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74"/>
  </p:notesMasterIdLst>
  <p:sldIdLst>
    <p:sldId id="256" r:id="rId6"/>
    <p:sldId id="1015" r:id="rId7"/>
    <p:sldId id="872" r:id="rId8"/>
    <p:sldId id="873" r:id="rId9"/>
    <p:sldId id="874" r:id="rId10"/>
    <p:sldId id="875" r:id="rId11"/>
    <p:sldId id="876" r:id="rId12"/>
    <p:sldId id="877" r:id="rId13"/>
    <p:sldId id="1016" r:id="rId14"/>
    <p:sldId id="1017" r:id="rId15"/>
    <p:sldId id="1018" r:id="rId16"/>
    <p:sldId id="1019" r:id="rId17"/>
    <p:sldId id="1020" r:id="rId18"/>
    <p:sldId id="1021" r:id="rId19"/>
    <p:sldId id="931" r:id="rId20"/>
    <p:sldId id="968" r:id="rId21"/>
    <p:sldId id="969" r:id="rId22"/>
    <p:sldId id="970" r:id="rId23"/>
    <p:sldId id="971" r:id="rId24"/>
    <p:sldId id="972" r:id="rId25"/>
    <p:sldId id="973" r:id="rId26"/>
    <p:sldId id="974" r:id="rId27"/>
    <p:sldId id="990" r:id="rId28"/>
    <p:sldId id="975" r:id="rId29"/>
    <p:sldId id="976" r:id="rId30"/>
    <p:sldId id="977" r:id="rId31"/>
    <p:sldId id="978" r:id="rId32"/>
    <p:sldId id="979" r:id="rId33"/>
    <p:sldId id="980" r:id="rId34"/>
    <p:sldId id="981" r:id="rId35"/>
    <p:sldId id="982" r:id="rId36"/>
    <p:sldId id="983" r:id="rId37"/>
    <p:sldId id="984" r:id="rId38"/>
    <p:sldId id="985" r:id="rId39"/>
    <p:sldId id="986" r:id="rId40"/>
    <p:sldId id="987" r:id="rId41"/>
    <p:sldId id="988" r:id="rId42"/>
    <p:sldId id="989" r:id="rId43"/>
    <p:sldId id="1022" r:id="rId44"/>
    <p:sldId id="1023" r:id="rId45"/>
    <p:sldId id="1024" r:id="rId46"/>
    <p:sldId id="1025" r:id="rId47"/>
    <p:sldId id="1026" r:id="rId48"/>
    <p:sldId id="1027" r:id="rId49"/>
    <p:sldId id="991" r:id="rId50"/>
    <p:sldId id="992" r:id="rId51"/>
    <p:sldId id="993" r:id="rId52"/>
    <p:sldId id="994" r:id="rId53"/>
    <p:sldId id="995" r:id="rId54"/>
    <p:sldId id="996" r:id="rId55"/>
    <p:sldId id="997" r:id="rId56"/>
    <p:sldId id="998" r:id="rId57"/>
    <p:sldId id="999" r:id="rId58"/>
    <p:sldId id="1000" r:id="rId59"/>
    <p:sldId id="1001" r:id="rId60"/>
    <p:sldId id="1002" r:id="rId61"/>
    <p:sldId id="1003" r:id="rId62"/>
    <p:sldId id="1004" r:id="rId63"/>
    <p:sldId id="1005" r:id="rId64"/>
    <p:sldId id="1006" r:id="rId65"/>
    <p:sldId id="1007" r:id="rId66"/>
    <p:sldId id="1008" r:id="rId67"/>
    <p:sldId id="1009" r:id="rId68"/>
    <p:sldId id="1010" r:id="rId69"/>
    <p:sldId id="1011" r:id="rId70"/>
    <p:sldId id="1012" r:id="rId71"/>
    <p:sldId id="1013" r:id="rId72"/>
    <p:sldId id="1014" r:id="rId7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203214"/>
    <a:srgbClr val="1D2C12"/>
    <a:srgbClr val="FFF2CC"/>
    <a:srgbClr val="FCD0E1"/>
    <a:srgbClr val="3D1C05"/>
    <a:srgbClr val="0E1509"/>
    <a:srgbClr val="00153E"/>
    <a:srgbClr val="0012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12" autoAdjust="0"/>
    <p:restoredTop sz="94660"/>
  </p:normalViewPr>
  <p:slideViewPr>
    <p:cSldViewPr snapToGrid="0">
      <p:cViewPr varScale="1">
        <p:scale>
          <a:sx n="105" d="100"/>
          <a:sy n="105"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16" Type="http://schemas.openxmlformats.org/officeDocument/2006/relationships/slide" Target="slides/slide1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notesMaster" Target="notesMasters/notesMaster1.xml"/><Relationship Id="rId5" Type="http://schemas.openxmlformats.org/officeDocument/2006/relationships/slideMaster" Target="slideMasters/slideMaster2.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viewProps" Target="viewProps.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customXml" Target="../customXml/item2.xml"/><Relationship Id="rId29" Type="http://schemas.openxmlformats.org/officeDocument/2006/relationships/slide" Target="slides/slide2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D1AC0-42B0-41FA-8668-17C1BE9B6344}" type="datetimeFigureOut">
              <a:rPr lang="nl-NL" smtClean="0"/>
              <a:t>13-4-2022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62181B-749F-480D-AF31-1CED8FE47E17}" type="slidenum">
              <a:rPr lang="nl-NL" smtClean="0"/>
              <a:t>‹nr.›</a:t>
            </a:fld>
            <a:endParaRPr lang="nl-NL"/>
          </a:p>
        </p:txBody>
      </p:sp>
    </p:spTree>
    <p:extLst>
      <p:ext uri="{BB962C8B-B14F-4D97-AF65-F5344CB8AC3E}">
        <p14:creationId xmlns:p14="http://schemas.microsoft.com/office/powerpoint/2010/main" val="1328799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ACD798-3F2E-442A-B3AF-732D668D9028}"/>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7B36611-504A-4647-8EC6-A720FFFE25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783FA0E-A809-4F41-9009-59B40126D6E0}"/>
              </a:ext>
            </a:extLst>
          </p:cNvPr>
          <p:cNvSpPr>
            <a:spLocks noGrp="1"/>
          </p:cNvSpPr>
          <p:nvPr>
            <p:ph type="dt" sz="half" idx="10"/>
          </p:nvPr>
        </p:nvSpPr>
        <p:spPr/>
        <p:txBody>
          <a:bodyPr/>
          <a:lstStyle/>
          <a:p>
            <a:fld id="{AEFA4546-AE7E-44F4-AED0-322883CAB1C3}" type="datetime1">
              <a:rPr lang="nl-NL" smtClean="0"/>
              <a:t>13-4-2022</a:t>
            </a:fld>
            <a:endParaRPr lang="nl-NL"/>
          </a:p>
        </p:txBody>
      </p:sp>
      <p:sp>
        <p:nvSpPr>
          <p:cNvPr id="5" name="Tijdelijke aanduiding voor voettekst 4">
            <a:extLst>
              <a:ext uri="{FF2B5EF4-FFF2-40B4-BE49-F238E27FC236}">
                <a16:creationId xmlns:a16="http://schemas.microsoft.com/office/drawing/2014/main" id="{FCB86692-E2D6-41F8-BF39-77BC890E9CAC}"/>
              </a:ext>
            </a:extLst>
          </p:cNvPr>
          <p:cNvSpPr>
            <a:spLocks noGrp="1"/>
          </p:cNvSpPr>
          <p:nvPr>
            <p:ph type="ftr" sz="quarter" idx="11"/>
          </p:nvPr>
        </p:nvSpPr>
        <p:spPr/>
        <p:txBody>
          <a:bodyPr/>
          <a:lstStyle/>
          <a:p>
            <a:r>
              <a:rPr lang="nl-NL"/>
              <a:t>M. de Hoon - JDW - 2021</a:t>
            </a:r>
          </a:p>
        </p:txBody>
      </p:sp>
      <p:sp>
        <p:nvSpPr>
          <p:cNvPr id="6" name="Tijdelijke aanduiding voor dianummer 5">
            <a:extLst>
              <a:ext uri="{FF2B5EF4-FFF2-40B4-BE49-F238E27FC236}">
                <a16:creationId xmlns:a16="http://schemas.microsoft.com/office/drawing/2014/main" id="{23ACC271-60D7-4683-A8E1-C4615941B1A9}"/>
              </a:ext>
            </a:extLst>
          </p:cNvPr>
          <p:cNvSpPr>
            <a:spLocks noGrp="1"/>
          </p:cNvSpPr>
          <p:nvPr>
            <p:ph type="sldNum" sz="quarter" idx="12"/>
          </p:nvPr>
        </p:nvSpPr>
        <p:spPr/>
        <p:txBody>
          <a:bodyPr/>
          <a:lstStyle/>
          <a:p>
            <a:fld id="{D70692FC-D4EA-49C2-9AD0-22E77003FC0B}" type="slidenum">
              <a:rPr lang="nl-NL" smtClean="0"/>
              <a:t>‹nr.›</a:t>
            </a:fld>
            <a:endParaRPr lang="nl-NL"/>
          </a:p>
        </p:txBody>
      </p:sp>
    </p:spTree>
    <p:extLst>
      <p:ext uri="{BB962C8B-B14F-4D97-AF65-F5344CB8AC3E}">
        <p14:creationId xmlns:p14="http://schemas.microsoft.com/office/powerpoint/2010/main" val="89864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CADBF8-62F4-4BA4-9BAF-D52CD0C1DF6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E2B72DA2-51D5-468C-9BEB-F89B25647138}"/>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3F832EF-FDA4-491B-BC14-828C3FC7DC71}"/>
              </a:ext>
            </a:extLst>
          </p:cNvPr>
          <p:cNvSpPr>
            <a:spLocks noGrp="1"/>
          </p:cNvSpPr>
          <p:nvPr>
            <p:ph type="dt" sz="half" idx="10"/>
          </p:nvPr>
        </p:nvSpPr>
        <p:spPr/>
        <p:txBody>
          <a:bodyPr/>
          <a:lstStyle/>
          <a:p>
            <a:fld id="{D9EB2724-D4F9-49B1-A648-1A3342468FE0}" type="datetime1">
              <a:rPr lang="nl-NL" smtClean="0"/>
              <a:t>13-4-2022</a:t>
            </a:fld>
            <a:endParaRPr lang="nl-NL"/>
          </a:p>
        </p:txBody>
      </p:sp>
      <p:sp>
        <p:nvSpPr>
          <p:cNvPr id="5" name="Tijdelijke aanduiding voor voettekst 4">
            <a:extLst>
              <a:ext uri="{FF2B5EF4-FFF2-40B4-BE49-F238E27FC236}">
                <a16:creationId xmlns:a16="http://schemas.microsoft.com/office/drawing/2014/main" id="{3B7A0346-055C-4C01-B608-7E1BF731F724}"/>
              </a:ext>
            </a:extLst>
          </p:cNvPr>
          <p:cNvSpPr>
            <a:spLocks noGrp="1"/>
          </p:cNvSpPr>
          <p:nvPr>
            <p:ph type="ftr" sz="quarter" idx="11"/>
          </p:nvPr>
        </p:nvSpPr>
        <p:spPr/>
        <p:txBody>
          <a:bodyPr/>
          <a:lstStyle/>
          <a:p>
            <a:r>
              <a:rPr lang="nl-NL"/>
              <a:t>M. de Hoon - JDW - 2021</a:t>
            </a:r>
          </a:p>
        </p:txBody>
      </p:sp>
      <p:sp>
        <p:nvSpPr>
          <p:cNvPr id="6" name="Tijdelijke aanduiding voor dianummer 5">
            <a:extLst>
              <a:ext uri="{FF2B5EF4-FFF2-40B4-BE49-F238E27FC236}">
                <a16:creationId xmlns:a16="http://schemas.microsoft.com/office/drawing/2014/main" id="{8E886CEC-F39E-4F9D-A89E-17723E54B190}"/>
              </a:ext>
            </a:extLst>
          </p:cNvPr>
          <p:cNvSpPr>
            <a:spLocks noGrp="1"/>
          </p:cNvSpPr>
          <p:nvPr>
            <p:ph type="sldNum" sz="quarter" idx="12"/>
          </p:nvPr>
        </p:nvSpPr>
        <p:spPr/>
        <p:txBody>
          <a:bodyPr/>
          <a:lstStyle/>
          <a:p>
            <a:fld id="{D70692FC-D4EA-49C2-9AD0-22E77003FC0B}" type="slidenum">
              <a:rPr lang="nl-NL" smtClean="0"/>
              <a:t>‹nr.›</a:t>
            </a:fld>
            <a:endParaRPr lang="nl-NL"/>
          </a:p>
        </p:txBody>
      </p:sp>
    </p:spTree>
    <p:extLst>
      <p:ext uri="{BB962C8B-B14F-4D97-AF65-F5344CB8AC3E}">
        <p14:creationId xmlns:p14="http://schemas.microsoft.com/office/powerpoint/2010/main" val="3222339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4A377673-FF76-4A0F-99F8-FE1516F18BB8}"/>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41738853-1DED-4883-A238-68EB1F0EDB84}"/>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AD19EA4-20A0-415A-871A-53CA73AED568}"/>
              </a:ext>
            </a:extLst>
          </p:cNvPr>
          <p:cNvSpPr>
            <a:spLocks noGrp="1"/>
          </p:cNvSpPr>
          <p:nvPr>
            <p:ph type="dt" sz="half" idx="10"/>
          </p:nvPr>
        </p:nvSpPr>
        <p:spPr/>
        <p:txBody>
          <a:bodyPr/>
          <a:lstStyle/>
          <a:p>
            <a:fld id="{8249C79B-BDC9-400A-B095-DF00856C55F2}" type="datetime1">
              <a:rPr lang="nl-NL" smtClean="0"/>
              <a:t>13-4-2022</a:t>
            </a:fld>
            <a:endParaRPr lang="nl-NL"/>
          </a:p>
        </p:txBody>
      </p:sp>
      <p:sp>
        <p:nvSpPr>
          <p:cNvPr id="5" name="Tijdelijke aanduiding voor voettekst 4">
            <a:extLst>
              <a:ext uri="{FF2B5EF4-FFF2-40B4-BE49-F238E27FC236}">
                <a16:creationId xmlns:a16="http://schemas.microsoft.com/office/drawing/2014/main" id="{800A7A26-333F-4935-9691-31951C5A50ED}"/>
              </a:ext>
            </a:extLst>
          </p:cNvPr>
          <p:cNvSpPr>
            <a:spLocks noGrp="1"/>
          </p:cNvSpPr>
          <p:nvPr>
            <p:ph type="ftr" sz="quarter" idx="11"/>
          </p:nvPr>
        </p:nvSpPr>
        <p:spPr/>
        <p:txBody>
          <a:bodyPr/>
          <a:lstStyle/>
          <a:p>
            <a:r>
              <a:rPr lang="nl-NL"/>
              <a:t>M. de Hoon - JDW - 2021</a:t>
            </a:r>
          </a:p>
        </p:txBody>
      </p:sp>
      <p:sp>
        <p:nvSpPr>
          <p:cNvPr id="6" name="Tijdelijke aanduiding voor dianummer 5">
            <a:extLst>
              <a:ext uri="{FF2B5EF4-FFF2-40B4-BE49-F238E27FC236}">
                <a16:creationId xmlns:a16="http://schemas.microsoft.com/office/drawing/2014/main" id="{9CD5BA00-C1E1-4E13-82BE-ADD0F89270B3}"/>
              </a:ext>
            </a:extLst>
          </p:cNvPr>
          <p:cNvSpPr>
            <a:spLocks noGrp="1"/>
          </p:cNvSpPr>
          <p:nvPr>
            <p:ph type="sldNum" sz="quarter" idx="12"/>
          </p:nvPr>
        </p:nvSpPr>
        <p:spPr/>
        <p:txBody>
          <a:bodyPr/>
          <a:lstStyle/>
          <a:p>
            <a:fld id="{D70692FC-D4EA-49C2-9AD0-22E77003FC0B}" type="slidenum">
              <a:rPr lang="nl-NL" smtClean="0"/>
              <a:t>‹nr.›</a:t>
            </a:fld>
            <a:endParaRPr lang="nl-NL"/>
          </a:p>
        </p:txBody>
      </p:sp>
    </p:spTree>
    <p:extLst>
      <p:ext uri="{BB962C8B-B14F-4D97-AF65-F5344CB8AC3E}">
        <p14:creationId xmlns:p14="http://schemas.microsoft.com/office/powerpoint/2010/main" val="7903690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E631D0-551E-435A-B36C-C26D7F86ADC2}"/>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53F49154-E792-43EE-AB6A-479CFAB11A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F156B890-24A5-4804-B7B1-D26A3071C320}"/>
              </a:ext>
            </a:extLst>
          </p:cNvPr>
          <p:cNvSpPr>
            <a:spLocks noGrp="1"/>
          </p:cNvSpPr>
          <p:nvPr>
            <p:ph type="dt" sz="half" idx="10"/>
          </p:nvPr>
        </p:nvSpPr>
        <p:spPr/>
        <p:txBody>
          <a:bodyPr/>
          <a:lstStyle/>
          <a:p>
            <a:fld id="{6B567D02-8A7A-4637-8246-E57DC7EAC38A}" type="datetimeFigureOut">
              <a:rPr lang="nl-NL" smtClean="0"/>
              <a:t>13-4-2022</a:t>
            </a:fld>
            <a:endParaRPr lang="nl-NL"/>
          </a:p>
        </p:txBody>
      </p:sp>
      <p:sp>
        <p:nvSpPr>
          <p:cNvPr id="5" name="Tijdelijke aanduiding voor voettekst 4">
            <a:extLst>
              <a:ext uri="{FF2B5EF4-FFF2-40B4-BE49-F238E27FC236}">
                <a16:creationId xmlns:a16="http://schemas.microsoft.com/office/drawing/2014/main" id="{BE78874D-E539-41FE-B59A-A7447D155D7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2BD6816-2732-4DA3-9D7C-20EBC83CB4F6}"/>
              </a:ext>
            </a:extLst>
          </p:cNvPr>
          <p:cNvSpPr>
            <a:spLocks noGrp="1"/>
          </p:cNvSpPr>
          <p:nvPr>
            <p:ph type="sldNum" sz="quarter" idx="12"/>
          </p:nvPr>
        </p:nvSpPr>
        <p:spPr/>
        <p:txBody>
          <a:bodyPr/>
          <a:lstStyle/>
          <a:p>
            <a:fld id="{F24E6393-BC79-45A7-A9E3-97E9B3CD8832}" type="slidenum">
              <a:rPr lang="nl-NL" smtClean="0"/>
              <a:t>‹nr.›</a:t>
            </a:fld>
            <a:endParaRPr lang="nl-NL"/>
          </a:p>
        </p:txBody>
      </p:sp>
    </p:spTree>
    <p:extLst>
      <p:ext uri="{BB962C8B-B14F-4D97-AF65-F5344CB8AC3E}">
        <p14:creationId xmlns:p14="http://schemas.microsoft.com/office/powerpoint/2010/main" val="32476936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779EA0-F5BC-45CE-BC14-5CC11DD49D0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CB711CC-AECB-4CD3-9FF1-C1B7CD0C3FCC}"/>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7EBD225-8C01-45D9-B321-B49452336CC5}"/>
              </a:ext>
            </a:extLst>
          </p:cNvPr>
          <p:cNvSpPr>
            <a:spLocks noGrp="1"/>
          </p:cNvSpPr>
          <p:nvPr>
            <p:ph type="dt" sz="half" idx="10"/>
          </p:nvPr>
        </p:nvSpPr>
        <p:spPr/>
        <p:txBody>
          <a:bodyPr/>
          <a:lstStyle/>
          <a:p>
            <a:fld id="{6B567D02-8A7A-4637-8246-E57DC7EAC38A}" type="datetimeFigureOut">
              <a:rPr lang="nl-NL" smtClean="0"/>
              <a:t>13-4-2022</a:t>
            </a:fld>
            <a:endParaRPr lang="nl-NL"/>
          </a:p>
        </p:txBody>
      </p:sp>
      <p:sp>
        <p:nvSpPr>
          <p:cNvPr id="5" name="Tijdelijke aanduiding voor voettekst 4">
            <a:extLst>
              <a:ext uri="{FF2B5EF4-FFF2-40B4-BE49-F238E27FC236}">
                <a16:creationId xmlns:a16="http://schemas.microsoft.com/office/drawing/2014/main" id="{14C965CE-1A82-4286-9DCB-D4ED205F18C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2C41297-4547-4F5C-B086-31A3005EBA87}"/>
              </a:ext>
            </a:extLst>
          </p:cNvPr>
          <p:cNvSpPr>
            <a:spLocks noGrp="1"/>
          </p:cNvSpPr>
          <p:nvPr>
            <p:ph type="sldNum" sz="quarter" idx="12"/>
          </p:nvPr>
        </p:nvSpPr>
        <p:spPr/>
        <p:txBody>
          <a:bodyPr/>
          <a:lstStyle/>
          <a:p>
            <a:fld id="{F24E6393-BC79-45A7-A9E3-97E9B3CD8832}" type="slidenum">
              <a:rPr lang="nl-NL" smtClean="0"/>
              <a:t>‹nr.›</a:t>
            </a:fld>
            <a:endParaRPr lang="nl-NL"/>
          </a:p>
        </p:txBody>
      </p:sp>
    </p:spTree>
    <p:extLst>
      <p:ext uri="{BB962C8B-B14F-4D97-AF65-F5344CB8AC3E}">
        <p14:creationId xmlns:p14="http://schemas.microsoft.com/office/powerpoint/2010/main" val="22596068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641C15-0BC7-44E9-A4B9-917E63D90088}"/>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05CFBC80-D0DD-4308-8C1A-FDFBC0B28B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16923D66-868E-4361-B522-7995E12244C0}"/>
              </a:ext>
            </a:extLst>
          </p:cNvPr>
          <p:cNvSpPr>
            <a:spLocks noGrp="1"/>
          </p:cNvSpPr>
          <p:nvPr>
            <p:ph type="dt" sz="half" idx="10"/>
          </p:nvPr>
        </p:nvSpPr>
        <p:spPr/>
        <p:txBody>
          <a:bodyPr/>
          <a:lstStyle/>
          <a:p>
            <a:fld id="{6B567D02-8A7A-4637-8246-E57DC7EAC38A}" type="datetimeFigureOut">
              <a:rPr lang="nl-NL" smtClean="0"/>
              <a:t>13-4-2022</a:t>
            </a:fld>
            <a:endParaRPr lang="nl-NL"/>
          </a:p>
        </p:txBody>
      </p:sp>
      <p:sp>
        <p:nvSpPr>
          <p:cNvPr id="5" name="Tijdelijke aanduiding voor voettekst 4">
            <a:extLst>
              <a:ext uri="{FF2B5EF4-FFF2-40B4-BE49-F238E27FC236}">
                <a16:creationId xmlns:a16="http://schemas.microsoft.com/office/drawing/2014/main" id="{DF22838D-CC29-413D-8F0B-EF4F2C2E5B2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0588B3C-F046-4943-9D29-3F1E2A0CAE48}"/>
              </a:ext>
            </a:extLst>
          </p:cNvPr>
          <p:cNvSpPr>
            <a:spLocks noGrp="1"/>
          </p:cNvSpPr>
          <p:nvPr>
            <p:ph type="sldNum" sz="quarter" idx="12"/>
          </p:nvPr>
        </p:nvSpPr>
        <p:spPr/>
        <p:txBody>
          <a:bodyPr/>
          <a:lstStyle/>
          <a:p>
            <a:fld id="{F24E6393-BC79-45A7-A9E3-97E9B3CD8832}" type="slidenum">
              <a:rPr lang="nl-NL" smtClean="0"/>
              <a:t>‹nr.›</a:t>
            </a:fld>
            <a:endParaRPr lang="nl-NL"/>
          </a:p>
        </p:txBody>
      </p:sp>
    </p:spTree>
    <p:extLst>
      <p:ext uri="{BB962C8B-B14F-4D97-AF65-F5344CB8AC3E}">
        <p14:creationId xmlns:p14="http://schemas.microsoft.com/office/powerpoint/2010/main" val="21182773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5E1D23-FC35-499B-B863-4F362CA7E25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D11BCCB-6985-4D6C-AAD9-B110ABE9196C}"/>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DACFE614-56D1-4B3E-A95A-C3D4F4E35DD3}"/>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EF9072E7-80EF-4C01-A95E-7579AFBB9E16}"/>
              </a:ext>
            </a:extLst>
          </p:cNvPr>
          <p:cNvSpPr>
            <a:spLocks noGrp="1"/>
          </p:cNvSpPr>
          <p:nvPr>
            <p:ph type="dt" sz="half" idx="10"/>
          </p:nvPr>
        </p:nvSpPr>
        <p:spPr/>
        <p:txBody>
          <a:bodyPr/>
          <a:lstStyle/>
          <a:p>
            <a:fld id="{6B567D02-8A7A-4637-8246-E57DC7EAC38A}" type="datetimeFigureOut">
              <a:rPr lang="nl-NL" smtClean="0"/>
              <a:t>13-4-2022</a:t>
            </a:fld>
            <a:endParaRPr lang="nl-NL"/>
          </a:p>
        </p:txBody>
      </p:sp>
      <p:sp>
        <p:nvSpPr>
          <p:cNvPr id="6" name="Tijdelijke aanduiding voor voettekst 5">
            <a:extLst>
              <a:ext uri="{FF2B5EF4-FFF2-40B4-BE49-F238E27FC236}">
                <a16:creationId xmlns:a16="http://schemas.microsoft.com/office/drawing/2014/main" id="{700BCB19-8F45-4B99-9EAF-605B3B1D9B6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6DDB1D3-C79B-43DF-B72F-D933D37A3358}"/>
              </a:ext>
            </a:extLst>
          </p:cNvPr>
          <p:cNvSpPr>
            <a:spLocks noGrp="1"/>
          </p:cNvSpPr>
          <p:nvPr>
            <p:ph type="sldNum" sz="quarter" idx="12"/>
          </p:nvPr>
        </p:nvSpPr>
        <p:spPr/>
        <p:txBody>
          <a:bodyPr/>
          <a:lstStyle/>
          <a:p>
            <a:fld id="{F24E6393-BC79-45A7-A9E3-97E9B3CD8832}" type="slidenum">
              <a:rPr lang="nl-NL" smtClean="0"/>
              <a:t>‹nr.›</a:t>
            </a:fld>
            <a:endParaRPr lang="nl-NL"/>
          </a:p>
        </p:txBody>
      </p:sp>
    </p:spTree>
    <p:extLst>
      <p:ext uri="{BB962C8B-B14F-4D97-AF65-F5344CB8AC3E}">
        <p14:creationId xmlns:p14="http://schemas.microsoft.com/office/powerpoint/2010/main" val="1088653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439BDA-73D7-44F9-852A-7F0864163F9D}"/>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02EC7C0-1EB3-4187-BEEA-2EC14DB83A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1359F64-6DE4-4615-B914-27E44A0E9C5C}"/>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7AD085F-6811-4B1D-9195-6000B2FA97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3F28B1C1-9210-4511-A263-070B26FD8DDA}"/>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6AE2B29-136A-4A3F-9ABE-A418E80935F3}"/>
              </a:ext>
            </a:extLst>
          </p:cNvPr>
          <p:cNvSpPr>
            <a:spLocks noGrp="1"/>
          </p:cNvSpPr>
          <p:nvPr>
            <p:ph type="dt" sz="half" idx="10"/>
          </p:nvPr>
        </p:nvSpPr>
        <p:spPr/>
        <p:txBody>
          <a:bodyPr/>
          <a:lstStyle/>
          <a:p>
            <a:fld id="{6B567D02-8A7A-4637-8246-E57DC7EAC38A}" type="datetimeFigureOut">
              <a:rPr lang="nl-NL" smtClean="0"/>
              <a:t>13-4-2022</a:t>
            </a:fld>
            <a:endParaRPr lang="nl-NL"/>
          </a:p>
        </p:txBody>
      </p:sp>
      <p:sp>
        <p:nvSpPr>
          <p:cNvPr id="8" name="Tijdelijke aanduiding voor voettekst 7">
            <a:extLst>
              <a:ext uri="{FF2B5EF4-FFF2-40B4-BE49-F238E27FC236}">
                <a16:creationId xmlns:a16="http://schemas.microsoft.com/office/drawing/2014/main" id="{1571DAD1-EC1F-4709-BCDA-509BD93C87C1}"/>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DFB72332-381E-4C8C-A123-D305987AF667}"/>
              </a:ext>
            </a:extLst>
          </p:cNvPr>
          <p:cNvSpPr>
            <a:spLocks noGrp="1"/>
          </p:cNvSpPr>
          <p:nvPr>
            <p:ph type="sldNum" sz="quarter" idx="12"/>
          </p:nvPr>
        </p:nvSpPr>
        <p:spPr/>
        <p:txBody>
          <a:bodyPr/>
          <a:lstStyle/>
          <a:p>
            <a:fld id="{F24E6393-BC79-45A7-A9E3-97E9B3CD8832}" type="slidenum">
              <a:rPr lang="nl-NL" smtClean="0"/>
              <a:t>‹nr.›</a:t>
            </a:fld>
            <a:endParaRPr lang="nl-NL"/>
          </a:p>
        </p:txBody>
      </p:sp>
    </p:spTree>
    <p:extLst>
      <p:ext uri="{BB962C8B-B14F-4D97-AF65-F5344CB8AC3E}">
        <p14:creationId xmlns:p14="http://schemas.microsoft.com/office/powerpoint/2010/main" val="8474465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194275-CC98-42DA-A667-1B831FD9A67F}"/>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4BC0A26B-1BD9-4F1F-8058-9507E2DAA699}"/>
              </a:ext>
            </a:extLst>
          </p:cNvPr>
          <p:cNvSpPr>
            <a:spLocks noGrp="1"/>
          </p:cNvSpPr>
          <p:nvPr>
            <p:ph type="dt" sz="half" idx="10"/>
          </p:nvPr>
        </p:nvSpPr>
        <p:spPr/>
        <p:txBody>
          <a:bodyPr/>
          <a:lstStyle/>
          <a:p>
            <a:fld id="{6B567D02-8A7A-4637-8246-E57DC7EAC38A}" type="datetimeFigureOut">
              <a:rPr lang="nl-NL" smtClean="0"/>
              <a:t>13-4-2022</a:t>
            </a:fld>
            <a:endParaRPr lang="nl-NL"/>
          </a:p>
        </p:txBody>
      </p:sp>
      <p:sp>
        <p:nvSpPr>
          <p:cNvPr id="4" name="Tijdelijke aanduiding voor voettekst 3">
            <a:extLst>
              <a:ext uri="{FF2B5EF4-FFF2-40B4-BE49-F238E27FC236}">
                <a16:creationId xmlns:a16="http://schemas.microsoft.com/office/drawing/2014/main" id="{221375FC-4C6D-407A-A221-749D6DFF81F7}"/>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A1F244E4-0DED-428D-94A3-C1F659273FEB}"/>
              </a:ext>
            </a:extLst>
          </p:cNvPr>
          <p:cNvSpPr>
            <a:spLocks noGrp="1"/>
          </p:cNvSpPr>
          <p:nvPr>
            <p:ph type="sldNum" sz="quarter" idx="12"/>
          </p:nvPr>
        </p:nvSpPr>
        <p:spPr/>
        <p:txBody>
          <a:bodyPr/>
          <a:lstStyle/>
          <a:p>
            <a:fld id="{F24E6393-BC79-45A7-A9E3-97E9B3CD8832}" type="slidenum">
              <a:rPr lang="nl-NL" smtClean="0"/>
              <a:t>‹nr.›</a:t>
            </a:fld>
            <a:endParaRPr lang="nl-NL"/>
          </a:p>
        </p:txBody>
      </p:sp>
    </p:spTree>
    <p:extLst>
      <p:ext uri="{BB962C8B-B14F-4D97-AF65-F5344CB8AC3E}">
        <p14:creationId xmlns:p14="http://schemas.microsoft.com/office/powerpoint/2010/main" val="24269927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18132CC-720F-429D-9344-73B8CB39DF1D}"/>
              </a:ext>
            </a:extLst>
          </p:cNvPr>
          <p:cNvSpPr>
            <a:spLocks noGrp="1"/>
          </p:cNvSpPr>
          <p:nvPr>
            <p:ph type="dt" sz="half" idx="10"/>
          </p:nvPr>
        </p:nvSpPr>
        <p:spPr/>
        <p:txBody>
          <a:bodyPr/>
          <a:lstStyle/>
          <a:p>
            <a:fld id="{6B567D02-8A7A-4637-8246-E57DC7EAC38A}" type="datetimeFigureOut">
              <a:rPr lang="nl-NL" smtClean="0"/>
              <a:t>13-4-2022</a:t>
            </a:fld>
            <a:endParaRPr lang="nl-NL"/>
          </a:p>
        </p:txBody>
      </p:sp>
      <p:sp>
        <p:nvSpPr>
          <p:cNvPr id="3" name="Tijdelijke aanduiding voor voettekst 2">
            <a:extLst>
              <a:ext uri="{FF2B5EF4-FFF2-40B4-BE49-F238E27FC236}">
                <a16:creationId xmlns:a16="http://schemas.microsoft.com/office/drawing/2014/main" id="{9DB49BC5-0800-4D92-B686-E08819AC9784}"/>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5E912677-AFCA-4131-B85D-C4EBC16A307A}"/>
              </a:ext>
            </a:extLst>
          </p:cNvPr>
          <p:cNvSpPr>
            <a:spLocks noGrp="1"/>
          </p:cNvSpPr>
          <p:nvPr>
            <p:ph type="sldNum" sz="quarter" idx="12"/>
          </p:nvPr>
        </p:nvSpPr>
        <p:spPr/>
        <p:txBody>
          <a:bodyPr/>
          <a:lstStyle/>
          <a:p>
            <a:fld id="{F24E6393-BC79-45A7-A9E3-97E9B3CD8832}" type="slidenum">
              <a:rPr lang="nl-NL" smtClean="0"/>
              <a:t>‹nr.›</a:t>
            </a:fld>
            <a:endParaRPr lang="nl-NL"/>
          </a:p>
        </p:txBody>
      </p:sp>
    </p:spTree>
    <p:extLst>
      <p:ext uri="{BB962C8B-B14F-4D97-AF65-F5344CB8AC3E}">
        <p14:creationId xmlns:p14="http://schemas.microsoft.com/office/powerpoint/2010/main" val="20012003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D24426-8CF3-4267-822D-D7C26FBB1C2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3021DFF9-A027-48EE-9896-53BCB4E03F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3EADEE55-1F62-45FF-8525-15C8C96E25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4D667AB-047B-4041-93F7-8492880BBA4A}"/>
              </a:ext>
            </a:extLst>
          </p:cNvPr>
          <p:cNvSpPr>
            <a:spLocks noGrp="1"/>
          </p:cNvSpPr>
          <p:nvPr>
            <p:ph type="dt" sz="half" idx="10"/>
          </p:nvPr>
        </p:nvSpPr>
        <p:spPr/>
        <p:txBody>
          <a:bodyPr/>
          <a:lstStyle/>
          <a:p>
            <a:fld id="{6B567D02-8A7A-4637-8246-E57DC7EAC38A}" type="datetimeFigureOut">
              <a:rPr lang="nl-NL" smtClean="0"/>
              <a:t>13-4-2022</a:t>
            </a:fld>
            <a:endParaRPr lang="nl-NL"/>
          </a:p>
        </p:txBody>
      </p:sp>
      <p:sp>
        <p:nvSpPr>
          <p:cNvPr id="6" name="Tijdelijke aanduiding voor voettekst 5">
            <a:extLst>
              <a:ext uri="{FF2B5EF4-FFF2-40B4-BE49-F238E27FC236}">
                <a16:creationId xmlns:a16="http://schemas.microsoft.com/office/drawing/2014/main" id="{D3EFDCB8-D610-4CA1-AFC5-DC9C7C62DD3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36C8D05-AEDC-4406-925D-6EE64EC9DAFD}"/>
              </a:ext>
            </a:extLst>
          </p:cNvPr>
          <p:cNvSpPr>
            <a:spLocks noGrp="1"/>
          </p:cNvSpPr>
          <p:nvPr>
            <p:ph type="sldNum" sz="quarter" idx="12"/>
          </p:nvPr>
        </p:nvSpPr>
        <p:spPr/>
        <p:txBody>
          <a:bodyPr/>
          <a:lstStyle/>
          <a:p>
            <a:fld id="{F24E6393-BC79-45A7-A9E3-97E9B3CD8832}" type="slidenum">
              <a:rPr lang="nl-NL" smtClean="0"/>
              <a:t>‹nr.›</a:t>
            </a:fld>
            <a:endParaRPr lang="nl-NL"/>
          </a:p>
        </p:txBody>
      </p:sp>
    </p:spTree>
    <p:extLst>
      <p:ext uri="{BB962C8B-B14F-4D97-AF65-F5344CB8AC3E}">
        <p14:creationId xmlns:p14="http://schemas.microsoft.com/office/powerpoint/2010/main" val="281259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333741-3C35-4750-8A18-6683305ECE5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D5B5526-6AC7-4CED-B3E1-B0FB57E865D6}"/>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E32D84A-F07A-4EB8-BF76-1F5FC4BB5898}"/>
              </a:ext>
            </a:extLst>
          </p:cNvPr>
          <p:cNvSpPr>
            <a:spLocks noGrp="1"/>
          </p:cNvSpPr>
          <p:nvPr>
            <p:ph type="dt" sz="half" idx="10"/>
          </p:nvPr>
        </p:nvSpPr>
        <p:spPr/>
        <p:txBody>
          <a:bodyPr/>
          <a:lstStyle/>
          <a:p>
            <a:fld id="{F74AB346-E987-41B0-9DBD-888860F4F824}" type="datetime1">
              <a:rPr lang="nl-NL" smtClean="0"/>
              <a:t>13-4-2022</a:t>
            </a:fld>
            <a:endParaRPr lang="nl-NL"/>
          </a:p>
        </p:txBody>
      </p:sp>
      <p:sp>
        <p:nvSpPr>
          <p:cNvPr id="5" name="Tijdelijke aanduiding voor voettekst 4">
            <a:extLst>
              <a:ext uri="{FF2B5EF4-FFF2-40B4-BE49-F238E27FC236}">
                <a16:creationId xmlns:a16="http://schemas.microsoft.com/office/drawing/2014/main" id="{85114E0B-1E44-458E-92CC-4F173615B0FB}"/>
              </a:ext>
            </a:extLst>
          </p:cNvPr>
          <p:cNvSpPr>
            <a:spLocks noGrp="1"/>
          </p:cNvSpPr>
          <p:nvPr>
            <p:ph type="ftr" sz="quarter" idx="11"/>
          </p:nvPr>
        </p:nvSpPr>
        <p:spPr/>
        <p:txBody>
          <a:bodyPr/>
          <a:lstStyle/>
          <a:p>
            <a:r>
              <a:rPr lang="nl-NL"/>
              <a:t>M. de Hoon - JDW - 2021</a:t>
            </a:r>
          </a:p>
        </p:txBody>
      </p:sp>
      <p:sp>
        <p:nvSpPr>
          <p:cNvPr id="6" name="Tijdelijke aanduiding voor dianummer 5">
            <a:extLst>
              <a:ext uri="{FF2B5EF4-FFF2-40B4-BE49-F238E27FC236}">
                <a16:creationId xmlns:a16="http://schemas.microsoft.com/office/drawing/2014/main" id="{F1757020-CACE-44C9-A881-390EE0272139}"/>
              </a:ext>
            </a:extLst>
          </p:cNvPr>
          <p:cNvSpPr>
            <a:spLocks noGrp="1"/>
          </p:cNvSpPr>
          <p:nvPr>
            <p:ph type="sldNum" sz="quarter" idx="12"/>
          </p:nvPr>
        </p:nvSpPr>
        <p:spPr/>
        <p:txBody>
          <a:bodyPr/>
          <a:lstStyle/>
          <a:p>
            <a:fld id="{D70692FC-D4EA-49C2-9AD0-22E77003FC0B}" type="slidenum">
              <a:rPr lang="nl-NL" smtClean="0"/>
              <a:t>‹nr.›</a:t>
            </a:fld>
            <a:endParaRPr lang="nl-NL"/>
          </a:p>
        </p:txBody>
      </p:sp>
    </p:spTree>
    <p:extLst>
      <p:ext uri="{BB962C8B-B14F-4D97-AF65-F5344CB8AC3E}">
        <p14:creationId xmlns:p14="http://schemas.microsoft.com/office/powerpoint/2010/main" val="18407238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6E8E5B-3AF0-4FD4-B18C-06B92B42858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6B711A5-61C0-40B8-9F99-2162C1D444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778EFEFC-AD68-461A-BC82-A937FB3A7D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FF78593-0359-4C54-982C-6F62B7D49E99}"/>
              </a:ext>
            </a:extLst>
          </p:cNvPr>
          <p:cNvSpPr>
            <a:spLocks noGrp="1"/>
          </p:cNvSpPr>
          <p:nvPr>
            <p:ph type="dt" sz="half" idx="10"/>
          </p:nvPr>
        </p:nvSpPr>
        <p:spPr/>
        <p:txBody>
          <a:bodyPr/>
          <a:lstStyle/>
          <a:p>
            <a:fld id="{6B567D02-8A7A-4637-8246-E57DC7EAC38A}" type="datetimeFigureOut">
              <a:rPr lang="nl-NL" smtClean="0"/>
              <a:t>13-4-2022</a:t>
            </a:fld>
            <a:endParaRPr lang="nl-NL"/>
          </a:p>
        </p:txBody>
      </p:sp>
      <p:sp>
        <p:nvSpPr>
          <p:cNvPr id="6" name="Tijdelijke aanduiding voor voettekst 5">
            <a:extLst>
              <a:ext uri="{FF2B5EF4-FFF2-40B4-BE49-F238E27FC236}">
                <a16:creationId xmlns:a16="http://schemas.microsoft.com/office/drawing/2014/main" id="{4D168D0F-6F5B-43C5-84DD-73D11CA1454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FC4D069-6DB8-47EE-9B1D-1481BEC94EA6}"/>
              </a:ext>
            </a:extLst>
          </p:cNvPr>
          <p:cNvSpPr>
            <a:spLocks noGrp="1"/>
          </p:cNvSpPr>
          <p:nvPr>
            <p:ph type="sldNum" sz="quarter" idx="12"/>
          </p:nvPr>
        </p:nvSpPr>
        <p:spPr/>
        <p:txBody>
          <a:bodyPr/>
          <a:lstStyle/>
          <a:p>
            <a:fld id="{F24E6393-BC79-45A7-A9E3-97E9B3CD8832}" type="slidenum">
              <a:rPr lang="nl-NL" smtClean="0"/>
              <a:t>‹nr.›</a:t>
            </a:fld>
            <a:endParaRPr lang="nl-NL"/>
          </a:p>
        </p:txBody>
      </p:sp>
    </p:spTree>
    <p:extLst>
      <p:ext uri="{BB962C8B-B14F-4D97-AF65-F5344CB8AC3E}">
        <p14:creationId xmlns:p14="http://schemas.microsoft.com/office/powerpoint/2010/main" val="441993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645F12-4B64-4D36-978E-D4C8D7575D0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F57B199-B01B-4E03-9270-EE8099318600}"/>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07D2668-8462-4210-B539-CCA0DAF0AC73}"/>
              </a:ext>
            </a:extLst>
          </p:cNvPr>
          <p:cNvSpPr>
            <a:spLocks noGrp="1"/>
          </p:cNvSpPr>
          <p:nvPr>
            <p:ph type="dt" sz="half" idx="10"/>
          </p:nvPr>
        </p:nvSpPr>
        <p:spPr/>
        <p:txBody>
          <a:bodyPr/>
          <a:lstStyle/>
          <a:p>
            <a:fld id="{6B567D02-8A7A-4637-8246-E57DC7EAC38A}" type="datetimeFigureOut">
              <a:rPr lang="nl-NL" smtClean="0"/>
              <a:t>13-4-2022</a:t>
            </a:fld>
            <a:endParaRPr lang="nl-NL"/>
          </a:p>
        </p:txBody>
      </p:sp>
      <p:sp>
        <p:nvSpPr>
          <p:cNvPr id="5" name="Tijdelijke aanduiding voor voettekst 4">
            <a:extLst>
              <a:ext uri="{FF2B5EF4-FFF2-40B4-BE49-F238E27FC236}">
                <a16:creationId xmlns:a16="http://schemas.microsoft.com/office/drawing/2014/main" id="{6447CDC7-C120-42E7-A407-C1CFFE6B4FF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AF065A7-E4AC-477D-8D06-950C8B70C8D0}"/>
              </a:ext>
            </a:extLst>
          </p:cNvPr>
          <p:cNvSpPr>
            <a:spLocks noGrp="1"/>
          </p:cNvSpPr>
          <p:nvPr>
            <p:ph type="sldNum" sz="quarter" idx="12"/>
          </p:nvPr>
        </p:nvSpPr>
        <p:spPr/>
        <p:txBody>
          <a:bodyPr/>
          <a:lstStyle/>
          <a:p>
            <a:fld id="{F24E6393-BC79-45A7-A9E3-97E9B3CD8832}" type="slidenum">
              <a:rPr lang="nl-NL" smtClean="0"/>
              <a:t>‹nr.›</a:t>
            </a:fld>
            <a:endParaRPr lang="nl-NL"/>
          </a:p>
        </p:txBody>
      </p:sp>
    </p:spTree>
    <p:extLst>
      <p:ext uri="{BB962C8B-B14F-4D97-AF65-F5344CB8AC3E}">
        <p14:creationId xmlns:p14="http://schemas.microsoft.com/office/powerpoint/2010/main" val="31114137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53486E89-DAD0-42C4-8BA5-8B0A8EA20200}"/>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20E435CE-AF2B-45A5-9018-2B8410563E0E}"/>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37794A8-96DD-48FC-B8BF-398913217711}"/>
              </a:ext>
            </a:extLst>
          </p:cNvPr>
          <p:cNvSpPr>
            <a:spLocks noGrp="1"/>
          </p:cNvSpPr>
          <p:nvPr>
            <p:ph type="dt" sz="half" idx="10"/>
          </p:nvPr>
        </p:nvSpPr>
        <p:spPr/>
        <p:txBody>
          <a:bodyPr/>
          <a:lstStyle/>
          <a:p>
            <a:fld id="{6B567D02-8A7A-4637-8246-E57DC7EAC38A}" type="datetimeFigureOut">
              <a:rPr lang="nl-NL" smtClean="0"/>
              <a:t>13-4-2022</a:t>
            </a:fld>
            <a:endParaRPr lang="nl-NL"/>
          </a:p>
        </p:txBody>
      </p:sp>
      <p:sp>
        <p:nvSpPr>
          <p:cNvPr id="5" name="Tijdelijke aanduiding voor voettekst 4">
            <a:extLst>
              <a:ext uri="{FF2B5EF4-FFF2-40B4-BE49-F238E27FC236}">
                <a16:creationId xmlns:a16="http://schemas.microsoft.com/office/drawing/2014/main" id="{E8577B18-20DC-4BFE-AEC2-BBC0E271701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CBAE2CA-8DEC-4EC6-8F40-6A7613593D12}"/>
              </a:ext>
            </a:extLst>
          </p:cNvPr>
          <p:cNvSpPr>
            <a:spLocks noGrp="1"/>
          </p:cNvSpPr>
          <p:nvPr>
            <p:ph type="sldNum" sz="quarter" idx="12"/>
          </p:nvPr>
        </p:nvSpPr>
        <p:spPr/>
        <p:txBody>
          <a:bodyPr/>
          <a:lstStyle/>
          <a:p>
            <a:fld id="{F24E6393-BC79-45A7-A9E3-97E9B3CD8832}" type="slidenum">
              <a:rPr lang="nl-NL" smtClean="0"/>
              <a:t>‹nr.›</a:t>
            </a:fld>
            <a:endParaRPr lang="nl-NL"/>
          </a:p>
        </p:txBody>
      </p:sp>
    </p:spTree>
    <p:extLst>
      <p:ext uri="{BB962C8B-B14F-4D97-AF65-F5344CB8AC3E}">
        <p14:creationId xmlns:p14="http://schemas.microsoft.com/office/powerpoint/2010/main" val="3272999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5A2793-1050-48F2-8D69-FAEC55A2A1D1}"/>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30DC113-8826-4E21-8825-2BD1E34AFE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02D66DF7-8587-46DA-B4A0-2CAF2DE997CD}"/>
              </a:ext>
            </a:extLst>
          </p:cNvPr>
          <p:cNvSpPr>
            <a:spLocks noGrp="1"/>
          </p:cNvSpPr>
          <p:nvPr>
            <p:ph type="dt" sz="half" idx="10"/>
          </p:nvPr>
        </p:nvSpPr>
        <p:spPr/>
        <p:txBody>
          <a:bodyPr/>
          <a:lstStyle/>
          <a:p>
            <a:fld id="{6B4B8435-8669-4168-B13F-9482E7016545}" type="datetime1">
              <a:rPr lang="nl-NL" smtClean="0"/>
              <a:t>13-4-2022</a:t>
            </a:fld>
            <a:endParaRPr lang="nl-NL"/>
          </a:p>
        </p:txBody>
      </p:sp>
      <p:sp>
        <p:nvSpPr>
          <p:cNvPr id="5" name="Tijdelijke aanduiding voor voettekst 4">
            <a:extLst>
              <a:ext uri="{FF2B5EF4-FFF2-40B4-BE49-F238E27FC236}">
                <a16:creationId xmlns:a16="http://schemas.microsoft.com/office/drawing/2014/main" id="{DDEDDA1A-FE0D-4D6F-A870-0F3D145EA55B}"/>
              </a:ext>
            </a:extLst>
          </p:cNvPr>
          <p:cNvSpPr>
            <a:spLocks noGrp="1"/>
          </p:cNvSpPr>
          <p:nvPr>
            <p:ph type="ftr" sz="quarter" idx="11"/>
          </p:nvPr>
        </p:nvSpPr>
        <p:spPr/>
        <p:txBody>
          <a:bodyPr/>
          <a:lstStyle/>
          <a:p>
            <a:r>
              <a:rPr lang="nl-NL"/>
              <a:t>M. de Hoon - JDW - 2021</a:t>
            </a:r>
          </a:p>
        </p:txBody>
      </p:sp>
      <p:sp>
        <p:nvSpPr>
          <p:cNvPr id="6" name="Tijdelijke aanduiding voor dianummer 5">
            <a:extLst>
              <a:ext uri="{FF2B5EF4-FFF2-40B4-BE49-F238E27FC236}">
                <a16:creationId xmlns:a16="http://schemas.microsoft.com/office/drawing/2014/main" id="{4FD0037F-DF29-4C55-B1E1-AE482AA567AB}"/>
              </a:ext>
            </a:extLst>
          </p:cNvPr>
          <p:cNvSpPr>
            <a:spLocks noGrp="1"/>
          </p:cNvSpPr>
          <p:nvPr>
            <p:ph type="sldNum" sz="quarter" idx="12"/>
          </p:nvPr>
        </p:nvSpPr>
        <p:spPr/>
        <p:txBody>
          <a:bodyPr/>
          <a:lstStyle/>
          <a:p>
            <a:fld id="{D70692FC-D4EA-49C2-9AD0-22E77003FC0B}" type="slidenum">
              <a:rPr lang="nl-NL" smtClean="0"/>
              <a:t>‹nr.›</a:t>
            </a:fld>
            <a:endParaRPr lang="nl-NL"/>
          </a:p>
        </p:txBody>
      </p:sp>
    </p:spTree>
    <p:extLst>
      <p:ext uri="{BB962C8B-B14F-4D97-AF65-F5344CB8AC3E}">
        <p14:creationId xmlns:p14="http://schemas.microsoft.com/office/powerpoint/2010/main" val="2784257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859FEC-6C01-4FBF-88B0-B5E42042667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9CBE9CF-B13A-43B9-B0AA-3CC4B4B33E6F}"/>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E03E824-E8AF-4B92-A601-361A241C6FAB}"/>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22A0FBB-D20C-41CA-8BEF-4270E5842326}"/>
              </a:ext>
            </a:extLst>
          </p:cNvPr>
          <p:cNvSpPr>
            <a:spLocks noGrp="1"/>
          </p:cNvSpPr>
          <p:nvPr>
            <p:ph type="dt" sz="half" idx="10"/>
          </p:nvPr>
        </p:nvSpPr>
        <p:spPr/>
        <p:txBody>
          <a:bodyPr/>
          <a:lstStyle/>
          <a:p>
            <a:fld id="{A9D46835-DCAC-4FDF-8242-BD4D281EBD4E}" type="datetime1">
              <a:rPr lang="nl-NL" smtClean="0"/>
              <a:t>13-4-2022</a:t>
            </a:fld>
            <a:endParaRPr lang="nl-NL"/>
          </a:p>
        </p:txBody>
      </p:sp>
      <p:sp>
        <p:nvSpPr>
          <p:cNvPr id="6" name="Tijdelijke aanduiding voor voettekst 5">
            <a:extLst>
              <a:ext uri="{FF2B5EF4-FFF2-40B4-BE49-F238E27FC236}">
                <a16:creationId xmlns:a16="http://schemas.microsoft.com/office/drawing/2014/main" id="{3B663A7A-6EA3-49AC-9190-4B25E5725CE7}"/>
              </a:ext>
            </a:extLst>
          </p:cNvPr>
          <p:cNvSpPr>
            <a:spLocks noGrp="1"/>
          </p:cNvSpPr>
          <p:nvPr>
            <p:ph type="ftr" sz="quarter" idx="11"/>
          </p:nvPr>
        </p:nvSpPr>
        <p:spPr/>
        <p:txBody>
          <a:bodyPr/>
          <a:lstStyle/>
          <a:p>
            <a:r>
              <a:rPr lang="nl-NL"/>
              <a:t>M. de Hoon - JDW - 2021</a:t>
            </a:r>
          </a:p>
        </p:txBody>
      </p:sp>
      <p:sp>
        <p:nvSpPr>
          <p:cNvPr id="7" name="Tijdelijke aanduiding voor dianummer 6">
            <a:extLst>
              <a:ext uri="{FF2B5EF4-FFF2-40B4-BE49-F238E27FC236}">
                <a16:creationId xmlns:a16="http://schemas.microsoft.com/office/drawing/2014/main" id="{ECB49C7A-E31B-435B-82B4-B4F82048A809}"/>
              </a:ext>
            </a:extLst>
          </p:cNvPr>
          <p:cNvSpPr>
            <a:spLocks noGrp="1"/>
          </p:cNvSpPr>
          <p:nvPr>
            <p:ph type="sldNum" sz="quarter" idx="12"/>
          </p:nvPr>
        </p:nvSpPr>
        <p:spPr/>
        <p:txBody>
          <a:bodyPr/>
          <a:lstStyle/>
          <a:p>
            <a:fld id="{D70692FC-D4EA-49C2-9AD0-22E77003FC0B}" type="slidenum">
              <a:rPr lang="nl-NL" smtClean="0"/>
              <a:t>‹nr.›</a:t>
            </a:fld>
            <a:endParaRPr lang="nl-NL"/>
          </a:p>
        </p:txBody>
      </p:sp>
    </p:spTree>
    <p:extLst>
      <p:ext uri="{BB962C8B-B14F-4D97-AF65-F5344CB8AC3E}">
        <p14:creationId xmlns:p14="http://schemas.microsoft.com/office/powerpoint/2010/main" val="3410174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8C4F1E-2E62-4B00-9A3E-5628B0E6E1F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FB4DA27-DC13-4E78-8465-F577BF8F98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05FE572D-2BB4-4935-B62B-64A7B4324A71}"/>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41B10130-1F71-4727-A8F4-08BA98ADAA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A1CA9C83-B5A2-41A2-8F57-51D012F942F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6798D2D-4ED2-4A07-9DCC-47F7650F5C31}"/>
              </a:ext>
            </a:extLst>
          </p:cNvPr>
          <p:cNvSpPr>
            <a:spLocks noGrp="1"/>
          </p:cNvSpPr>
          <p:nvPr>
            <p:ph type="dt" sz="half" idx="10"/>
          </p:nvPr>
        </p:nvSpPr>
        <p:spPr/>
        <p:txBody>
          <a:bodyPr/>
          <a:lstStyle/>
          <a:p>
            <a:fld id="{BBC45147-47FF-481C-8434-516A8B4319F1}" type="datetime1">
              <a:rPr lang="nl-NL" smtClean="0"/>
              <a:t>13-4-2022</a:t>
            </a:fld>
            <a:endParaRPr lang="nl-NL"/>
          </a:p>
        </p:txBody>
      </p:sp>
      <p:sp>
        <p:nvSpPr>
          <p:cNvPr id="8" name="Tijdelijke aanduiding voor voettekst 7">
            <a:extLst>
              <a:ext uri="{FF2B5EF4-FFF2-40B4-BE49-F238E27FC236}">
                <a16:creationId xmlns:a16="http://schemas.microsoft.com/office/drawing/2014/main" id="{D6180C33-6028-41EA-B41B-C0941F6ECF5D}"/>
              </a:ext>
            </a:extLst>
          </p:cNvPr>
          <p:cNvSpPr>
            <a:spLocks noGrp="1"/>
          </p:cNvSpPr>
          <p:nvPr>
            <p:ph type="ftr" sz="quarter" idx="11"/>
          </p:nvPr>
        </p:nvSpPr>
        <p:spPr/>
        <p:txBody>
          <a:bodyPr/>
          <a:lstStyle/>
          <a:p>
            <a:r>
              <a:rPr lang="nl-NL"/>
              <a:t>M. de Hoon - JDW - 2021</a:t>
            </a:r>
          </a:p>
        </p:txBody>
      </p:sp>
      <p:sp>
        <p:nvSpPr>
          <p:cNvPr id="9" name="Tijdelijke aanduiding voor dianummer 8">
            <a:extLst>
              <a:ext uri="{FF2B5EF4-FFF2-40B4-BE49-F238E27FC236}">
                <a16:creationId xmlns:a16="http://schemas.microsoft.com/office/drawing/2014/main" id="{1591FB27-AD7C-4526-8349-F5F5C802A45D}"/>
              </a:ext>
            </a:extLst>
          </p:cNvPr>
          <p:cNvSpPr>
            <a:spLocks noGrp="1"/>
          </p:cNvSpPr>
          <p:nvPr>
            <p:ph type="sldNum" sz="quarter" idx="12"/>
          </p:nvPr>
        </p:nvSpPr>
        <p:spPr/>
        <p:txBody>
          <a:bodyPr/>
          <a:lstStyle/>
          <a:p>
            <a:fld id="{D70692FC-D4EA-49C2-9AD0-22E77003FC0B}" type="slidenum">
              <a:rPr lang="nl-NL" smtClean="0"/>
              <a:t>‹nr.›</a:t>
            </a:fld>
            <a:endParaRPr lang="nl-NL"/>
          </a:p>
        </p:txBody>
      </p:sp>
    </p:spTree>
    <p:extLst>
      <p:ext uri="{BB962C8B-B14F-4D97-AF65-F5344CB8AC3E}">
        <p14:creationId xmlns:p14="http://schemas.microsoft.com/office/powerpoint/2010/main" val="2364030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148C75-E36F-4531-94AF-FEB651A1C4D4}"/>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164B07D7-EDD0-4FC5-AD3B-0FA79D507818}"/>
              </a:ext>
            </a:extLst>
          </p:cNvPr>
          <p:cNvSpPr>
            <a:spLocks noGrp="1"/>
          </p:cNvSpPr>
          <p:nvPr>
            <p:ph type="dt" sz="half" idx="10"/>
          </p:nvPr>
        </p:nvSpPr>
        <p:spPr/>
        <p:txBody>
          <a:bodyPr/>
          <a:lstStyle/>
          <a:p>
            <a:fld id="{2EE8C4EC-5872-4916-B801-67CAD97F199F}" type="datetime1">
              <a:rPr lang="nl-NL" smtClean="0"/>
              <a:t>13-4-2022</a:t>
            </a:fld>
            <a:endParaRPr lang="nl-NL"/>
          </a:p>
        </p:txBody>
      </p:sp>
      <p:sp>
        <p:nvSpPr>
          <p:cNvPr id="4" name="Tijdelijke aanduiding voor voettekst 3">
            <a:extLst>
              <a:ext uri="{FF2B5EF4-FFF2-40B4-BE49-F238E27FC236}">
                <a16:creationId xmlns:a16="http://schemas.microsoft.com/office/drawing/2014/main" id="{96969EED-B530-42E1-8643-F779C758FCA6}"/>
              </a:ext>
            </a:extLst>
          </p:cNvPr>
          <p:cNvSpPr>
            <a:spLocks noGrp="1"/>
          </p:cNvSpPr>
          <p:nvPr>
            <p:ph type="ftr" sz="quarter" idx="11"/>
          </p:nvPr>
        </p:nvSpPr>
        <p:spPr/>
        <p:txBody>
          <a:bodyPr/>
          <a:lstStyle/>
          <a:p>
            <a:r>
              <a:rPr lang="nl-NL"/>
              <a:t>M. de Hoon - JDW - 2021</a:t>
            </a:r>
          </a:p>
        </p:txBody>
      </p:sp>
      <p:sp>
        <p:nvSpPr>
          <p:cNvPr id="5" name="Tijdelijke aanduiding voor dianummer 4">
            <a:extLst>
              <a:ext uri="{FF2B5EF4-FFF2-40B4-BE49-F238E27FC236}">
                <a16:creationId xmlns:a16="http://schemas.microsoft.com/office/drawing/2014/main" id="{41EE7396-ED5E-4AF7-85DE-19B18256491E}"/>
              </a:ext>
            </a:extLst>
          </p:cNvPr>
          <p:cNvSpPr>
            <a:spLocks noGrp="1"/>
          </p:cNvSpPr>
          <p:nvPr>
            <p:ph type="sldNum" sz="quarter" idx="12"/>
          </p:nvPr>
        </p:nvSpPr>
        <p:spPr/>
        <p:txBody>
          <a:bodyPr/>
          <a:lstStyle/>
          <a:p>
            <a:fld id="{D70692FC-D4EA-49C2-9AD0-22E77003FC0B}" type="slidenum">
              <a:rPr lang="nl-NL" smtClean="0"/>
              <a:t>‹nr.›</a:t>
            </a:fld>
            <a:endParaRPr lang="nl-NL"/>
          </a:p>
        </p:txBody>
      </p:sp>
    </p:spTree>
    <p:extLst>
      <p:ext uri="{BB962C8B-B14F-4D97-AF65-F5344CB8AC3E}">
        <p14:creationId xmlns:p14="http://schemas.microsoft.com/office/powerpoint/2010/main" val="53767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73F6BBA-8D57-4DBF-A441-D26E2265E972}"/>
              </a:ext>
            </a:extLst>
          </p:cNvPr>
          <p:cNvSpPr>
            <a:spLocks noGrp="1"/>
          </p:cNvSpPr>
          <p:nvPr>
            <p:ph type="dt" sz="half" idx="10"/>
          </p:nvPr>
        </p:nvSpPr>
        <p:spPr/>
        <p:txBody>
          <a:bodyPr/>
          <a:lstStyle/>
          <a:p>
            <a:fld id="{CC820E18-F2AA-4D1B-A40F-F4273570D012}" type="datetime1">
              <a:rPr lang="nl-NL" smtClean="0"/>
              <a:t>13-4-2022</a:t>
            </a:fld>
            <a:endParaRPr lang="nl-NL"/>
          </a:p>
        </p:txBody>
      </p:sp>
      <p:sp>
        <p:nvSpPr>
          <p:cNvPr id="3" name="Tijdelijke aanduiding voor voettekst 2">
            <a:extLst>
              <a:ext uri="{FF2B5EF4-FFF2-40B4-BE49-F238E27FC236}">
                <a16:creationId xmlns:a16="http://schemas.microsoft.com/office/drawing/2014/main" id="{A9B051E0-8F75-455B-8580-7686278195C2}"/>
              </a:ext>
            </a:extLst>
          </p:cNvPr>
          <p:cNvSpPr>
            <a:spLocks noGrp="1"/>
          </p:cNvSpPr>
          <p:nvPr>
            <p:ph type="ftr" sz="quarter" idx="11"/>
          </p:nvPr>
        </p:nvSpPr>
        <p:spPr/>
        <p:txBody>
          <a:bodyPr/>
          <a:lstStyle/>
          <a:p>
            <a:r>
              <a:rPr lang="nl-NL"/>
              <a:t>M. de Hoon - JDW - 2021</a:t>
            </a:r>
          </a:p>
        </p:txBody>
      </p:sp>
      <p:sp>
        <p:nvSpPr>
          <p:cNvPr id="4" name="Tijdelijke aanduiding voor dianummer 3">
            <a:extLst>
              <a:ext uri="{FF2B5EF4-FFF2-40B4-BE49-F238E27FC236}">
                <a16:creationId xmlns:a16="http://schemas.microsoft.com/office/drawing/2014/main" id="{4DAAC701-5F60-4FF3-A7AC-12F87FEEEF7C}"/>
              </a:ext>
            </a:extLst>
          </p:cNvPr>
          <p:cNvSpPr>
            <a:spLocks noGrp="1"/>
          </p:cNvSpPr>
          <p:nvPr>
            <p:ph type="sldNum" sz="quarter" idx="12"/>
          </p:nvPr>
        </p:nvSpPr>
        <p:spPr/>
        <p:txBody>
          <a:bodyPr/>
          <a:lstStyle/>
          <a:p>
            <a:fld id="{D70692FC-D4EA-49C2-9AD0-22E77003FC0B}" type="slidenum">
              <a:rPr lang="nl-NL" smtClean="0"/>
              <a:t>‹nr.›</a:t>
            </a:fld>
            <a:endParaRPr lang="nl-NL"/>
          </a:p>
        </p:txBody>
      </p:sp>
    </p:spTree>
    <p:extLst>
      <p:ext uri="{BB962C8B-B14F-4D97-AF65-F5344CB8AC3E}">
        <p14:creationId xmlns:p14="http://schemas.microsoft.com/office/powerpoint/2010/main" val="640357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0B89F-7801-4104-8095-2A7EBE066A9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28FD57B5-8FA9-435B-AAAE-B7C439CD0A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645652CA-9866-4562-A5FA-4CC4889F5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4C96C19-7E96-4C20-80A6-EE575F1F8F8D}"/>
              </a:ext>
            </a:extLst>
          </p:cNvPr>
          <p:cNvSpPr>
            <a:spLocks noGrp="1"/>
          </p:cNvSpPr>
          <p:nvPr>
            <p:ph type="dt" sz="half" idx="10"/>
          </p:nvPr>
        </p:nvSpPr>
        <p:spPr/>
        <p:txBody>
          <a:bodyPr/>
          <a:lstStyle/>
          <a:p>
            <a:fld id="{D52EC360-6FCD-4681-AAA5-55725CF1725C}" type="datetime1">
              <a:rPr lang="nl-NL" smtClean="0"/>
              <a:t>13-4-2022</a:t>
            </a:fld>
            <a:endParaRPr lang="nl-NL"/>
          </a:p>
        </p:txBody>
      </p:sp>
      <p:sp>
        <p:nvSpPr>
          <p:cNvPr id="6" name="Tijdelijke aanduiding voor voettekst 5">
            <a:extLst>
              <a:ext uri="{FF2B5EF4-FFF2-40B4-BE49-F238E27FC236}">
                <a16:creationId xmlns:a16="http://schemas.microsoft.com/office/drawing/2014/main" id="{5174B4F4-CDB1-4984-9D03-696A97DACEC2}"/>
              </a:ext>
            </a:extLst>
          </p:cNvPr>
          <p:cNvSpPr>
            <a:spLocks noGrp="1"/>
          </p:cNvSpPr>
          <p:nvPr>
            <p:ph type="ftr" sz="quarter" idx="11"/>
          </p:nvPr>
        </p:nvSpPr>
        <p:spPr/>
        <p:txBody>
          <a:bodyPr/>
          <a:lstStyle/>
          <a:p>
            <a:r>
              <a:rPr lang="nl-NL"/>
              <a:t>M. de Hoon - JDW - 2021</a:t>
            </a:r>
          </a:p>
        </p:txBody>
      </p:sp>
      <p:sp>
        <p:nvSpPr>
          <p:cNvPr id="7" name="Tijdelijke aanduiding voor dianummer 6">
            <a:extLst>
              <a:ext uri="{FF2B5EF4-FFF2-40B4-BE49-F238E27FC236}">
                <a16:creationId xmlns:a16="http://schemas.microsoft.com/office/drawing/2014/main" id="{7D341101-7CF5-460E-B73E-A24C50EE5443}"/>
              </a:ext>
            </a:extLst>
          </p:cNvPr>
          <p:cNvSpPr>
            <a:spLocks noGrp="1"/>
          </p:cNvSpPr>
          <p:nvPr>
            <p:ph type="sldNum" sz="quarter" idx="12"/>
          </p:nvPr>
        </p:nvSpPr>
        <p:spPr/>
        <p:txBody>
          <a:bodyPr/>
          <a:lstStyle/>
          <a:p>
            <a:fld id="{D70692FC-D4EA-49C2-9AD0-22E77003FC0B}" type="slidenum">
              <a:rPr lang="nl-NL" smtClean="0"/>
              <a:t>‹nr.›</a:t>
            </a:fld>
            <a:endParaRPr lang="nl-NL"/>
          </a:p>
        </p:txBody>
      </p:sp>
    </p:spTree>
    <p:extLst>
      <p:ext uri="{BB962C8B-B14F-4D97-AF65-F5344CB8AC3E}">
        <p14:creationId xmlns:p14="http://schemas.microsoft.com/office/powerpoint/2010/main" val="2769561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62B761-DD83-4C35-B7D0-907532AFDCF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29311B64-3507-4BF6-9D26-60DB7D8FD3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1C5A52F1-41A2-454E-9A82-130F136A17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078973B6-9383-4D85-B9F3-ECA61E2FA6E6}"/>
              </a:ext>
            </a:extLst>
          </p:cNvPr>
          <p:cNvSpPr>
            <a:spLocks noGrp="1"/>
          </p:cNvSpPr>
          <p:nvPr>
            <p:ph type="dt" sz="half" idx="10"/>
          </p:nvPr>
        </p:nvSpPr>
        <p:spPr/>
        <p:txBody>
          <a:bodyPr/>
          <a:lstStyle/>
          <a:p>
            <a:fld id="{BE02B83A-E2C1-4D53-BEA5-21D2888D442F}" type="datetime1">
              <a:rPr lang="nl-NL" smtClean="0"/>
              <a:t>13-4-2022</a:t>
            </a:fld>
            <a:endParaRPr lang="nl-NL"/>
          </a:p>
        </p:txBody>
      </p:sp>
      <p:sp>
        <p:nvSpPr>
          <p:cNvPr id="6" name="Tijdelijke aanduiding voor voettekst 5">
            <a:extLst>
              <a:ext uri="{FF2B5EF4-FFF2-40B4-BE49-F238E27FC236}">
                <a16:creationId xmlns:a16="http://schemas.microsoft.com/office/drawing/2014/main" id="{C227D11E-4BB1-4C52-9C68-6CC4EC9A3C8E}"/>
              </a:ext>
            </a:extLst>
          </p:cNvPr>
          <p:cNvSpPr>
            <a:spLocks noGrp="1"/>
          </p:cNvSpPr>
          <p:nvPr>
            <p:ph type="ftr" sz="quarter" idx="11"/>
          </p:nvPr>
        </p:nvSpPr>
        <p:spPr/>
        <p:txBody>
          <a:bodyPr/>
          <a:lstStyle/>
          <a:p>
            <a:r>
              <a:rPr lang="nl-NL"/>
              <a:t>M. de Hoon - JDW - 2021</a:t>
            </a:r>
          </a:p>
        </p:txBody>
      </p:sp>
      <p:sp>
        <p:nvSpPr>
          <p:cNvPr id="7" name="Tijdelijke aanduiding voor dianummer 6">
            <a:extLst>
              <a:ext uri="{FF2B5EF4-FFF2-40B4-BE49-F238E27FC236}">
                <a16:creationId xmlns:a16="http://schemas.microsoft.com/office/drawing/2014/main" id="{49574596-BDE9-4125-9BC1-639823DE62B8}"/>
              </a:ext>
            </a:extLst>
          </p:cNvPr>
          <p:cNvSpPr>
            <a:spLocks noGrp="1"/>
          </p:cNvSpPr>
          <p:nvPr>
            <p:ph type="sldNum" sz="quarter" idx="12"/>
          </p:nvPr>
        </p:nvSpPr>
        <p:spPr/>
        <p:txBody>
          <a:bodyPr/>
          <a:lstStyle/>
          <a:p>
            <a:fld id="{D70692FC-D4EA-49C2-9AD0-22E77003FC0B}" type="slidenum">
              <a:rPr lang="nl-NL" smtClean="0"/>
              <a:t>‹nr.›</a:t>
            </a:fld>
            <a:endParaRPr lang="nl-NL"/>
          </a:p>
        </p:txBody>
      </p:sp>
    </p:spTree>
    <p:extLst>
      <p:ext uri="{BB962C8B-B14F-4D97-AF65-F5344CB8AC3E}">
        <p14:creationId xmlns:p14="http://schemas.microsoft.com/office/powerpoint/2010/main" val="361800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17F5332B-88B3-4E57-839B-1A3C67FB8F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74FA5F5-9B93-4FF8-AFB0-7746866C6F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C1AA706-4AAD-49C5-AFD7-155A8CADCA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FBC167-DDDE-4AFF-8167-57DF4E9B781A}" type="datetime1">
              <a:rPr lang="nl-NL" smtClean="0"/>
              <a:t>13-4-2022</a:t>
            </a:fld>
            <a:endParaRPr lang="nl-NL"/>
          </a:p>
        </p:txBody>
      </p:sp>
      <p:sp>
        <p:nvSpPr>
          <p:cNvPr id="5" name="Tijdelijke aanduiding voor voettekst 4">
            <a:extLst>
              <a:ext uri="{FF2B5EF4-FFF2-40B4-BE49-F238E27FC236}">
                <a16:creationId xmlns:a16="http://schemas.microsoft.com/office/drawing/2014/main" id="{8FAF8684-1BA7-48A3-9605-AC8B3EA4FC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t>M. de Hoon - JDW - 2021</a:t>
            </a:r>
          </a:p>
        </p:txBody>
      </p:sp>
      <p:sp>
        <p:nvSpPr>
          <p:cNvPr id="6" name="Tijdelijke aanduiding voor dianummer 5">
            <a:extLst>
              <a:ext uri="{FF2B5EF4-FFF2-40B4-BE49-F238E27FC236}">
                <a16:creationId xmlns:a16="http://schemas.microsoft.com/office/drawing/2014/main" id="{E1EEEF24-4AB6-4078-991F-B876D71800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0692FC-D4EA-49C2-9AD0-22E77003FC0B}" type="slidenum">
              <a:rPr lang="nl-NL" smtClean="0"/>
              <a:t>‹nr.›</a:t>
            </a:fld>
            <a:endParaRPr lang="nl-NL"/>
          </a:p>
        </p:txBody>
      </p:sp>
    </p:spTree>
    <p:extLst>
      <p:ext uri="{BB962C8B-B14F-4D97-AF65-F5344CB8AC3E}">
        <p14:creationId xmlns:p14="http://schemas.microsoft.com/office/powerpoint/2010/main" val="1152214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7099E713-CA24-4D3A-BA6B-48EC9A3CF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3AD95E49-55B4-449A-9AA3-A3D85C7CEC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652523B-F900-4F18-9D30-0ABF13D353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567D02-8A7A-4637-8246-E57DC7EAC38A}" type="datetimeFigureOut">
              <a:rPr lang="nl-NL" smtClean="0"/>
              <a:t>13-4-2022</a:t>
            </a:fld>
            <a:endParaRPr lang="nl-NL"/>
          </a:p>
        </p:txBody>
      </p:sp>
      <p:sp>
        <p:nvSpPr>
          <p:cNvPr id="5" name="Tijdelijke aanduiding voor voettekst 4">
            <a:extLst>
              <a:ext uri="{FF2B5EF4-FFF2-40B4-BE49-F238E27FC236}">
                <a16:creationId xmlns:a16="http://schemas.microsoft.com/office/drawing/2014/main" id="{2CB391D3-04D0-4EA1-A874-E3FB89AA94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C70599E8-AD10-4939-AD88-AB28713D44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4E6393-BC79-45A7-A9E3-97E9B3CD8832}" type="slidenum">
              <a:rPr lang="nl-NL" smtClean="0"/>
              <a:t>‹nr.›</a:t>
            </a:fld>
            <a:endParaRPr lang="nl-NL"/>
          </a:p>
        </p:txBody>
      </p:sp>
    </p:spTree>
    <p:extLst>
      <p:ext uri="{BB962C8B-B14F-4D97-AF65-F5344CB8AC3E}">
        <p14:creationId xmlns:p14="http://schemas.microsoft.com/office/powerpoint/2010/main" val="27380690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40.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4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4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4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44.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45.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46.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4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48.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2.xml.rels><?xml version="1.0" encoding="UTF-8" standalone="yes"?>
<Relationships xmlns="http://schemas.openxmlformats.org/package/2006/relationships"><Relationship Id="rId13" Type="http://schemas.openxmlformats.org/officeDocument/2006/relationships/slide" Target="slide26.xml"/><Relationship Id="rId18" Type="http://schemas.openxmlformats.org/officeDocument/2006/relationships/slide" Target="slide49.xml"/><Relationship Id="rId26" Type="http://schemas.openxmlformats.org/officeDocument/2006/relationships/slide" Target="slide11.xml"/><Relationship Id="rId3" Type="http://schemas.openxmlformats.org/officeDocument/2006/relationships/slide" Target="slide1.xml"/><Relationship Id="rId21" Type="http://schemas.openxmlformats.org/officeDocument/2006/relationships/slide" Target="slide54.xml"/><Relationship Id="rId34" Type="http://schemas.openxmlformats.org/officeDocument/2006/relationships/slide" Target="slide39.xml"/><Relationship Id="rId7" Type="http://schemas.openxmlformats.org/officeDocument/2006/relationships/slide" Target="slide15.xml"/><Relationship Id="rId12" Type="http://schemas.openxmlformats.org/officeDocument/2006/relationships/slide" Target="slide25.xml"/><Relationship Id="rId17" Type="http://schemas.openxmlformats.org/officeDocument/2006/relationships/slide" Target="slide48.xml"/><Relationship Id="rId25" Type="http://schemas.openxmlformats.org/officeDocument/2006/relationships/slide" Target="slide10.xml"/><Relationship Id="rId33" Type="http://schemas.openxmlformats.org/officeDocument/2006/relationships/slide" Target="slide43.xml"/><Relationship Id="rId2" Type="http://schemas.openxmlformats.org/officeDocument/2006/relationships/slide" Target="slide16.xml"/><Relationship Id="rId16" Type="http://schemas.openxmlformats.org/officeDocument/2006/relationships/slide" Target="slide47.xml"/><Relationship Id="rId20" Type="http://schemas.openxmlformats.org/officeDocument/2006/relationships/slide" Target="slide50.xml"/><Relationship Id="rId29" Type="http://schemas.openxmlformats.org/officeDocument/2006/relationships/slide" Target="slide9.xml"/><Relationship Id="rId1" Type="http://schemas.openxmlformats.org/officeDocument/2006/relationships/slideLayout" Target="../slideLayouts/slideLayout13.xml"/><Relationship Id="rId6" Type="http://schemas.openxmlformats.org/officeDocument/2006/relationships/slide" Target="slide19.xml"/><Relationship Id="rId11" Type="http://schemas.openxmlformats.org/officeDocument/2006/relationships/slide" Target="slide24.xml"/><Relationship Id="rId24" Type="http://schemas.openxmlformats.org/officeDocument/2006/relationships/slide" Target="slide57.xml"/><Relationship Id="rId32" Type="http://schemas.openxmlformats.org/officeDocument/2006/relationships/slide" Target="slide42.xml"/><Relationship Id="rId5" Type="http://schemas.openxmlformats.org/officeDocument/2006/relationships/slide" Target="slide18.xml"/><Relationship Id="rId15" Type="http://schemas.openxmlformats.org/officeDocument/2006/relationships/slide" Target="slide46.xml"/><Relationship Id="rId23" Type="http://schemas.openxmlformats.org/officeDocument/2006/relationships/slide" Target="slide56.xml"/><Relationship Id="rId28" Type="http://schemas.openxmlformats.org/officeDocument/2006/relationships/slide" Target="slide13.xml"/><Relationship Id="rId36" Type="http://schemas.openxmlformats.org/officeDocument/2006/relationships/slide" Target="slide44.xml"/><Relationship Id="rId10" Type="http://schemas.openxmlformats.org/officeDocument/2006/relationships/slide" Target="slide20.xml"/><Relationship Id="rId19" Type="http://schemas.openxmlformats.org/officeDocument/2006/relationships/slide" Target="slide45.xml"/><Relationship Id="rId31" Type="http://schemas.openxmlformats.org/officeDocument/2006/relationships/slide" Target="slide41.xml"/><Relationship Id="rId4" Type="http://schemas.openxmlformats.org/officeDocument/2006/relationships/slide" Target="slide17.xml"/><Relationship Id="rId9" Type="http://schemas.openxmlformats.org/officeDocument/2006/relationships/slide" Target="slide4.xml"/><Relationship Id="rId14" Type="http://schemas.openxmlformats.org/officeDocument/2006/relationships/slide" Target="slide27.xml"/><Relationship Id="rId22" Type="http://schemas.openxmlformats.org/officeDocument/2006/relationships/slide" Target="slide55.xml"/><Relationship Id="rId27" Type="http://schemas.openxmlformats.org/officeDocument/2006/relationships/slide" Target="slide12.xml"/><Relationship Id="rId30" Type="http://schemas.openxmlformats.org/officeDocument/2006/relationships/slide" Target="slide40.xml"/><Relationship Id="rId35" Type="http://schemas.openxmlformats.org/officeDocument/2006/relationships/slide" Target="slide14.xml"/><Relationship Id="rId8"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50.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5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5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5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54.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55.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56.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57.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58.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59.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60.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61.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6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63.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64.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65.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66.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67.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68.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9.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10.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11.xm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12.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13.xml"/></Relationships>
</file>

<file path=ppt/slides/_rels/slide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14.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15.xml"/></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16.xml"/></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17.xml"/></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18.xml"/></Relationships>
</file>

<file path=ppt/slides/_rels/slide4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1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20.xml"/></Relationships>
</file>

<file path=ppt/slides/_rels/slide5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21.xml"/></Relationships>
</file>

<file path=ppt/slides/_rels/slide5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5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23.xml"/></Relationships>
</file>

<file path=ppt/slides/_rels/slide5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24.xml"/></Relationships>
</file>

<file path=ppt/slides/_rels/slide5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25.xml"/></Relationships>
</file>

<file path=ppt/slides/_rels/slide5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5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27.xml"/></Relationships>
</file>

<file path=ppt/slides/_rels/slide5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28.xml"/></Relationships>
</file>

<file path=ppt/slides/_rels/slide5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29.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30.xml"/></Relationships>
</file>

<file path=ppt/slides/_rels/slide6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31.xml"/></Relationships>
</file>

<file path=ppt/slides/_rels/slide6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32.xml"/></Relationships>
</file>

<file path=ppt/slides/_rels/slide6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33.xml"/></Relationships>
</file>

<file path=ppt/slides/_rels/slide6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34.xml"/></Relationships>
</file>

<file path=ppt/slides/_rels/slide6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35.xml"/></Relationships>
</file>

<file path=ppt/slides/_rels/slide6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36.xml"/></Relationships>
</file>

<file path=ppt/slides/_rels/slide6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37.xml"/></Relationships>
</file>

<file path=ppt/slides/_rels/slide6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38.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3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A2A3C3-0981-47F5-B859-F8C091F4E630}"/>
              </a:ext>
            </a:extLst>
          </p:cNvPr>
          <p:cNvSpPr>
            <a:spLocks noGrp="1"/>
          </p:cNvSpPr>
          <p:nvPr>
            <p:ph type="ctrTitle"/>
          </p:nvPr>
        </p:nvSpPr>
        <p:spPr>
          <a:xfrm>
            <a:off x="1743456" y="9562"/>
            <a:ext cx="9144000" cy="940499"/>
          </a:xfrm>
        </p:spPr>
        <p:txBody>
          <a:bodyPr>
            <a:normAutofit/>
          </a:bodyPr>
          <a:lstStyle/>
          <a:p>
            <a:r>
              <a:rPr lang="nl-NL">
                <a:solidFill>
                  <a:schemeClr val="accent4">
                    <a:lumMod val="20000"/>
                    <a:lumOff val="80000"/>
                  </a:schemeClr>
                </a:solidFill>
              </a:rPr>
              <a:t>Lucius Annaeus Seneca</a:t>
            </a:r>
          </a:p>
        </p:txBody>
      </p:sp>
      <p:sp>
        <p:nvSpPr>
          <p:cNvPr id="3" name="Ondertitel 2">
            <a:extLst>
              <a:ext uri="{FF2B5EF4-FFF2-40B4-BE49-F238E27FC236}">
                <a16:creationId xmlns:a16="http://schemas.microsoft.com/office/drawing/2014/main" id="{27E09304-8AD3-408A-9269-3023D0546152}"/>
              </a:ext>
            </a:extLst>
          </p:cNvPr>
          <p:cNvSpPr>
            <a:spLocks noGrp="1"/>
          </p:cNvSpPr>
          <p:nvPr>
            <p:ph type="subTitle" idx="1"/>
          </p:nvPr>
        </p:nvSpPr>
        <p:spPr>
          <a:xfrm>
            <a:off x="2747772" y="922210"/>
            <a:ext cx="4718304" cy="2241613"/>
          </a:xfrm>
        </p:spPr>
        <p:txBody>
          <a:bodyPr>
            <a:normAutofit fontScale="62500" lnSpcReduction="20000"/>
          </a:bodyPr>
          <a:lstStyle/>
          <a:p>
            <a:pPr algn="l"/>
            <a:r>
              <a:rPr lang="nl-NL" sz="3200" dirty="0" err="1">
                <a:solidFill>
                  <a:schemeClr val="accent4">
                    <a:lumMod val="20000"/>
                    <a:lumOff val="80000"/>
                  </a:schemeClr>
                </a:solidFill>
              </a:rPr>
              <a:t>Epistulae</a:t>
            </a:r>
            <a:r>
              <a:rPr lang="nl-NL" sz="3200" dirty="0">
                <a:solidFill>
                  <a:schemeClr val="accent4">
                    <a:lumMod val="20000"/>
                    <a:lumOff val="80000"/>
                  </a:schemeClr>
                </a:solidFill>
              </a:rPr>
              <a:t> Morales ad </a:t>
            </a:r>
            <a:r>
              <a:rPr lang="nl-NL" sz="3200" dirty="0" err="1">
                <a:solidFill>
                  <a:schemeClr val="accent4">
                    <a:lumMod val="20000"/>
                    <a:lumOff val="80000"/>
                  </a:schemeClr>
                </a:solidFill>
              </a:rPr>
              <a:t>Lucilium</a:t>
            </a:r>
            <a:endParaRPr lang="nl-NL" sz="3200" dirty="0">
              <a:solidFill>
                <a:schemeClr val="accent4">
                  <a:lumMod val="20000"/>
                  <a:lumOff val="80000"/>
                </a:schemeClr>
              </a:solidFill>
            </a:endParaRPr>
          </a:p>
          <a:p>
            <a:pPr algn="l"/>
            <a:r>
              <a:rPr lang="nl-NL" dirty="0" err="1">
                <a:solidFill>
                  <a:schemeClr val="accent4">
                    <a:lumMod val="20000"/>
                    <a:lumOff val="80000"/>
                  </a:schemeClr>
                </a:solidFill>
              </a:rPr>
              <a:t>epistulae</a:t>
            </a:r>
            <a:r>
              <a:rPr lang="nl-NL" dirty="0">
                <a:solidFill>
                  <a:schemeClr val="accent4">
                    <a:lumMod val="20000"/>
                    <a:lumOff val="80000"/>
                  </a:schemeClr>
                </a:solidFill>
              </a:rPr>
              <a:t> </a:t>
            </a:r>
            <a:r>
              <a:rPr lang="nl-NL" sz="7800" i="1" dirty="0">
                <a:solidFill>
                  <a:srgbClr val="FF0000"/>
                </a:solidFill>
              </a:rPr>
              <a:t>116 + 47</a:t>
            </a:r>
            <a:endParaRPr lang="nl-NL" i="1" dirty="0">
              <a:solidFill>
                <a:srgbClr val="FF0000"/>
              </a:solidFill>
            </a:endParaRPr>
          </a:p>
          <a:p>
            <a:pPr algn="l"/>
            <a:r>
              <a:rPr lang="nl-NL" sz="2900" dirty="0">
                <a:solidFill>
                  <a:schemeClr val="accent4">
                    <a:lumMod val="20000"/>
                    <a:lumOff val="80000"/>
                  </a:schemeClr>
                </a:solidFill>
              </a:rPr>
              <a:t>De juiste houding tegenover emoties (116 CD)</a:t>
            </a:r>
          </a:p>
          <a:p>
            <a:pPr algn="l"/>
            <a:r>
              <a:rPr lang="nl-NL" sz="2500" dirty="0">
                <a:solidFill>
                  <a:schemeClr val="accent4">
                    <a:lumMod val="20000"/>
                    <a:lumOff val="80000"/>
                  </a:schemeClr>
                </a:solidFill>
              </a:rPr>
              <a:t>(Parnassus pp.165 – 166)</a:t>
            </a:r>
          </a:p>
          <a:p>
            <a:pPr algn="l"/>
            <a:r>
              <a:rPr lang="nl-NL" sz="2900" dirty="0">
                <a:solidFill>
                  <a:schemeClr val="accent4">
                    <a:lumMod val="20000"/>
                    <a:lumOff val="80000"/>
                  </a:schemeClr>
                </a:solidFill>
              </a:rPr>
              <a:t>De juiste houding tegenover slaven (47 ABCEF)</a:t>
            </a:r>
          </a:p>
          <a:p>
            <a:pPr algn="l"/>
            <a:r>
              <a:rPr lang="nl-NL" sz="2500" dirty="0">
                <a:solidFill>
                  <a:schemeClr val="accent4">
                    <a:lumMod val="20000"/>
                    <a:lumOff val="80000"/>
                  </a:schemeClr>
                </a:solidFill>
              </a:rPr>
              <a:t>(Parnassus pp.150 – 152; 154 – 155)</a:t>
            </a:r>
          </a:p>
          <a:p>
            <a:pPr algn="l"/>
            <a:endParaRPr lang="nl-NL" dirty="0">
              <a:solidFill>
                <a:schemeClr val="accent4">
                  <a:lumMod val="20000"/>
                  <a:lumOff val="80000"/>
                </a:schemeClr>
              </a:solidFill>
            </a:endParaRPr>
          </a:p>
        </p:txBody>
      </p:sp>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1</a:t>
            </a:fld>
            <a:endParaRPr lang="nl-NL" sz="1400" b="1">
              <a:solidFill>
                <a:srgbClr val="00B0F0"/>
              </a:solidFill>
            </a:endParaRPr>
          </a:p>
        </p:txBody>
      </p:sp>
      <p:pic>
        <p:nvPicPr>
          <p:cNvPr id="1026" name="Picture 2">
            <a:extLst>
              <a:ext uri="{FF2B5EF4-FFF2-40B4-BE49-F238E27FC236}">
                <a16:creationId xmlns:a16="http://schemas.microsoft.com/office/drawing/2014/main" id="{C484C94A-25E4-4984-AD02-73BB9F502C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27" y="45021"/>
            <a:ext cx="2476500" cy="44100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pistula 47 par. 1+2 - YouTube">
            <a:extLst>
              <a:ext uri="{FF2B5EF4-FFF2-40B4-BE49-F238E27FC236}">
                <a16:creationId xmlns:a16="http://schemas.microsoft.com/office/drawing/2014/main" id="{80B0AF48-C137-4120-BC57-D22766E42B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0688" y="3429000"/>
            <a:ext cx="5464885" cy="307399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nalisi Seneca, epistola 47 - Docsity">
            <a:extLst>
              <a:ext uri="{FF2B5EF4-FFF2-40B4-BE49-F238E27FC236}">
                <a16:creationId xmlns:a16="http://schemas.microsoft.com/office/drawing/2014/main" id="{3E3FF698-8F10-4241-AF1F-C45B8DD953F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2701" y="3429000"/>
            <a:ext cx="2162556" cy="306001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sammos.nl - Slavernij in het Romeinse Rijk">
            <a:extLst>
              <a:ext uri="{FF2B5EF4-FFF2-40B4-BE49-F238E27FC236}">
                <a16:creationId xmlns:a16="http://schemas.microsoft.com/office/drawing/2014/main" id="{61358EBA-8C53-4828-BDD5-920BDFB0F12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80921" y="1464214"/>
            <a:ext cx="4461474" cy="1699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8484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0692FC-D4EA-49C2-9AD0-22E77003FC0B}" type="slidenum">
              <a:rPr kumimoji="0" lang="nl-NL" sz="1400" b="1" i="0" u="none" strike="noStrike" kern="1200" cap="none" spc="0" normalizeH="0" baseline="0" noProof="0" smtClean="0">
                <a:ln>
                  <a:noFill/>
                </a:ln>
                <a:solidFill>
                  <a:srgbClr val="00B0F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nl-NL" sz="1400" b="1" i="0" u="none" strike="noStrike" kern="1200" cap="none" spc="0" normalizeH="0" baseline="0" noProof="0">
              <a:ln>
                <a:noFill/>
              </a:ln>
              <a:solidFill>
                <a:srgbClr val="00B0F0"/>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Seneca </a:t>
            </a:r>
            <a:r>
              <a:rPr kumimoji="0" lang="nl-NL" sz="2400" b="0" i="0" u="none" strike="noStrike" kern="1200" cap="none" spc="0" normalizeH="0" baseline="0" noProof="0" err="1">
                <a:ln>
                  <a:noFill/>
                </a:ln>
                <a:solidFill>
                  <a:srgbClr val="FFFF00"/>
                </a:solidFill>
                <a:effectLst/>
                <a:uLnTx/>
                <a:uFillTx/>
                <a:latin typeface="Calibri" panose="020F0502020204030204"/>
                <a:ea typeface="+mn-ea"/>
                <a:cs typeface="+mn-cs"/>
              </a:rPr>
              <a:t>epistula</a:t>
            </a: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 116, C (p.165)	</a:t>
            </a:r>
            <a:r>
              <a:rPr kumimoji="0" lang="nl-NL" sz="2400" b="0" i="0" u="none" strike="noStrike" kern="1200" cap="none" spc="0" normalizeH="0" baseline="0" noProof="0" err="1">
                <a:ln>
                  <a:noFill/>
                </a:ln>
                <a:solidFill>
                  <a:srgbClr val="FFFF00"/>
                </a:solidFill>
                <a:effectLst/>
                <a:uLnTx/>
                <a:uFillTx/>
                <a:latin typeface="Calibri" panose="020F0502020204030204"/>
                <a:ea typeface="+mn-ea"/>
                <a:cs typeface="+mn-cs"/>
              </a:rPr>
              <a:t>rr</a:t>
            </a: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 7 - 14</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5544275"/>
          </a:xfrm>
          <a:prstGeom prst="rect">
            <a:avLst/>
          </a:prstGeom>
          <a:noFill/>
        </p:spPr>
        <p:txBody>
          <a:bodyPr wrap="square" rtlCol="0">
            <a:spAutoFit/>
          </a:bodyPr>
          <a:lstStyle/>
          <a:p>
            <a:pPr marL="457200" marR="0" lvl="0" indent="-457200" algn="l" defTabSz="914400" rtl="0" eaLnBrk="1" fontAlgn="auto" latinLnBrk="0" hangingPunct="1">
              <a:lnSpc>
                <a:spcPct val="150000"/>
              </a:lnSpc>
              <a:spcBef>
                <a:spcPts val="1200"/>
              </a:spcBef>
              <a:spcAft>
                <a:spcPts val="0"/>
              </a:spcAft>
              <a:buClrTx/>
              <a:buSzTx/>
              <a:buFontTx/>
              <a:buAutoNum type="arabicPlain" startAt="7"/>
              <a:tabLst/>
              <a:defRPr/>
            </a:pP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Eleganter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mihi</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videtur</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Panaetius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respondisse</a:t>
            </a:r>
            <a:endPar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a:p>
            <a:pPr marL="457200" marR="0" lvl="0" indent="-457200" algn="l" defTabSz="914400" rtl="0" eaLnBrk="1" fontAlgn="auto" latinLnBrk="0" hangingPunct="1">
              <a:lnSpc>
                <a:spcPct val="150000"/>
              </a:lnSpc>
              <a:spcBef>
                <a:spcPts val="1200"/>
              </a:spcBef>
              <a:spcAft>
                <a:spcPts val="0"/>
              </a:spcAft>
              <a:buClrTx/>
              <a:buSzTx/>
              <a:buFontTx/>
              <a:buAutoNum type="arabicPlain" startAt="7"/>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adulescentulo</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cuidam</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quaerenti</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an</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sapiens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amaturus</a:t>
            </a:r>
            <a:endPar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a:p>
            <a:pPr marL="457200" marR="0" lvl="0" indent="-457200" algn="l" defTabSz="914400" rtl="0" eaLnBrk="1" fontAlgn="auto" latinLnBrk="0" hangingPunct="1">
              <a:lnSpc>
                <a:spcPct val="150000"/>
              </a:lnSpc>
              <a:spcBef>
                <a:spcPts val="1200"/>
              </a:spcBef>
              <a:spcAft>
                <a:spcPts val="0"/>
              </a:spcAft>
              <a:buClrTx/>
              <a:buSzTx/>
              <a:buFontTx/>
              <a:buAutoNum type="arabicPlain" startAt="7"/>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esset</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'De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sapiente</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inquit</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videbimus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mihi</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et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tibi</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t>
            </a:r>
          </a:p>
          <a:p>
            <a:pPr marL="457200" marR="0" lvl="0" indent="-457200" algn="l" defTabSz="914400" rtl="0" eaLnBrk="1" fontAlgn="auto" latinLnBrk="0" hangingPunct="1">
              <a:lnSpc>
                <a:spcPct val="150000"/>
              </a:lnSpc>
              <a:spcBef>
                <a:spcPts val="1200"/>
              </a:spcBef>
              <a:spcAft>
                <a:spcPts val="0"/>
              </a:spcAft>
              <a:buClrTx/>
              <a:buSzTx/>
              <a:buFontTx/>
              <a:buAutoNum type="arabicPlain" startAt="7"/>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qui</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adhuc</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sapiente</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longe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absumus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non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est</a:t>
            </a:r>
            <a:endPar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a:p>
            <a:pPr marL="457200" marR="0" lvl="0" indent="-457200" algn="l" defTabSz="914400" rtl="0" eaLnBrk="1" fontAlgn="auto" latinLnBrk="0" hangingPunct="1">
              <a:lnSpc>
                <a:spcPct val="150000"/>
              </a:lnSpc>
              <a:spcBef>
                <a:spcPts val="1200"/>
              </a:spcBef>
              <a:spcAft>
                <a:spcPts val="0"/>
              </a:spcAft>
              <a:buClrTx/>
              <a:buSzTx/>
              <a:buFontTx/>
              <a:buAutoNum type="arabicPlain" startAt="7"/>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committendum</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ut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incidamus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in rem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commotam</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t>
            </a:r>
          </a:p>
          <a:p>
            <a:pPr marL="457200" marR="0" lvl="0" indent="-457200" algn="l" defTabSz="914400" rtl="0" eaLnBrk="1" fontAlgn="auto" latinLnBrk="0" hangingPunct="1">
              <a:lnSpc>
                <a:spcPct val="150000"/>
              </a:lnSpc>
              <a:spcBef>
                <a:spcPts val="1200"/>
              </a:spcBef>
              <a:spcAft>
                <a:spcPts val="0"/>
              </a:spcAft>
              <a:buClrTx/>
              <a:buSzTx/>
              <a:buFontTx/>
              <a:buAutoNum type="arabicPlain" startAt="7"/>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inpotentem</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alteri</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emancipatam</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vilem</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sibi</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Sive</a:t>
            </a:r>
            <a:endPar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a:p>
            <a:pPr marL="457200" marR="0" lvl="0" indent="-457200" algn="l" defTabSz="914400" rtl="0" eaLnBrk="1" fontAlgn="auto" latinLnBrk="0" hangingPunct="1">
              <a:lnSpc>
                <a:spcPct val="150000"/>
              </a:lnSpc>
              <a:spcBef>
                <a:spcPts val="1200"/>
              </a:spcBef>
              <a:spcAft>
                <a:spcPts val="0"/>
              </a:spcAft>
              <a:buClrTx/>
              <a:buSzTx/>
              <a:buFontTx/>
              <a:buAutoNum type="arabicPlain" startAt="7"/>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enim</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nos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respicit</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humanitate</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eius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inretimur</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sive</a:t>
            </a:r>
            <a:endPar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a:p>
            <a:pPr marL="457200" marR="0" lvl="0" indent="-457200" algn="l" defTabSz="914400" rtl="0" eaLnBrk="1" fontAlgn="auto" latinLnBrk="0" hangingPunct="1">
              <a:lnSpc>
                <a:spcPct val="150000"/>
              </a:lnSpc>
              <a:spcBef>
                <a:spcPts val="1200"/>
              </a:spcBef>
              <a:spcAft>
                <a:spcPts val="0"/>
              </a:spcAft>
              <a:buClrTx/>
              <a:buSzTx/>
              <a:buFontTx/>
              <a:buAutoNum type="arabicPlain" startAt="7"/>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contempsit</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superbia</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accendimur</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prstClr val="white">
                    <a:lumMod val="50000"/>
                  </a:prstClr>
                </a:solidFill>
                <a:effectLst/>
                <a:uLnTx/>
                <a:uFillTx/>
                <a:latin typeface="Calibri" panose="020F0502020204030204"/>
                <a:ea typeface="+mn-ea"/>
                <a:cs typeface="+mn-cs"/>
              </a:rPr>
              <a:t>M. de Hoon – JDW – 2022 –  Seneca</a:t>
            </a:r>
          </a:p>
        </p:txBody>
      </p:sp>
      <p:sp>
        <p:nvSpPr>
          <p:cNvPr id="10" name="Pijl: links/rechts 9">
            <a:hlinkClick r:id="rId4" action="ppaction://hlinksldjump"/>
            <a:extLst>
              <a:ext uri="{FF2B5EF4-FFF2-40B4-BE49-F238E27FC236}">
                <a16:creationId xmlns:a16="http://schemas.microsoft.com/office/drawing/2014/main" id="{77B1695F-6AAD-4856-95C0-946E07019AC5}"/>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512703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0692FC-D4EA-49C2-9AD0-22E77003FC0B}" type="slidenum">
              <a:rPr kumimoji="0" lang="nl-NL" sz="1400" b="1" i="0" u="none" strike="noStrike" kern="1200" cap="none" spc="0" normalizeH="0" baseline="0" noProof="0" smtClean="0">
                <a:ln>
                  <a:noFill/>
                </a:ln>
                <a:solidFill>
                  <a:srgbClr val="00B0F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nl-NL" sz="1400" b="1" i="0" u="none" strike="noStrike" kern="1200" cap="none" spc="0" normalizeH="0" baseline="0" noProof="0">
              <a:ln>
                <a:noFill/>
              </a:ln>
              <a:solidFill>
                <a:srgbClr val="00B0F0"/>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Seneca </a:t>
            </a:r>
            <a:r>
              <a:rPr kumimoji="0" lang="nl-NL" sz="2400" b="0" i="0" u="none" strike="noStrike" kern="1200" cap="none" spc="0" normalizeH="0" baseline="0" noProof="0" err="1">
                <a:ln>
                  <a:noFill/>
                </a:ln>
                <a:solidFill>
                  <a:srgbClr val="FFFF00"/>
                </a:solidFill>
                <a:effectLst/>
                <a:uLnTx/>
                <a:uFillTx/>
                <a:latin typeface="Calibri" panose="020F0502020204030204"/>
                <a:ea typeface="+mn-ea"/>
                <a:cs typeface="+mn-cs"/>
              </a:rPr>
              <a:t>epistula</a:t>
            </a: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 116, C (p.165)	</a:t>
            </a:r>
            <a:r>
              <a:rPr kumimoji="0" lang="nl-NL" sz="2400" b="0" i="0" u="none" strike="noStrike" kern="1200" cap="none" spc="0" normalizeH="0" baseline="0" noProof="0" err="1">
                <a:ln>
                  <a:noFill/>
                </a:ln>
                <a:solidFill>
                  <a:srgbClr val="FFFF00"/>
                </a:solidFill>
                <a:effectLst/>
                <a:uLnTx/>
                <a:uFillTx/>
                <a:latin typeface="Calibri" panose="020F0502020204030204"/>
                <a:ea typeface="+mn-ea"/>
                <a:cs typeface="+mn-cs"/>
              </a:rPr>
              <a:t>rr</a:t>
            </a: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 14 - 19</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128502"/>
          </a:xfrm>
          <a:prstGeom prst="rect">
            <a:avLst/>
          </a:prstGeom>
          <a:noFill/>
        </p:spPr>
        <p:txBody>
          <a:bodyPr wrap="square" rtlCol="0">
            <a:spAutoFit/>
          </a:bodyPr>
          <a:lstStyle/>
          <a:p>
            <a:pPr marL="457200" marR="0" lvl="0" indent="-457200" algn="l" defTabSz="914400" rtl="0" eaLnBrk="1" fontAlgn="auto" latinLnBrk="0" hangingPunct="1">
              <a:lnSpc>
                <a:spcPct val="150000"/>
              </a:lnSpc>
              <a:spcBef>
                <a:spcPts val="1200"/>
              </a:spcBef>
              <a:spcAft>
                <a:spcPts val="0"/>
              </a:spcAft>
              <a:buClrTx/>
              <a:buSzTx/>
              <a:buFontTx/>
              <a:buAutoNum type="arabicPlain" startAt="14"/>
              <a:tabLst/>
              <a:defRPr/>
            </a:pP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Aeque</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facilitas</a:t>
            </a:r>
            <a:endPar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a:p>
            <a:pPr marL="457200" marR="0" lvl="0" indent="-457200" algn="l" defTabSz="914400" rtl="0" eaLnBrk="1" fontAlgn="auto" latinLnBrk="0" hangingPunct="1">
              <a:lnSpc>
                <a:spcPct val="150000"/>
              </a:lnSpc>
              <a:spcBef>
                <a:spcPts val="1200"/>
              </a:spcBef>
              <a:spcAft>
                <a:spcPts val="0"/>
              </a:spcAft>
              <a:buClrTx/>
              <a:buSzTx/>
              <a:buFontTx/>
              <a:buAutoNum type="arabicPlain" startAt="14"/>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amoris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quam</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difficultas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nocet</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facilitate</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capimur</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t>
            </a:r>
          </a:p>
          <a:p>
            <a:pPr marL="457200" marR="0" lvl="0" indent="-457200" algn="l" defTabSz="914400" rtl="0" eaLnBrk="1" fontAlgn="auto" latinLnBrk="0" hangingPunct="1">
              <a:lnSpc>
                <a:spcPct val="150000"/>
              </a:lnSpc>
              <a:spcBef>
                <a:spcPts val="1200"/>
              </a:spcBef>
              <a:spcAft>
                <a:spcPts val="0"/>
              </a:spcAft>
              <a:buClrTx/>
              <a:buSzTx/>
              <a:buFontTx/>
              <a:buAutoNum type="arabicPlain" startAt="14"/>
              <a:tabLst/>
              <a:defRPr/>
            </a:pP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cum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difficultate</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certamus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Itaque</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conscii</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nobis</a:t>
            </a:r>
            <a:endPar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a:p>
            <a:pPr marL="457200" marR="0" lvl="0" indent="-457200" algn="l" defTabSz="914400" rtl="0" eaLnBrk="1" fontAlgn="auto" latinLnBrk="0" hangingPunct="1">
              <a:lnSpc>
                <a:spcPct val="150000"/>
              </a:lnSpc>
              <a:spcBef>
                <a:spcPts val="1200"/>
              </a:spcBef>
              <a:spcAft>
                <a:spcPts val="0"/>
              </a:spcAft>
              <a:buClrTx/>
              <a:buSzTx/>
              <a:buFontTx/>
              <a:buAutoNum type="arabicPlain" startAt="14"/>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inbecillitatis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nostrae</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quiescamus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nec</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vino</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infirmum</a:t>
            </a:r>
            <a:endPar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a:p>
            <a:pPr marL="457200" marR="0" lvl="0" indent="-457200" algn="l" defTabSz="914400" rtl="0" eaLnBrk="1" fontAlgn="auto" latinLnBrk="0" hangingPunct="1">
              <a:lnSpc>
                <a:spcPct val="150000"/>
              </a:lnSpc>
              <a:spcBef>
                <a:spcPts val="1200"/>
              </a:spcBef>
              <a:spcAft>
                <a:spcPts val="0"/>
              </a:spcAft>
              <a:buClrTx/>
              <a:buSzTx/>
              <a:buFontTx/>
              <a:buAutoNum type="arabicPlain" startAt="14"/>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animum</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committamus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nec</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formae</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nec</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adulationi</a:t>
            </a:r>
            <a:endPar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a:p>
            <a:pPr marL="457200" marR="0" lvl="0" indent="-457200" algn="l" defTabSz="914400" rtl="0" eaLnBrk="1" fontAlgn="auto" latinLnBrk="0" hangingPunct="1">
              <a:lnSpc>
                <a:spcPct val="150000"/>
              </a:lnSpc>
              <a:spcBef>
                <a:spcPts val="1200"/>
              </a:spcBef>
              <a:spcAft>
                <a:spcPts val="0"/>
              </a:spcAft>
              <a:buClrTx/>
              <a:buSzTx/>
              <a:buFontTx/>
              <a:buAutoNum type="arabicPlain" startAt="14"/>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nec</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ullis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rebus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blande</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trahentibus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prstClr val="white">
                    <a:lumMod val="50000"/>
                  </a:prstClr>
                </a:solidFill>
                <a:effectLst/>
                <a:uLnTx/>
                <a:uFillTx/>
                <a:latin typeface="Calibri" panose="020F0502020204030204"/>
                <a:ea typeface="+mn-ea"/>
                <a:cs typeface="+mn-cs"/>
              </a:rPr>
              <a:t>M. de Hoon – JDW – 2022 –  Seneca</a:t>
            </a:r>
          </a:p>
        </p:txBody>
      </p:sp>
      <p:sp>
        <p:nvSpPr>
          <p:cNvPr id="10" name="Pijl: links/rechts 9">
            <a:hlinkClick r:id="rId4" action="ppaction://hlinksldjump"/>
            <a:extLst>
              <a:ext uri="{FF2B5EF4-FFF2-40B4-BE49-F238E27FC236}">
                <a16:creationId xmlns:a16="http://schemas.microsoft.com/office/drawing/2014/main" id="{4A824ED8-9BDD-4BF7-B977-49107EC4369A}"/>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097851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0692FC-D4EA-49C2-9AD0-22E77003FC0B}" type="slidenum">
              <a:rPr kumimoji="0" lang="nl-NL" sz="1400" b="1" i="0" u="none" strike="noStrike" kern="1200" cap="none" spc="0" normalizeH="0" baseline="0" noProof="0" smtClean="0">
                <a:ln>
                  <a:noFill/>
                </a:ln>
                <a:solidFill>
                  <a:srgbClr val="00B0F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nl-NL" sz="1400" b="1" i="0" u="none" strike="noStrike" kern="1200" cap="none" spc="0" normalizeH="0" baseline="0" noProof="0">
              <a:ln>
                <a:noFill/>
              </a:ln>
              <a:solidFill>
                <a:srgbClr val="00B0F0"/>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Seneca </a:t>
            </a:r>
            <a:r>
              <a:rPr kumimoji="0" lang="nl-NL" sz="2400" b="0" i="0" u="none" strike="noStrike" kern="1200" cap="none" spc="0" normalizeH="0" baseline="0" noProof="0" err="1">
                <a:ln>
                  <a:noFill/>
                </a:ln>
                <a:solidFill>
                  <a:srgbClr val="FFFF00"/>
                </a:solidFill>
                <a:effectLst/>
                <a:uLnTx/>
                <a:uFillTx/>
                <a:latin typeface="Calibri" panose="020F0502020204030204"/>
                <a:ea typeface="+mn-ea"/>
                <a:cs typeface="+mn-cs"/>
              </a:rPr>
              <a:t>epistula</a:t>
            </a: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 116, D (p.166)	</a:t>
            </a:r>
            <a:r>
              <a:rPr kumimoji="0" lang="nl-NL" sz="2400" b="0" i="0" u="none" strike="noStrike" kern="1200" cap="none" spc="0" normalizeH="0" baseline="0" noProof="0" err="1">
                <a:ln>
                  <a:noFill/>
                </a:ln>
                <a:solidFill>
                  <a:srgbClr val="FFFF00"/>
                </a:solidFill>
                <a:effectLst/>
                <a:uLnTx/>
                <a:uFillTx/>
                <a:latin typeface="Calibri" panose="020F0502020204030204"/>
                <a:ea typeface="+mn-ea"/>
                <a:cs typeface="+mn-cs"/>
              </a:rPr>
              <a:t>rr</a:t>
            </a: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 1- 4</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2712730"/>
          </a:xfrm>
          <a:prstGeom prst="rect">
            <a:avLst/>
          </a:prstGeom>
          <a:noFill/>
        </p:spPr>
        <p:txBody>
          <a:bodyPr wrap="square" rtlCol="0">
            <a:spAutoFit/>
          </a:bodyPr>
          <a:lstStyle/>
          <a:p>
            <a:pPr marL="457200" marR="0" lvl="0" indent="-457200" algn="l" defTabSz="914400" rtl="0" eaLnBrk="1" fontAlgn="auto" latinLnBrk="0" hangingPunct="1">
              <a:lnSpc>
                <a:spcPct val="150000"/>
              </a:lnSpc>
              <a:spcBef>
                <a:spcPts val="1200"/>
              </a:spcBef>
              <a:spcAft>
                <a:spcPts val="0"/>
              </a:spcAft>
              <a:buClrTx/>
              <a:buSzTx/>
              <a:buFontTx/>
              <a:buAutoNum type="arabicPlain"/>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Quod</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Panaetius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de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amore</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quaerenti</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respondit</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hoc</a:t>
            </a:r>
          </a:p>
          <a:p>
            <a:pPr marL="457200" marR="0" lvl="0" indent="-457200" algn="l" defTabSz="914400" rtl="0" eaLnBrk="1" fontAlgn="auto" latinLnBrk="0" hangingPunct="1">
              <a:lnSpc>
                <a:spcPct val="150000"/>
              </a:lnSpc>
              <a:spcBef>
                <a:spcPts val="1200"/>
              </a:spcBef>
              <a:spcAft>
                <a:spcPts val="0"/>
              </a:spcAft>
              <a:buClrTx/>
              <a:buSzTx/>
              <a:buFontTx/>
              <a:buAutoNum type="arabicPlain"/>
              <a:tabLst/>
              <a:defRPr/>
            </a:pP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ego de omnibus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adfectibus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dico</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Quantum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possumus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t>
            </a:r>
          </a:p>
          <a:p>
            <a:pPr marL="457200" marR="0" lvl="0" indent="-457200" algn="l" defTabSz="914400" rtl="0" eaLnBrk="1" fontAlgn="auto" latinLnBrk="0" hangingPunct="1">
              <a:lnSpc>
                <a:spcPct val="150000"/>
              </a:lnSpc>
              <a:spcBef>
                <a:spcPts val="1200"/>
              </a:spcBef>
              <a:spcAft>
                <a:spcPts val="0"/>
              </a:spcAft>
              <a:buClrTx/>
              <a:buSzTx/>
              <a:buFontTx/>
              <a:buAutoNum type="arabicPlain"/>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nos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lubrico</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recedamus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in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sicco</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quoque</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parum</a:t>
            </a:r>
            <a:endPar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a:p>
            <a:pPr marL="457200" marR="0" lvl="0" indent="-457200" algn="l" defTabSz="914400" rtl="0" eaLnBrk="1" fontAlgn="auto" latinLnBrk="0" hangingPunct="1">
              <a:lnSpc>
                <a:spcPct val="150000"/>
              </a:lnSpc>
              <a:spcBef>
                <a:spcPts val="1200"/>
              </a:spcBef>
              <a:spcAft>
                <a:spcPts val="0"/>
              </a:spcAft>
              <a:buClrTx/>
              <a:buSzTx/>
              <a:buFontTx/>
              <a:buAutoNum type="arabicPlain"/>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fortiter</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stamus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prstClr val="white">
                    <a:lumMod val="50000"/>
                  </a:prstClr>
                </a:solidFill>
                <a:effectLst/>
                <a:uLnTx/>
                <a:uFillTx/>
                <a:latin typeface="Calibri" panose="020F0502020204030204"/>
                <a:ea typeface="+mn-ea"/>
                <a:cs typeface="+mn-cs"/>
              </a:rPr>
              <a:t>M. de Hoon – JDW – 2022 –  Seneca</a:t>
            </a:r>
          </a:p>
        </p:txBody>
      </p:sp>
      <p:sp>
        <p:nvSpPr>
          <p:cNvPr id="10" name="Pijl: links/rechts 9">
            <a:hlinkClick r:id="rId4" action="ppaction://hlinksldjump"/>
            <a:extLst>
              <a:ext uri="{FF2B5EF4-FFF2-40B4-BE49-F238E27FC236}">
                <a16:creationId xmlns:a16="http://schemas.microsoft.com/office/drawing/2014/main" id="{FF07C9B0-FE19-4B15-9671-3B536AC5ABB6}"/>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227221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0692FC-D4EA-49C2-9AD0-22E77003FC0B}" type="slidenum">
              <a:rPr kumimoji="0" lang="nl-NL" sz="1400" b="1" i="0" u="none" strike="noStrike" kern="1200" cap="none" spc="0" normalizeH="0" baseline="0" noProof="0" smtClean="0">
                <a:ln>
                  <a:noFill/>
                </a:ln>
                <a:solidFill>
                  <a:srgbClr val="00B0F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nl-NL" sz="1400" b="1" i="0" u="none" strike="noStrike" kern="1200" cap="none" spc="0" normalizeH="0" baseline="0" noProof="0">
              <a:ln>
                <a:noFill/>
              </a:ln>
              <a:solidFill>
                <a:srgbClr val="00B0F0"/>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Seneca </a:t>
            </a:r>
            <a:r>
              <a:rPr kumimoji="0" lang="nl-NL" sz="2400" b="0" i="0" u="none" strike="noStrike" kern="1200" cap="none" spc="0" normalizeH="0" baseline="0" noProof="0" err="1">
                <a:ln>
                  <a:noFill/>
                </a:ln>
                <a:solidFill>
                  <a:srgbClr val="FFFF00"/>
                </a:solidFill>
                <a:effectLst/>
                <a:uLnTx/>
                <a:uFillTx/>
                <a:latin typeface="Calibri" panose="020F0502020204030204"/>
                <a:ea typeface="+mn-ea"/>
                <a:cs typeface="+mn-cs"/>
              </a:rPr>
              <a:t>epistula</a:t>
            </a: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 116, D (p.166)	</a:t>
            </a:r>
            <a:r>
              <a:rPr kumimoji="0" lang="nl-NL" sz="2400" b="0" i="0" u="none" strike="noStrike" kern="1200" cap="none" spc="0" normalizeH="0" baseline="0" noProof="0" err="1">
                <a:ln>
                  <a:noFill/>
                </a:ln>
                <a:solidFill>
                  <a:srgbClr val="FFFF00"/>
                </a:solidFill>
                <a:effectLst/>
                <a:uLnTx/>
                <a:uFillTx/>
                <a:latin typeface="Calibri" panose="020F0502020204030204"/>
                <a:ea typeface="+mn-ea"/>
                <a:cs typeface="+mn-cs"/>
              </a:rPr>
              <a:t>rr</a:t>
            </a: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 5- 11</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836389"/>
          </a:xfrm>
          <a:prstGeom prst="rect">
            <a:avLst/>
          </a:prstGeom>
          <a:noFill/>
        </p:spPr>
        <p:txBody>
          <a:bodyPr wrap="square" rtlCol="0">
            <a:spAutoFit/>
          </a:bodyPr>
          <a:lstStyle/>
          <a:p>
            <a:pPr marL="457200" marR="0" lvl="0" indent="-457200" algn="l" defTabSz="914400" rtl="0" eaLnBrk="1" fontAlgn="auto" latinLnBrk="0" hangingPunct="1">
              <a:lnSpc>
                <a:spcPct val="150000"/>
              </a:lnSpc>
              <a:spcBef>
                <a:spcPts val="1200"/>
              </a:spcBef>
              <a:spcAft>
                <a:spcPts val="0"/>
              </a:spcAft>
              <a:buClrTx/>
              <a:buSzTx/>
              <a:buFontTx/>
              <a:buAutoNum type="arabicPlain" startAt="5"/>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Occurres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hoc loco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mihi</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illa</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publica</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contra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Stoicos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voce</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t>
            </a:r>
          </a:p>
          <a:p>
            <a:pPr marL="457200" marR="0" lvl="0" indent="-457200" algn="l" defTabSz="914400" rtl="0" eaLnBrk="1" fontAlgn="auto" latinLnBrk="0" hangingPunct="1">
              <a:lnSpc>
                <a:spcPct val="150000"/>
              </a:lnSpc>
              <a:spcBef>
                <a:spcPts val="1200"/>
              </a:spcBef>
              <a:spcAft>
                <a:spcPts val="0"/>
              </a:spcAft>
              <a:buClrTx/>
              <a:buSzTx/>
              <a:buFontTx/>
              <a:buAutoNum type="arabicPlain" startAt="5"/>
              <a:tabLst/>
              <a:defRPr/>
            </a:pP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Nimis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magna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promittitis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nimis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dura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praecipitis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t>
            </a:r>
          </a:p>
          <a:p>
            <a:pPr marL="457200" marR="0" lvl="0" indent="-457200" algn="l" defTabSz="914400" rtl="0" eaLnBrk="1" fontAlgn="auto" latinLnBrk="0" hangingPunct="1">
              <a:lnSpc>
                <a:spcPct val="150000"/>
              </a:lnSpc>
              <a:spcBef>
                <a:spcPts val="1200"/>
              </a:spcBef>
              <a:spcAft>
                <a:spcPts val="0"/>
              </a:spcAft>
              <a:buClrTx/>
              <a:buSzTx/>
              <a:buFontTx/>
              <a:buAutoNum type="arabicPlain" startAt="5"/>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Nos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homunciones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sumus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omnia</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nobis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negare</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non</a:t>
            </a:r>
          </a:p>
          <a:p>
            <a:pPr marL="457200" marR="0" lvl="0" indent="-457200" algn="l" defTabSz="914400" rtl="0" eaLnBrk="1" fontAlgn="auto" latinLnBrk="0" hangingPunct="1">
              <a:lnSpc>
                <a:spcPct val="150000"/>
              </a:lnSpc>
              <a:spcBef>
                <a:spcPts val="1200"/>
              </a:spcBef>
              <a:spcAft>
                <a:spcPts val="0"/>
              </a:spcAft>
              <a:buClrTx/>
              <a:buSzTx/>
              <a:buFontTx/>
              <a:buAutoNum type="arabicPlain" startAt="5"/>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possumus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Dolebimus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sed</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parum</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concupiscemus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t>
            </a:r>
          </a:p>
          <a:p>
            <a:pPr marL="457200" marR="0" lvl="0" indent="-457200" algn="l" defTabSz="914400" rtl="0" eaLnBrk="1" fontAlgn="auto" latinLnBrk="0" hangingPunct="1">
              <a:lnSpc>
                <a:spcPct val="150000"/>
              </a:lnSpc>
              <a:spcBef>
                <a:spcPts val="1200"/>
              </a:spcBef>
              <a:spcAft>
                <a:spcPts val="0"/>
              </a:spcAft>
              <a:buClrTx/>
              <a:buSzTx/>
              <a:buFontTx/>
              <a:buAutoNum type="arabicPlain" startAt="5"/>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sed</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temperate</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irascemur</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sed</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placabimur</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t>
            </a:r>
          </a:p>
          <a:p>
            <a:pPr marL="457200" marR="0" lvl="0" indent="-457200" algn="l" defTabSz="914400" rtl="0" eaLnBrk="1" fontAlgn="auto" latinLnBrk="0" hangingPunct="1">
              <a:lnSpc>
                <a:spcPct val="150000"/>
              </a:lnSpc>
              <a:spcBef>
                <a:spcPts val="1200"/>
              </a:spcBef>
              <a:spcAft>
                <a:spcPts val="0"/>
              </a:spcAft>
              <a:buClrTx/>
              <a:buSzTx/>
              <a:buFontTx/>
              <a:buAutoNum type="arabicPlain" startAt="5"/>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Scis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quare</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non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possimus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ista</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Quia</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nos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posse</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non</a:t>
            </a:r>
          </a:p>
          <a:p>
            <a:pPr marL="457200" marR="0" lvl="0" indent="-457200" algn="l" defTabSz="914400" rtl="0" eaLnBrk="1" fontAlgn="auto" latinLnBrk="0" hangingPunct="1">
              <a:lnSpc>
                <a:spcPct val="150000"/>
              </a:lnSpc>
              <a:spcBef>
                <a:spcPts val="1200"/>
              </a:spcBef>
              <a:spcAft>
                <a:spcPts val="0"/>
              </a:spcAft>
              <a:buClrTx/>
              <a:buSzTx/>
              <a:buFontTx/>
              <a:buAutoNum type="arabicPlain" startAt="5"/>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credimus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prstClr val="white">
                    <a:lumMod val="50000"/>
                  </a:prstClr>
                </a:solidFill>
                <a:effectLst/>
                <a:uLnTx/>
                <a:uFillTx/>
                <a:latin typeface="Calibri" panose="020F0502020204030204"/>
                <a:ea typeface="+mn-ea"/>
                <a:cs typeface="+mn-cs"/>
              </a:rPr>
              <a:t>M. de Hoon – JDW – 2022 –  Seneca</a:t>
            </a:r>
          </a:p>
        </p:txBody>
      </p:sp>
      <p:sp>
        <p:nvSpPr>
          <p:cNvPr id="10" name="Pijl: links/rechts 9">
            <a:hlinkClick r:id="rId4" action="ppaction://hlinksldjump"/>
            <a:extLst>
              <a:ext uri="{FF2B5EF4-FFF2-40B4-BE49-F238E27FC236}">
                <a16:creationId xmlns:a16="http://schemas.microsoft.com/office/drawing/2014/main" id="{E791DBAB-C1F5-494E-9B4A-25C2B180DF18}"/>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856744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0692FC-D4EA-49C2-9AD0-22E77003FC0B}" type="slidenum">
              <a:rPr kumimoji="0" lang="nl-NL" sz="1400" b="1" i="0" u="none" strike="noStrike" kern="1200" cap="none" spc="0" normalizeH="0" baseline="0" noProof="0" smtClean="0">
                <a:ln>
                  <a:noFill/>
                </a:ln>
                <a:solidFill>
                  <a:srgbClr val="00B0F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nl-NL" sz="1400" b="1" i="0" u="none" strike="noStrike" kern="1200" cap="none" spc="0" normalizeH="0" baseline="0" noProof="0">
              <a:ln>
                <a:noFill/>
              </a:ln>
              <a:solidFill>
                <a:srgbClr val="00B0F0"/>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Seneca </a:t>
            </a:r>
            <a:r>
              <a:rPr kumimoji="0" lang="nl-NL" sz="2400" b="0" i="0" u="none" strike="noStrike" kern="1200" cap="none" spc="0" normalizeH="0" baseline="0" noProof="0" err="1">
                <a:ln>
                  <a:noFill/>
                </a:ln>
                <a:solidFill>
                  <a:srgbClr val="FFFF00"/>
                </a:solidFill>
                <a:effectLst/>
                <a:uLnTx/>
                <a:uFillTx/>
                <a:latin typeface="Calibri" panose="020F0502020204030204"/>
                <a:ea typeface="+mn-ea"/>
                <a:cs typeface="+mn-cs"/>
              </a:rPr>
              <a:t>epistula</a:t>
            </a: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 116, D (p.166)	</a:t>
            </a:r>
            <a:r>
              <a:rPr kumimoji="0" lang="nl-NL" sz="2400" b="0" i="0" u="none" strike="noStrike" kern="1200" cap="none" spc="0" normalizeH="0" baseline="0" noProof="0" err="1">
                <a:ln>
                  <a:noFill/>
                </a:ln>
                <a:solidFill>
                  <a:srgbClr val="FFFF00"/>
                </a:solidFill>
                <a:effectLst/>
                <a:uLnTx/>
                <a:uFillTx/>
                <a:latin typeface="Calibri" panose="020F0502020204030204"/>
                <a:ea typeface="+mn-ea"/>
                <a:cs typeface="+mn-cs"/>
              </a:rPr>
              <a:t>rr</a:t>
            </a: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 11- 16</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128502"/>
          </a:xfrm>
          <a:prstGeom prst="rect">
            <a:avLst/>
          </a:prstGeom>
          <a:noFill/>
        </p:spPr>
        <p:txBody>
          <a:bodyPr wrap="square" rtlCol="0">
            <a:spAutoFit/>
          </a:bodyPr>
          <a:lstStyle/>
          <a:p>
            <a:pPr marL="457200" marR="0" lvl="0" indent="-457200" algn="l" defTabSz="914400" rtl="0" eaLnBrk="1" fontAlgn="auto" latinLnBrk="0" hangingPunct="1">
              <a:lnSpc>
                <a:spcPct val="150000"/>
              </a:lnSpc>
              <a:spcBef>
                <a:spcPts val="1200"/>
              </a:spcBef>
              <a:spcAft>
                <a:spcPts val="0"/>
              </a:spcAft>
              <a:buClrTx/>
              <a:buSzTx/>
              <a:buFontTx/>
              <a:buAutoNum type="arabicPlain" startAt="11"/>
              <a:tabLst/>
              <a:defRPr/>
            </a:pP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Immo</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mehercules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aliud</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est</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in re: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vitia</a:t>
            </a:r>
            <a:endPar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a:p>
            <a:pPr marL="457200" marR="0" lvl="0" indent="-457200" algn="l" defTabSz="914400" rtl="0" eaLnBrk="1" fontAlgn="auto" latinLnBrk="0" hangingPunct="1">
              <a:lnSpc>
                <a:spcPct val="150000"/>
              </a:lnSpc>
              <a:spcBef>
                <a:spcPts val="1200"/>
              </a:spcBef>
              <a:spcAft>
                <a:spcPts val="0"/>
              </a:spcAft>
              <a:buClrTx/>
              <a:buSzTx/>
              <a:buFontTx/>
              <a:buAutoNum type="arabicPlain" startAt="11"/>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nostra</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quia</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amamus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defendimus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et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malumus</a:t>
            </a:r>
            <a:endPar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a:p>
            <a:pPr marL="457200" marR="0" lvl="0" indent="-457200" algn="l" defTabSz="914400" rtl="0" eaLnBrk="1" fontAlgn="auto" latinLnBrk="0" hangingPunct="1">
              <a:lnSpc>
                <a:spcPct val="150000"/>
              </a:lnSpc>
              <a:spcBef>
                <a:spcPts val="1200"/>
              </a:spcBef>
              <a:spcAft>
                <a:spcPts val="0"/>
              </a:spcAft>
              <a:buClrTx/>
              <a:buSzTx/>
              <a:buFontTx/>
              <a:buAutoNum type="arabicPlain" startAt="11"/>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excusare</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illa</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quam</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excutere</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Satis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natura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homini</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dedit</a:t>
            </a:r>
            <a:endPar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a:p>
            <a:pPr marL="457200" marR="0" lvl="0" indent="-457200" algn="l" defTabSz="914400" rtl="0" eaLnBrk="1" fontAlgn="auto" latinLnBrk="0" hangingPunct="1">
              <a:lnSpc>
                <a:spcPct val="150000"/>
              </a:lnSpc>
              <a:spcBef>
                <a:spcPts val="1200"/>
              </a:spcBef>
              <a:spcAft>
                <a:spcPts val="0"/>
              </a:spcAft>
              <a:buClrTx/>
              <a:buSzTx/>
              <a:buFontTx/>
              <a:buAutoNum type="arabicPlain" startAt="11"/>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roboris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si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illo</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utamur</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si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vires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nostras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colligamus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ac</a:t>
            </a:r>
            <a:endPar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a:p>
            <a:pPr marL="457200" marR="0" lvl="0" indent="-457200" algn="l" defTabSz="914400" rtl="0" eaLnBrk="1" fontAlgn="auto" latinLnBrk="0" hangingPunct="1">
              <a:lnSpc>
                <a:spcPct val="150000"/>
              </a:lnSpc>
              <a:spcBef>
                <a:spcPts val="1200"/>
              </a:spcBef>
              <a:spcAft>
                <a:spcPts val="0"/>
              </a:spcAft>
              <a:buClrTx/>
              <a:buSzTx/>
              <a:buFontTx/>
              <a:buAutoNum type="arabicPlain" startAt="11"/>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totas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pro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nobis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certe</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non contra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nos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concitemus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t>
            </a:r>
          </a:p>
          <a:p>
            <a:pPr marL="457200" marR="0" lvl="0" indent="-457200" algn="l" defTabSz="914400" rtl="0" eaLnBrk="1" fontAlgn="auto" latinLnBrk="0" hangingPunct="1">
              <a:lnSpc>
                <a:spcPct val="150000"/>
              </a:lnSpc>
              <a:spcBef>
                <a:spcPts val="1200"/>
              </a:spcBef>
              <a:spcAft>
                <a:spcPts val="0"/>
              </a:spcAft>
              <a:buClrTx/>
              <a:buSzTx/>
              <a:buFontTx/>
              <a:buAutoNum type="arabicPlain" startAt="11"/>
              <a:tabLst/>
              <a:defRPr/>
            </a:pP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Nolle in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causa</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est</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non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posse</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praetenditur</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Vale.</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prstClr val="white">
                    <a:lumMod val="50000"/>
                  </a:prstClr>
                </a:solidFill>
                <a:effectLst/>
                <a:uLnTx/>
                <a:uFillTx/>
                <a:latin typeface="Calibri" panose="020F0502020204030204"/>
                <a:ea typeface="+mn-ea"/>
                <a:cs typeface="+mn-cs"/>
              </a:rPr>
              <a:t>M. de Hoon – JDW – 2022 –  Seneca</a:t>
            </a:r>
          </a:p>
        </p:txBody>
      </p:sp>
      <p:sp>
        <p:nvSpPr>
          <p:cNvPr id="10" name="Pijl: links/rechts 9">
            <a:hlinkClick r:id="rId4" action="ppaction://hlinksldjump"/>
            <a:extLst>
              <a:ext uri="{FF2B5EF4-FFF2-40B4-BE49-F238E27FC236}">
                <a16:creationId xmlns:a16="http://schemas.microsoft.com/office/drawing/2014/main" id="{96E1C8A6-2E45-4111-9F67-D7ACCF32702C}"/>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545454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15</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A (p.150)	rr. 1 - 6</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836389"/>
          </a:xfrm>
          <a:prstGeom prst="rect">
            <a:avLst/>
          </a:prstGeom>
          <a:noFill/>
        </p:spPr>
        <p:txBody>
          <a:bodyPr wrap="square" rtlCol="0">
            <a:spAutoFit/>
          </a:bodyPr>
          <a:lstStyle/>
          <a:p>
            <a:pPr>
              <a:lnSpc>
                <a:spcPct val="150000"/>
              </a:lnSpc>
              <a:spcBef>
                <a:spcPts val="1200"/>
              </a:spcBef>
            </a:pPr>
            <a:r>
              <a:rPr lang="nl-NL" sz="2400" dirty="0">
                <a:solidFill>
                  <a:schemeClr val="accent2">
                    <a:lumMod val="75000"/>
                  </a:schemeClr>
                </a:solidFill>
              </a:rPr>
              <a:t>       Seneca </a:t>
            </a:r>
            <a:r>
              <a:rPr lang="nl-NL" sz="2400" dirty="0" err="1">
                <a:solidFill>
                  <a:schemeClr val="accent2">
                    <a:lumMod val="75000"/>
                  </a:schemeClr>
                </a:solidFill>
              </a:rPr>
              <a:t>Lucilio</a:t>
            </a:r>
            <a:r>
              <a:rPr lang="nl-NL" sz="2400" dirty="0">
                <a:solidFill>
                  <a:schemeClr val="accent2">
                    <a:lumMod val="75000"/>
                  </a:schemeClr>
                </a:solidFill>
              </a:rPr>
              <a:t> </a:t>
            </a:r>
            <a:r>
              <a:rPr lang="nl-NL" sz="2400" dirty="0" err="1">
                <a:solidFill>
                  <a:schemeClr val="accent2">
                    <a:lumMod val="75000"/>
                  </a:schemeClr>
                </a:solidFill>
              </a:rPr>
              <a:t>suo</a:t>
            </a:r>
            <a:r>
              <a:rPr lang="nl-NL" sz="2400" dirty="0">
                <a:solidFill>
                  <a:schemeClr val="accent2">
                    <a:lumMod val="75000"/>
                  </a:schemeClr>
                </a:solidFill>
              </a:rPr>
              <a:t> </a:t>
            </a:r>
            <a:r>
              <a:rPr lang="nl-NL" sz="2400" dirty="0" err="1">
                <a:solidFill>
                  <a:schemeClr val="accent2">
                    <a:lumMod val="75000"/>
                  </a:schemeClr>
                </a:solidFill>
              </a:rPr>
              <a:t>salutem</a:t>
            </a:r>
            <a:endParaRPr lang="nl-NL" sz="2400" dirty="0">
              <a:solidFill>
                <a:schemeClr val="accent2">
                  <a:lumMod val="75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Libenter</a:t>
            </a:r>
            <a:r>
              <a:rPr lang="nl-NL" sz="2400" dirty="0">
                <a:solidFill>
                  <a:schemeClr val="accent4">
                    <a:lumMod val="20000"/>
                    <a:lumOff val="80000"/>
                  </a:schemeClr>
                </a:solidFill>
              </a:rPr>
              <a:t> ex </a:t>
            </a:r>
            <a:r>
              <a:rPr lang="nl-NL" sz="2400" dirty="0" err="1">
                <a:solidFill>
                  <a:schemeClr val="accent4">
                    <a:lumMod val="20000"/>
                    <a:lumOff val="80000"/>
                  </a:schemeClr>
                </a:solidFill>
              </a:rPr>
              <a:t>iis</a:t>
            </a:r>
            <a:r>
              <a:rPr lang="nl-NL" sz="2400" dirty="0">
                <a:solidFill>
                  <a:schemeClr val="accent4">
                    <a:lumMod val="20000"/>
                    <a:lumOff val="80000"/>
                  </a:schemeClr>
                </a:solidFill>
              </a:rPr>
              <a:t>, </a:t>
            </a:r>
            <a:r>
              <a:rPr lang="nl-NL" sz="2400" dirty="0" err="1">
                <a:solidFill>
                  <a:schemeClr val="accent4">
                    <a:lumMod val="20000"/>
                    <a:lumOff val="80000"/>
                  </a:schemeClr>
                </a:solidFill>
              </a:rPr>
              <a:t>qui</a:t>
            </a:r>
            <a:r>
              <a:rPr lang="nl-NL" sz="2400" dirty="0">
                <a:solidFill>
                  <a:schemeClr val="accent4">
                    <a:lumMod val="20000"/>
                    <a:lumOff val="80000"/>
                  </a:schemeClr>
                </a:solidFill>
              </a:rPr>
              <a:t> a te </a:t>
            </a:r>
            <a:r>
              <a:rPr lang="nl-NL" sz="2400" dirty="0" err="1">
                <a:solidFill>
                  <a:schemeClr val="accent4">
                    <a:lumMod val="20000"/>
                    <a:lumOff val="80000"/>
                  </a:schemeClr>
                </a:solidFill>
              </a:rPr>
              <a:t>veniunt</a:t>
            </a:r>
            <a:r>
              <a:rPr lang="nl-NL" sz="2400" dirty="0">
                <a:solidFill>
                  <a:schemeClr val="accent4">
                    <a:lumMod val="20000"/>
                    <a:lumOff val="80000"/>
                  </a:schemeClr>
                </a:solidFill>
              </a:rPr>
              <a:t>, </a:t>
            </a:r>
            <a:r>
              <a:rPr lang="nl-NL" sz="2400" dirty="0" err="1">
                <a:solidFill>
                  <a:schemeClr val="accent4">
                    <a:lumMod val="20000"/>
                    <a:lumOff val="80000"/>
                  </a:schemeClr>
                </a:solidFill>
              </a:rPr>
              <a:t>cognovi</a:t>
            </a:r>
            <a:r>
              <a:rPr lang="nl-NL" sz="2400" dirty="0">
                <a:solidFill>
                  <a:schemeClr val="accent4">
                    <a:lumMod val="20000"/>
                    <a:lumOff val="80000"/>
                  </a:schemeClr>
                </a:solidFill>
              </a:rPr>
              <a:t> </a:t>
            </a:r>
            <a:r>
              <a:rPr lang="nl-NL" sz="2400" dirty="0" err="1">
                <a:solidFill>
                  <a:schemeClr val="accent4">
                    <a:lumMod val="20000"/>
                    <a:lumOff val="80000"/>
                  </a:schemeClr>
                </a:solidFill>
              </a:rPr>
              <a:t>familiariter</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a:solidFill>
                  <a:schemeClr val="accent4">
                    <a:lumMod val="20000"/>
                    <a:lumOff val="80000"/>
                  </a:schemeClr>
                </a:solidFill>
              </a:rPr>
              <a:t>te cum </a:t>
            </a:r>
            <a:r>
              <a:rPr lang="nl-NL" sz="2400" dirty="0" err="1">
                <a:solidFill>
                  <a:schemeClr val="accent4">
                    <a:lumMod val="20000"/>
                    <a:lumOff val="80000"/>
                  </a:schemeClr>
                </a:solidFill>
              </a:rPr>
              <a:t>servis</a:t>
            </a:r>
            <a:r>
              <a:rPr lang="nl-NL" sz="2400" dirty="0">
                <a:solidFill>
                  <a:schemeClr val="accent4">
                    <a:lumMod val="20000"/>
                    <a:lumOff val="80000"/>
                  </a:schemeClr>
                </a:solidFill>
              </a:rPr>
              <a:t> tuis </a:t>
            </a:r>
            <a:r>
              <a:rPr lang="nl-NL" sz="2400" dirty="0" err="1">
                <a:solidFill>
                  <a:schemeClr val="accent4">
                    <a:lumMod val="20000"/>
                    <a:lumOff val="80000"/>
                  </a:schemeClr>
                </a:solidFill>
              </a:rPr>
              <a:t>vivere</a:t>
            </a:r>
            <a:r>
              <a:rPr lang="nl-NL" sz="2400" dirty="0">
                <a:solidFill>
                  <a:schemeClr val="accent4">
                    <a:lumMod val="20000"/>
                    <a:lumOff val="80000"/>
                  </a:schemeClr>
                </a:solidFill>
              </a:rPr>
              <a:t>. Hoc </a:t>
            </a:r>
            <a:r>
              <a:rPr lang="nl-NL" sz="2400" dirty="0" err="1">
                <a:solidFill>
                  <a:schemeClr val="accent4">
                    <a:lumMod val="20000"/>
                    <a:lumOff val="80000"/>
                  </a:schemeClr>
                </a:solidFill>
              </a:rPr>
              <a:t>prudentiam</a:t>
            </a:r>
            <a:r>
              <a:rPr lang="nl-NL" sz="2400" dirty="0">
                <a:solidFill>
                  <a:schemeClr val="accent4">
                    <a:lumMod val="20000"/>
                    <a:lumOff val="80000"/>
                  </a:schemeClr>
                </a:solidFill>
              </a:rPr>
              <a:t> </a:t>
            </a:r>
            <a:r>
              <a:rPr lang="nl-NL" sz="2400" dirty="0" err="1">
                <a:solidFill>
                  <a:schemeClr val="accent4">
                    <a:lumMod val="20000"/>
                    <a:lumOff val="80000"/>
                  </a:schemeClr>
                </a:solidFill>
              </a:rPr>
              <a:t>tuam</a:t>
            </a:r>
            <a:r>
              <a:rPr lang="nl-NL" sz="2400" dirty="0">
                <a:solidFill>
                  <a:schemeClr val="accent4">
                    <a:lumMod val="20000"/>
                    <a:lumOff val="80000"/>
                  </a:schemeClr>
                </a:solidFill>
              </a:rPr>
              <a:t>, hoc</a:t>
            </a:r>
          </a:p>
          <a:p>
            <a:pPr marL="457200" indent="-457200">
              <a:lnSpc>
                <a:spcPct val="150000"/>
              </a:lnSpc>
              <a:spcBef>
                <a:spcPts val="1200"/>
              </a:spcBef>
              <a:buAutoNum type="arabicPlain"/>
            </a:pPr>
            <a:r>
              <a:rPr lang="nl-NL" sz="2400" dirty="0" err="1">
                <a:solidFill>
                  <a:schemeClr val="accent4">
                    <a:lumMod val="20000"/>
                    <a:lumOff val="80000"/>
                  </a:schemeClr>
                </a:solidFill>
              </a:rPr>
              <a:t>eruditionem</a:t>
            </a:r>
            <a:r>
              <a:rPr lang="nl-NL" sz="2400" dirty="0">
                <a:solidFill>
                  <a:schemeClr val="accent4">
                    <a:lumMod val="20000"/>
                    <a:lumOff val="80000"/>
                  </a:schemeClr>
                </a:solidFill>
              </a:rPr>
              <a:t> decet. '</a:t>
            </a:r>
            <a:r>
              <a:rPr lang="nl-NL" sz="2400" dirty="0" err="1">
                <a:solidFill>
                  <a:schemeClr val="accent4">
                    <a:lumMod val="20000"/>
                    <a:lumOff val="80000"/>
                  </a:schemeClr>
                </a:solidFill>
              </a:rPr>
              <a:t>Servi</a:t>
            </a:r>
            <a:r>
              <a:rPr lang="nl-NL" sz="2400" dirty="0">
                <a:solidFill>
                  <a:schemeClr val="accent4">
                    <a:lumMod val="20000"/>
                    <a:lumOff val="80000"/>
                  </a:schemeClr>
                </a:solidFill>
              </a:rPr>
              <a:t> </a:t>
            </a:r>
            <a:r>
              <a:rPr lang="nl-NL" sz="2400" dirty="0" err="1">
                <a:solidFill>
                  <a:schemeClr val="accent4">
                    <a:lumMod val="20000"/>
                    <a:lumOff val="80000"/>
                  </a:schemeClr>
                </a:solidFill>
              </a:rPr>
              <a:t>sunt</a:t>
            </a:r>
            <a:r>
              <a:rPr lang="nl-NL" sz="2400" dirty="0">
                <a:solidFill>
                  <a:schemeClr val="accent4">
                    <a:lumMod val="20000"/>
                    <a:lumOff val="80000"/>
                  </a:schemeClr>
                </a:solidFill>
              </a:rPr>
              <a:t>.' </a:t>
            </a:r>
            <a:r>
              <a:rPr lang="nl-NL" sz="2400" dirty="0" err="1">
                <a:solidFill>
                  <a:schemeClr val="accent4">
                    <a:lumMod val="20000"/>
                    <a:lumOff val="80000"/>
                  </a:schemeClr>
                </a:solidFill>
              </a:rPr>
              <a:t>Immo</a:t>
            </a:r>
            <a:r>
              <a:rPr lang="nl-NL" sz="2400" dirty="0">
                <a:solidFill>
                  <a:schemeClr val="accent4">
                    <a:lumMod val="20000"/>
                    <a:lumOff val="80000"/>
                  </a:schemeClr>
                </a:solidFill>
              </a:rPr>
              <a:t> </a:t>
            </a:r>
            <a:r>
              <a:rPr lang="nl-NL" sz="2400" dirty="0" err="1">
                <a:solidFill>
                  <a:schemeClr val="accent4">
                    <a:lumMod val="20000"/>
                    <a:lumOff val="80000"/>
                  </a:schemeClr>
                </a:solidFill>
              </a:rPr>
              <a:t>homines</a:t>
            </a:r>
            <a:r>
              <a:rPr lang="nl-NL" sz="2400" dirty="0">
                <a:solidFill>
                  <a:schemeClr val="accent4">
                    <a:lumMod val="20000"/>
                    <a:lumOff val="80000"/>
                  </a:schemeClr>
                </a:solidFill>
              </a:rPr>
              <a:t>. '</a:t>
            </a:r>
            <a:r>
              <a:rPr lang="nl-NL" sz="2400" dirty="0" err="1">
                <a:solidFill>
                  <a:schemeClr val="accent4">
                    <a:lumMod val="20000"/>
                    <a:lumOff val="80000"/>
                  </a:schemeClr>
                </a:solidFill>
              </a:rPr>
              <a:t>Servi</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sunt</a:t>
            </a:r>
            <a:r>
              <a:rPr lang="nl-NL" sz="2400" dirty="0">
                <a:solidFill>
                  <a:schemeClr val="accent4">
                    <a:lumMod val="20000"/>
                    <a:lumOff val="80000"/>
                  </a:schemeClr>
                </a:solidFill>
              </a:rPr>
              <a:t>.' </a:t>
            </a:r>
            <a:r>
              <a:rPr lang="nl-NL" sz="2400" dirty="0" err="1">
                <a:solidFill>
                  <a:schemeClr val="accent4">
                    <a:lumMod val="20000"/>
                    <a:lumOff val="80000"/>
                  </a:schemeClr>
                </a:solidFill>
              </a:rPr>
              <a:t>Immo</a:t>
            </a:r>
            <a:r>
              <a:rPr lang="nl-NL" sz="2400" dirty="0">
                <a:solidFill>
                  <a:schemeClr val="accent4">
                    <a:lumMod val="20000"/>
                    <a:lumOff val="80000"/>
                  </a:schemeClr>
                </a:solidFill>
              </a:rPr>
              <a:t> </a:t>
            </a:r>
            <a:r>
              <a:rPr lang="nl-NL" sz="2400" dirty="0" err="1">
                <a:solidFill>
                  <a:schemeClr val="accent4">
                    <a:lumMod val="20000"/>
                    <a:lumOff val="80000"/>
                  </a:schemeClr>
                </a:solidFill>
              </a:rPr>
              <a:t>contubernales</a:t>
            </a:r>
            <a:r>
              <a:rPr lang="nl-NL" sz="2400" dirty="0">
                <a:solidFill>
                  <a:schemeClr val="accent4">
                    <a:lumMod val="20000"/>
                    <a:lumOff val="80000"/>
                  </a:schemeClr>
                </a:solidFill>
              </a:rPr>
              <a:t>. '</a:t>
            </a:r>
            <a:r>
              <a:rPr lang="nl-NL" sz="2400" dirty="0" err="1">
                <a:solidFill>
                  <a:schemeClr val="accent4">
                    <a:lumMod val="20000"/>
                    <a:lumOff val="80000"/>
                  </a:schemeClr>
                </a:solidFill>
              </a:rPr>
              <a:t>Servi</a:t>
            </a:r>
            <a:r>
              <a:rPr lang="nl-NL" sz="2400" dirty="0">
                <a:solidFill>
                  <a:schemeClr val="accent4">
                    <a:lumMod val="20000"/>
                    <a:lumOff val="80000"/>
                  </a:schemeClr>
                </a:solidFill>
              </a:rPr>
              <a:t> </a:t>
            </a:r>
            <a:r>
              <a:rPr lang="nl-NL" sz="2400" dirty="0" err="1">
                <a:solidFill>
                  <a:schemeClr val="accent4">
                    <a:lumMod val="20000"/>
                    <a:lumOff val="80000"/>
                  </a:schemeClr>
                </a:solidFill>
              </a:rPr>
              <a:t>sunt</a:t>
            </a:r>
            <a:r>
              <a:rPr lang="nl-NL" sz="2400" dirty="0">
                <a:solidFill>
                  <a:schemeClr val="accent4">
                    <a:lumMod val="20000"/>
                    <a:lumOff val="80000"/>
                  </a:schemeClr>
                </a:solidFill>
              </a:rPr>
              <a:t>.' </a:t>
            </a:r>
            <a:r>
              <a:rPr lang="nl-NL" sz="2400" dirty="0" err="1">
                <a:solidFill>
                  <a:schemeClr val="accent4">
                    <a:lumMod val="20000"/>
                    <a:lumOff val="80000"/>
                  </a:schemeClr>
                </a:solidFill>
              </a:rPr>
              <a:t>Immo</a:t>
            </a:r>
            <a:r>
              <a:rPr lang="nl-NL" sz="2400" dirty="0">
                <a:solidFill>
                  <a:schemeClr val="accent4">
                    <a:lumMod val="20000"/>
                    <a:lumOff val="80000"/>
                  </a:schemeClr>
                </a:solidFill>
              </a:rPr>
              <a:t> </a:t>
            </a:r>
            <a:r>
              <a:rPr lang="nl-NL" sz="2400" dirty="0" err="1">
                <a:solidFill>
                  <a:schemeClr val="accent4">
                    <a:lumMod val="20000"/>
                    <a:lumOff val="80000"/>
                  </a:schemeClr>
                </a:solidFill>
              </a:rPr>
              <a:t>humiles</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amici</a:t>
            </a:r>
            <a:r>
              <a:rPr lang="nl-NL" sz="2400" dirty="0">
                <a:solidFill>
                  <a:schemeClr val="accent4">
                    <a:lumMod val="20000"/>
                    <a:lumOff val="80000"/>
                  </a:schemeClr>
                </a:solidFill>
              </a:rPr>
              <a:t>. '</a:t>
            </a:r>
            <a:r>
              <a:rPr lang="nl-NL" sz="2400" dirty="0" err="1">
                <a:solidFill>
                  <a:schemeClr val="accent4">
                    <a:lumMod val="20000"/>
                    <a:lumOff val="80000"/>
                  </a:schemeClr>
                </a:solidFill>
              </a:rPr>
              <a:t>Servi</a:t>
            </a:r>
            <a:r>
              <a:rPr lang="nl-NL" sz="2400" dirty="0">
                <a:solidFill>
                  <a:schemeClr val="accent4">
                    <a:lumMod val="20000"/>
                    <a:lumOff val="80000"/>
                  </a:schemeClr>
                </a:solidFill>
              </a:rPr>
              <a:t> </a:t>
            </a:r>
            <a:r>
              <a:rPr lang="nl-NL" sz="2400" dirty="0" err="1">
                <a:solidFill>
                  <a:schemeClr val="accent4">
                    <a:lumMod val="20000"/>
                    <a:lumOff val="80000"/>
                  </a:schemeClr>
                </a:solidFill>
              </a:rPr>
              <a:t>sunt</a:t>
            </a:r>
            <a:r>
              <a:rPr lang="nl-NL" sz="2400" dirty="0">
                <a:solidFill>
                  <a:schemeClr val="accent4">
                    <a:lumMod val="20000"/>
                    <a:lumOff val="80000"/>
                  </a:schemeClr>
                </a:solidFill>
              </a:rPr>
              <a:t>.' </a:t>
            </a:r>
            <a:r>
              <a:rPr lang="nl-NL" sz="2400" dirty="0" err="1">
                <a:solidFill>
                  <a:schemeClr val="accent4">
                    <a:lumMod val="20000"/>
                    <a:lumOff val="80000"/>
                  </a:schemeClr>
                </a:solidFill>
              </a:rPr>
              <a:t>Immo</a:t>
            </a:r>
            <a:r>
              <a:rPr lang="nl-NL" sz="2400" dirty="0">
                <a:solidFill>
                  <a:schemeClr val="accent4">
                    <a:lumMod val="20000"/>
                    <a:lumOff val="80000"/>
                  </a:schemeClr>
                </a:solidFill>
              </a:rPr>
              <a:t> </a:t>
            </a:r>
            <a:r>
              <a:rPr lang="nl-NL" sz="2400" dirty="0" err="1">
                <a:solidFill>
                  <a:schemeClr val="accent4">
                    <a:lumMod val="20000"/>
                    <a:lumOff val="80000"/>
                  </a:schemeClr>
                </a:solidFill>
              </a:rPr>
              <a:t>conservi</a:t>
            </a:r>
            <a:r>
              <a:rPr lang="nl-NL" sz="2400" dirty="0">
                <a:solidFill>
                  <a:schemeClr val="accent4">
                    <a:lumMod val="20000"/>
                    <a:lumOff val="80000"/>
                  </a:schemeClr>
                </a:solidFill>
              </a:rPr>
              <a:t>, si </a:t>
            </a:r>
            <a:r>
              <a:rPr lang="nl-NL" sz="2400" dirty="0" err="1">
                <a:solidFill>
                  <a:schemeClr val="accent4">
                    <a:lumMod val="20000"/>
                    <a:lumOff val="80000"/>
                  </a:schemeClr>
                </a:solidFill>
              </a:rPr>
              <a:t>cogitaveris</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tantundem</a:t>
            </a:r>
            <a:r>
              <a:rPr lang="nl-NL" sz="2400" dirty="0">
                <a:solidFill>
                  <a:schemeClr val="accent4">
                    <a:lumMod val="20000"/>
                    <a:lumOff val="80000"/>
                  </a:schemeClr>
                </a:solidFill>
              </a:rPr>
              <a:t> in </a:t>
            </a:r>
            <a:r>
              <a:rPr lang="nl-NL" sz="2400" dirty="0" err="1">
                <a:solidFill>
                  <a:schemeClr val="accent4">
                    <a:lumMod val="20000"/>
                    <a:lumOff val="80000"/>
                  </a:schemeClr>
                </a:solidFill>
              </a:rPr>
              <a:t>utrosque</a:t>
            </a:r>
            <a:r>
              <a:rPr lang="nl-NL" sz="2400" dirty="0">
                <a:solidFill>
                  <a:schemeClr val="accent4">
                    <a:lumMod val="20000"/>
                    <a:lumOff val="80000"/>
                  </a:schemeClr>
                </a:solidFill>
              </a:rPr>
              <a:t> </a:t>
            </a:r>
            <a:r>
              <a:rPr lang="nl-NL" sz="2400" dirty="0" err="1">
                <a:solidFill>
                  <a:schemeClr val="accent4">
                    <a:lumMod val="20000"/>
                    <a:lumOff val="80000"/>
                  </a:schemeClr>
                </a:solidFill>
              </a:rPr>
              <a:t>licere</a:t>
            </a:r>
            <a:r>
              <a:rPr lang="nl-NL" sz="2400" dirty="0">
                <a:solidFill>
                  <a:schemeClr val="accent4">
                    <a:lumMod val="20000"/>
                    <a:lumOff val="80000"/>
                  </a:schemeClr>
                </a:solidFill>
              </a:rPr>
              <a:t> </a:t>
            </a:r>
            <a:r>
              <a:rPr lang="nl-NL" sz="2400" dirty="0" err="1">
                <a:solidFill>
                  <a:schemeClr val="accent4">
                    <a:lumMod val="20000"/>
                    <a:lumOff val="80000"/>
                  </a:schemeClr>
                </a:solidFill>
              </a:rPr>
              <a:t>fortunae</a:t>
            </a:r>
            <a:r>
              <a:rPr lang="nl-NL" sz="2400" dirty="0">
                <a:solidFill>
                  <a:schemeClr val="accent4">
                    <a:lumMod val="20000"/>
                    <a:lumOff val="80000"/>
                  </a:schemeClr>
                </a:solidFill>
              </a:rPr>
              <a:t>.</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3" name="Pijl: links/rechts 2">
            <a:hlinkClick r:id="rId4" action="ppaction://hlinksldjump"/>
            <a:extLst>
              <a:ext uri="{FF2B5EF4-FFF2-40B4-BE49-F238E27FC236}">
                <a16:creationId xmlns:a16="http://schemas.microsoft.com/office/drawing/2014/main" id="{A7FB2CCD-2F33-4AB8-B179-E083600C02D5}"/>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026817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16</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B (p.151)	rr. 1 - 7</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836389"/>
          </a:xfrm>
          <a:prstGeom prst="rect">
            <a:avLst/>
          </a:prstGeom>
          <a:noFill/>
        </p:spPr>
        <p:txBody>
          <a:bodyPr wrap="square" rtlCol="0">
            <a:spAutoFit/>
          </a:bodyPr>
          <a:lstStyle/>
          <a:p>
            <a:pPr marL="457200" indent="-457200">
              <a:lnSpc>
                <a:spcPct val="150000"/>
              </a:lnSpc>
              <a:spcBef>
                <a:spcPts val="1200"/>
              </a:spcBef>
              <a:buAutoNum type="arabicPlain"/>
            </a:pPr>
            <a:r>
              <a:rPr lang="nl-NL" sz="2400" dirty="0" err="1">
                <a:solidFill>
                  <a:schemeClr val="accent4">
                    <a:lumMod val="20000"/>
                    <a:lumOff val="80000"/>
                  </a:schemeClr>
                </a:solidFill>
              </a:rPr>
              <a:t>Itaque</a:t>
            </a:r>
            <a:r>
              <a:rPr lang="nl-NL" sz="2400" dirty="0">
                <a:solidFill>
                  <a:schemeClr val="accent4">
                    <a:lumMod val="20000"/>
                    <a:lumOff val="80000"/>
                  </a:schemeClr>
                </a:solidFill>
              </a:rPr>
              <a:t> </a:t>
            </a:r>
            <a:r>
              <a:rPr lang="nl-NL" sz="2400" dirty="0" err="1">
                <a:solidFill>
                  <a:schemeClr val="accent4">
                    <a:lumMod val="20000"/>
                    <a:lumOff val="80000"/>
                  </a:schemeClr>
                </a:solidFill>
              </a:rPr>
              <a:t>rideo</a:t>
            </a:r>
            <a:r>
              <a:rPr lang="nl-NL" sz="2400" dirty="0">
                <a:solidFill>
                  <a:schemeClr val="accent4">
                    <a:lumMod val="20000"/>
                    <a:lumOff val="80000"/>
                  </a:schemeClr>
                </a:solidFill>
              </a:rPr>
              <a:t> </a:t>
            </a:r>
            <a:r>
              <a:rPr lang="nl-NL" sz="2400" dirty="0" err="1">
                <a:solidFill>
                  <a:schemeClr val="accent4">
                    <a:lumMod val="20000"/>
                    <a:lumOff val="80000"/>
                  </a:schemeClr>
                </a:solidFill>
              </a:rPr>
              <a:t>istos</a:t>
            </a:r>
            <a:r>
              <a:rPr lang="nl-NL" sz="2400" dirty="0">
                <a:solidFill>
                  <a:schemeClr val="accent4">
                    <a:lumMod val="20000"/>
                    <a:lumOff val="80000"/>
                  </a:schemeClr>
                </a:solidFill>
              </a:rPr>
              <a:t>, </a:t>
            </a:r>
            <a:r>
              <a:rPr lang="nl-NL" sz="2400" dirty="0" err="1">
                <a:solidFill>
                  <a:schemeClr val="accent4">
                    <a:lumMod val="20000"/>
                    <a:lumOff val="80000"/>
                  </a:schemeClr>
                </a:solidFill>
              </a:rPr>
              <a:t>qui</a:t>
            </a:r>
            <a:r>
              <a:rPr lang="nl-NL" sz="2400" dirty="0">
                <a:solidFill>
                  <a:schemeClr val="accent4">
                    <a:lumMod val="20000"/>
                    <a:lumOff val="80000"/>
                  </a:schemeClr>
                </a:solidFill>
              </a:rPr>
              <a:t> </a:t>
            </a:r>
            <a:r>
              <a:rPr lang="nl-NL" sz="2400" dirty="0" err="1">
                <a:solidFill>
                  <a:schemeClr val="accent4">
                    <a:lumMod val="20000"/>
                    <a:lumOff val="80000"/>
                  </a:schemeClr>
                </a:solidFill>
              </a:rPr>
              <a:t>turpe</a:t>
            </a:r>
            <a:r>
              <a:rPr lang="nl-NL" sz="2400" dirty="0">
                <a:solidFill>
                  <a:schemeClr val="accent4">
                    <a:lumMod val="20000"/>
                    <a:lumOff val="80000"/>
                  </a:schemeClr>
                </a:solidFill>
              </a:rPr>
              <a:t> </a:t>
            </a:r>
            <a:r>
              <a:rPr lang="nl-NL" sz="2400" dirty="0" err="1">
                <a:solidFill>
                  <a:schemeClr val="accent4">
                    <a:lumMod val="20000"/>
                    <a:lumOff val="80000"/>
                  </a:schemeClr>
                </a:solidFill>
              </a:rPr>
              <a:t>existimant</a:t>
            </a:r>
            <a:r>
              <a:rPr lang="nl-NL" sz="2400" dirty="0">
                <a:solidFill>
                  <a:schemeClr val="accent4">
                    <a:lumMod val="20000"/>
                    <a:lumOff val="80000"/>
                  </a:schemeClr>
                </a:solidFill>
              </a:rPr>
              <a:t> cum </a:t>
            </a:r>
            <a:r>
              <a:rPr lang="nl-NL" sz="2400" dirty="0" err="1">
                <a:solidFill>
                  <a:schemeClr val="accent4">
                    <a:lumMod val="20000"/>
                    <a:lumOff val="80000"/>
                  </a:schemeClr>
                </a:solidFill>
              </a:rPr>
              <a:t>servo</a:t>
            </a:r>
            <a:r>
              <a:rPr lang="nl-NL" sz="2400" dirty="0">
                <a:solidFill>
                  <a:schemeClr val="accent4">
                    <a:lumMod val="20000"/>
                    <a:lumOff val="80000"/>
                  </a:schemeClr>
                </a:solidFill>
              </a:rPr>
              <a:t> </a:t>
            </a:r>
            <a:r>
              <a:rPr lang="nl-NL" sz="2400" dirty="0" err="1">
                <a:solidFill>
                  <a:schemeClr val="accent4">
                    <a:lumMod val="20000"/>
                    <a:lumOff val="80000"/>
                  </a:schemeClr>
                </a:solidFill>
              </a:rPr>
              <a:t>suo</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cenare</a:t>
            </a:r>
            <a:r>
              <a:rPr lang="nl-NL" sz="2400" dirty="0">
                <a:solidFill>
                  <a:schemeClr val="accent4">
                    <a:lumMod val="20000"/>
                    <a:lumOff val="80000"/>
                  </a:schemeClr>
                </a:solidFill>
              </a:rPr>
              <a:t>: </a:t>
            </a:r>
            <a:r>
              <a:rPr lang="nl-NL" sz="2400" dirty="0" err="1">
                <a:solidFill>
                  <a:schemeClr val="accent4">
                    <a:lumMod val="20000"/>
                    <a:lumOff val="80000"/>
                  </a:schemeClr>
                </a:solidFill>
              </a:rPr>
              <a:t>quare</a:t>
            </a:r>
            <a:r>
              <a:rPr lang="nl-NL" sz="2400" dirty="0">
                <a:solidFill>
                  <a:schemeClr val="accent4">
                    <a:lumMod val="20000"/>
                    <a:lumOff val="80000"/>
                  </a:schemeClr>
                </a:solidFill>
              </a:rPr>
              <a:t>, </a:t>
            </a:r>
            <a:r>
              <a:rPr lang="nl-NL" sz="2400" dirty="0" err="1">
                <a:solidFill>
                  <a:schemeClr val="accent4">
                    <a:lumMod val="20000"/>
                    <a:lumOff val="80000"/>
                  </a:schemeClr>
                </a:solidFill>
              </a:rPr>
              <a:t>nisi</a:t>
            </a:r>
            <a:r>
              <a:rPr lang="nl-NL" sz="2400" dirty="0">
                <a:solidFill>
                  <a:schemeClr val="accent4">
                    <a:lumMod val="20000"/>
                    <a:lumOff val="80000"/>
                  </a:schemeClr>
                </a:solidFill>
              </a:rPr>
              <a:t> </a:t>
            </a:r>
            <a:r>
              <a:rPr lang="nl-NL" sz="2400" dirty="0" err="1">
                <a:solidFill>
                  <a:schemeClr val="accent4">
                    <a:lumMod val="20000"/>
                    <a:lumOff val="80000"/>
                  </a:schemeClr>
                </a:solidFill>
              </a:rPr>
              <a:t>quia</a:t>
            </a:r>
            <a:r>
              <a:rPr lang="nl-NL" sz="2400" dirty="0">
                <a:solidFill>
                  <a:schemeClr val="accent4">
                    <a:lumMod val="20000"/>
                    <a:lumOff val="80000"/>
                  </a:schemeClr>
                </a:solidFill>
              </a:rPr>
              <a:t> </a:t>
            </a:r>
            <a:r>
              <a:rPr lang="nl-NL" sz="2400" dirty="0" err="1">
                <a:solidFill>
                  <a:schemeClr val="accent4">
                    <a:lumMod val="20000"/>
                    <a:lumOff val="80000"/>
                  </a:schemeClr>
                </a:solidFill>
              </a:rPr>
              <a:t>superbissima</a:t>
            </a:r>
            <a:r>
              <a:rPr lang="nl-NL" sz="2400" dirty="0">
                <a:solidFill>
                  <a:schemeClr val="accent4">
                    <a:lumMod val="20000"/>
                    <a:lumOff val="80000"/>
                  </a:schemeClr>
                </a:solidFill>
              </a:rPr>
              <a:t> </a:t>
            </a:r>
            <a:r>
              <a:rPr lang="nl-NL" sz="2400" dirty="0" err="1">
                <a:solidFill>
                  <a:schemeClr val="accent4">
                    <a:lumMod val="20000"/>
                    <a:lumOff val="80000"/>
                  </a:schemeClr>
                </a:solidFill>
              </a:rPr>
              <a:t>consuetudo</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cenanti</a:t>
            </a:r>
            <a:r>
              <a:rPr lang="nl-NL" sz="2400" dirty="0">
                <a:solidFill>
                  <a:schemeClr val="accent4">
                    <a:lumMod val="20000"/>
                    <a:lumOff val="80000"/>
                  </a:schemeClr>
                </a:solidFill>
              </a:rPr>
              <a:t> domino </a:t>
            </a:r>
            <a:r>
              <a:rPr lang="nl-NL" sz="2400" dirty="0" err="1">
                <a:solidFill>
                  <a:schemeClr val="accent4">
                    <a:lumMod val="20000"/>
                    <a:lumOff val="80000"/>
                  </a:schemeClr>
                </a:solidFill>
              </a:rPr>
              <a:t>stantium</a:t>
            </a:r>
            <a:r>
              <a:rPr lang="nl-NL" sz="2400" dirty="0">
                <a:solidFill>
                  <a:schemeClr val="accent4">
                    <a:lumMod val="20000"/>
                    <a:lumOff val="80000"/>
                  </a:schemeClr>
                </a:solidFill>
              </a:rPr>
              <a:t> </a:t>
            </a:r>
            <a:r>
              <a:rPr lang="nl-NL" sz="2400" dirty="0" err="1">
                <a:solidFill>
                  <a:schemeClr val="accent4">
                    <a:lumMod val="20000"/>
                    <a:lumOff val="80000"/>
                  </a:schemeClr>
                </a:solidFill>
              </a:rPr>
              <a:t>servorum</a:t>
            </a:r>
            <a:r>
              <a:rPr lang="nl-NL" sz="2400" dirty="0">
                <a:solidFill>
                  <a:schemeClr val="accent4">
                    <a:lumMod val="20000"/>
                    <a:lumOff val="80000"/>
                  </a:schemeClr>
                </a:solidFill>
              </a:rPr>
              <a:t> </a:t>
            </a:r>
            <a:r>
              <a:rPr lang="nl-NL" sz="2400" dirty="0" err="1">
                <a:solidFill>
                  <a:schemeClr val="accent4">
                    <a:lumMod val="20000"/>
                    <a:lumOff val="80000"/>
                  </a:schemeClr>
                </a:solidFill>
              </a:rPr>
              <a:t>turbam</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circumdedit</a:t>
            </a:r>
            <a:r>
              <a:rPr lang="nl-NL" sz="2400" dirty="0">
                <a:solidFill>
                  <a:schemeClr val="accent4">
                    <a:lumMod val="20000"/>
                    <a:lumOff val="80000"/>
                  </a:schemeClr>
                </a:solidFill>
              </a:rPr>
              <a:t>? Est </a:t>
            </a:r>
            <a:r>
              <a:rPr lang="nl-NL" sz="2400" dirty="0" err="1">
                <a:solidFill>
                  <a:schemeClr val="accent4">
                    <a:lumMod val="20000"/>
                    <a:lumOff val="80000"/>
                  </a:schemeClr>
                </a:solidFill>
              </a:rPr>
              <a:t>ille</a:t>
            </a:r>
            <a:r>
              <a:rPr lang="nl-NL" sz="2400" dirty="0">
                <a:solidFill>
                  <a:schemeClr val="accent4">
                    <a:lumMod val="20000"/>
                    <a:lumOff val="80000"/>
                  </a:schemeClr>
                </a:solidFill>
              </a:rPr>
              <a:t> plus </a:t>
            </a:r>
            <a:r>
              <a:rPr lang="nl-NL" sz="2400" dirty="0" err="1">
                <a:solidFill>
                  <a:schemeClr val="accent4">
                    <a:lumMod val="20000"/>
                    <a:lumOff val="80000"/>
                  </a:schemeClr>
                </a:solidFill>
              </a:rPr>
              <a:t>quam</a:t>
            </a:r>
            <a:r>
              <a:rPr lang="nl-NL" sz="2400" dirty="0">
                <a:solidFill>
                  <a:schemeClr val="accent4">
                    <a:lumMod val="20000"/>
                    <a:lumOff val="80000"/>
                  </a:schemeClr>
                </a:solidFill>
              </a:rPr>
              <a:t> </a:t>
            </a:r>
            <a:r>
              <a:rPr lang="nl-NL" sz="2400" dirty="0" err="1">
                <a:solidFill>
                  <a:schemeClr val="accent4">
                    <a:lumMod val="20000"/>
                    <a:lumOff val="80000"/>
                  </a:schemeClr>
                </a:solidFill>
              </a:rPr>
              <a:t>capit</a:t>
            </a:r>
            <a:r>
              <a:rPr lang="nl-NL" sz="2400" dirty="0">
                <a:solidFill>
                  <a:schemeClr val="accent4">
                    <a:lumMod val="20000"/>
                    <a:lumOff val="80000"/>
                  </a:schemeClr>
                </a:solidFill>
              </a:rPr>
              <a:t>, et </a:t>
            </a:r>
            <a:r>
              <a:rPr lang="nl-NL" sz="2400" dirty="0" err="1">
                <a:solidFill>
                  <a:schemeClr val="accent4">
                    <a:lumMod val="20000"/>
                    <a:lumOff val="80000"/>
                  </a:schemeClr>
                </a:solidFill>
              </a:rPr>
              <a:t>ingenti</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aviditate</a:t>
            </a:r>
            <a:r>
              <a:rPr lang="nl-NL" sz="2400" dirty="0">
                <a:solidFill>
                  <a:schemeClr val="accent4">
                    <a:lumMod val="20000"/>
                    <a:lumOff val="80000"/>
                  </a:schemeClr>
                </a:solidFill>
              </a:rPr>
              <a:t> </a:t>
            </a:r>
            <a:r>
              <a:rPr lang="nl-NL" sz="2400" dirty="0" err="1">
                <a:solidFill>
                  <a:schemeClr val="accent4">
                    <a:lumMod val="20000"/>
                    <a:lumOff val="80000"/>
                  </a:schemeClr>
                </a:solidFill>
              </a:rPr>
              <a:t>onerat</a:t>
            </a:r>
            <a:r>
              <a:rPr lang="nl-NL" sz="2400" dirty="0">
                <a:solidFill>
                  <a:schemeClr val="accent4">
                    <a:lumMod val="20000"/>
                    <a:lumOff val="80000"/>
                  </a:schemeClr>
                </a:solidFill>
              </a:rPr>
              <a:t> </a:t>
            </a:r>
            <a:r>
              <a:rPr lang="nl-NL" sz="2400" dirty="0" err="1">
                <a:solidFill>
                  <a:schemeClr val="accent4">
                    <a:lumMod val="20000"/>
                    <a:lumOff val="80000"/>
                  </a:schemeClr>
                </a:solidFill>
              </a:rPr>
              <a:t>distentum</a:t>
            </a:r>
            <a:r>
              <a:rPr lang="nl-NL" sz="2400" dirty="0">
                <a:solidFill>
                  <a:schemeClr val="accent4">
                    <a:lumMod val="20000"/>
                    <a:lumOff val="80000"/>
                  </a:schemeClr>
                </a:solidFill>
              </a:rPr>
              <a:t> </a:t>
            </a:r>
            <a:r>
              <a:rPr lang="nl-NL" sz="2400" dirty="0" err="1">
                <a:solidFill>
                  <a:schemeClr val="accent4">
                    <a:lumMod val="20000"/>
                    <a:lumOff val="80000"/>
                  </a:schemeClr>
                </a:solidFill>
              </a:rPr>
              <a:t>ventrem</a:t>
            </a:r>
            <a:r>
              <a:rPr lang="nl-NL" sz="2400" dirty="0">
                <a:solidFill>
                  <a:schemeClr val="accent4">
                    <a:lumMod val="20000"/>
                    <a:lumOff val="80000"/>
                  </a:schemeClr>
                </a:solidFill>
              </a:rPr>
              <a:t> </a:t>
            </a:r>
            <a:r>
              <a:rPr lang="nl-NL" sz="2400" dirty="0" err="1">
                <a:solidFill>
                  <a:schemeClr val="accent4">
                    <a:lumMod val="20000"/>
                    <a:lumOff val="80000"/>
                  </a:schemeClr>
                </a:solidFill>
              </a:rPr>
              <a:t>ac</a:t>
            </a:r>
            <a:r>
              <a:rPr lang="nl-NL" sz="2400" dirty="0">
                <a:solidFill>
                  <a:schemeClr val="accent4">
                    <a:lumMod val="20000"/>
                    <a:lumOff val="80000"/>
                  </a:schemeClr>
                </a:solidFill>
              </a:rPr>
              <a:t> </a:t>
            </a:r>
            <a:r>
              <a:rPr lang="nl-NL" sz="2400" dirty="0" err="1">
                <a:solidFill>
                  <a:schemeClr val="accent4">
                    <a:lumMod val="20000"/>
                    <a:lumOff val="80000"/>
                  </a:schemeClr>
                </a:solidFill>
              </a:rPr>
              <a:t>desuetum</a:t>
            </a:r>
            <a:r>
              <a:rPr lang="nl-NL" sz="2400" dirty="0">
                <a:solidFill>
                  <a:schemeClr val="accent4">
                    <a:lumMod val="20000"/>
                    <a:lumOff val="80000"/>
                  </a:schemeClr>
                </a:solidFill>
              </a:rPr>
              <a:t> </a:t>
            </a:r>
            <a:r>
              <a:rPr lang="nl-NL" sz="2400" dirty="0" err="1">
                <a:solidFill>
                  <a:schemeClr val="accent4">
                    <a:lumMod val="20000"/>
                    <a:lumOff val="80000"/>
                  </a:schemeClr>
                </a:solidFill>
              </a:rPr>
              <a:t>iam</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ventris</a:t>
            </a:r>
            <a:r>
              <a:rPr lang="nl-NL" sz="2400" dirty="0">
                <a:solidFill>
                  <a:schemeClr val="accent4">
                    <a:lumMod val="20000"/>
                    <a:lumOff val="80000"/>
                  </a:schemeClr>
                </a:solidFill>
              </a:rPr>
              <a:t> officio, ut </a:t>
            </a:r>
            <a:r>
              <a:rPr lang="nl-NL" sz="2400" dirty="0" err="1">
                <a:solidFill>
                  <a:schemeClr val="accent4">
                    <a:lumMod val="20000"/>
                    <a:lumOff val="80000"/>
                  </a:schemeClr>
                </a:solidFill>
              </a:rPr>
              <a:t>maiore</a:t>
            </a:r>
            <a:r>
              <a:rPr lang="nl-NL" sz="2400" dirty="0">
                <a:solidFill>
                  <a:schemeClr val="accent4">
                    <a:lumMod val="20000"/>
                    <a:lumOff val="80000"/>
                  </a:schemeClr>
                </a:solidFill>
              </a:rPr>
              <a:t> opera </a:t>
            </a:r>
            <a:r>
              <a:rPr lang="nl-NL" sz="2400" dirty="0" err="1">
                <a:solidFill>
                  <a:schemeClr val="accent4">
                    <a:lumMod val="20000"/>
                    <a:lumOff val="80000"/>
                  </a:schemeClr>
                </a:solidFill>
              </a:rPr>
              <a:t>omnia</a:t>
            </a:r>
            <a:r>
              <a:rPr lang="nl-NL" sz="2400" dirty="0">
                <a:solidFill>
                  <a:schemeClr val="accent4">
                    <a:lumMod val="20000"/>
                    <a:lumOff val="80000"/>
                  </a:schemeClr>
                </a:solidFill>
              </a:rPr>
              <a:t> </a:t>
            </a:r>
            <a:r>
              <a:rPr lang="nl-NL" sz="2400" dirty="0" err="1">
                <a:solidFill>
                  <a:schemeClr val="accent4">
                    <a:lumMod val="20000"/>
                    <a:lumOff val="80000"/>
                  </a:schemeClr>
                </a:solidFill>
              </a:rPr>
              <a:t>egerat</a:t>
            </a:r>
            <a:r>
              <a:rPr lang="nl-NL" sz="2400" dirty="0">
                <a:solidFill>
                  <a:schemeClr val="accent4">
                    <a:lumMod val="20000"/>
                    <a:lumOff val="80000"/>
                  </a:schemeClr>
                </a:solidFill>
              </a:rPr>
              <a:t> </a:t>
            </a:r>
            <a:r>
              <a:rPr lang="nl-NL" sz="2400" dirty="0" err="1">
                <a:solidFill>
                  <a:schemeClr val="accent4">
                    <a:lumMod val="20000"/>
                    <a:lumOff val="80000"/>
                  </a:schemeClr>
                </a:solidFill>
              </a:rPr>
              <a:t>quam</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ingessit</a:t>
            </a:r>
            <a:r>
              <a:rPr lang="nl-NL" sz="2400" dirty="0">
                <a:solidFill>
                  <a:schemeClr val="accent4">
                    <a:lumMod val="20000"/>
                    <a:lumOff val="80000"/>
                  </a:schemeClr>
                </a:solidFill>
              </a:rPr>
              <a:t>: ...</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9441FACC-CFC4-4A4B-9C45-5F7D9625532D}"/>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360951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17</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B (p.151)	rr. 7 - 12</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128502"/>
          </a:xfrm>
          <a:prstGeom prst="rect">
            <a:avLst/>
          </a:prstGeom>
          <a:noFill/>
        </p:spPr>
        <p:txBody>
          <a:bodyPr wrap="square" rtlCol="0">
            <a:spAutoFit/>
          </a:bodyPr>
          <a:lstStyle/>
          <a:p>
            <a:pPr marL="457200" indent="-457200">
              <a:lnSpc>
                <a:spcPct val="150000"/>
              </a:lnSpc>
              <a:spcBef>
                <a:spcPts val="1200"/>
              </a:spcBef>
              <a:buAutoNum type="arabicPlain" startAt="7"/>
            </a:pPr>
            <a:r>
              <a:rPr lang="nl-NL" sz="2400" dirty="0">
                <a:solidFill>
                  <a:schemeClr val="accent4">
                    <a:lumMod val="20000"/>
                    <a:lumOff val="80000"/>
                  </a:schemeClr>
                </a:solidFill>
              </a:rPr>
              <a:t>                    at </a:t>
            </a:r>
            <a:r>
              <a:rPr lang="nl-NL" sz="2400" dirty="0" err="1">
                <a:solidFill>
                  <a:schemeClr val="accent4">
                    <a:lumMod val="20000"/>
                    <a:lumOff val="80000"/>
                  </a:schemeClr>
                </a:solidFill>
              </a:rPr>
              <a:t>infelicibus</a:t>
            </a:r>
            <a:r>
              <a:rPr lang="nl-NL" sz="2400" dirty="0">
                <a:solidFill>
                  <a:schemeClr val="accent4">
                    <a:lumMod val="20000"/>
                    <a:lumOff val="80000"/>
                  </a:schemeClr>
                </a:solidFill>
              </a:rPr>
              <a:t> </a:t>
            </a:r>
            <a:r>
              <a:rPr lang="nl-NL" sz="2400" dirty="0" err="1">
                <a:solidFill>
                  <a:schemeClr val="accent4">
                    <a:lumMod val="20000"/>
                    <a:lumOff val="80000"/>
                  </a:schemeClr>
                </a:solidFill>
              </a:rPr>
              <a:t>servis</a:t>
            </a:r>
            <a:r>
              <a:rPr lang="nl-NL" sz="2400" dirty="0">
                <a:solidFill>
                  <a:schemeClr val="accent4">
                    <a:lumMod val="20000"/>
                    <a:lumOff val="80000"/>
                  </a:schemeClr>
                </a:solidFill>
              </a:rPr>
              <a:t> </a:t>
            </a:r>
            <a:r>
              <a:rPr lang="nl-NL" sz="2400" dirty="0" err="1">
                <a:solidFill>
                  <a:schemeClr val="accent4">
                    <a:lumMod val="20000"/>
                    <a:lumOff val="80000"/>
                  </a:schemeClr>
                </a:solidFill>
              </a:rPr>
              <a:t>movere</a:t>
            </a:r>
            <a:r>
              <a:rPr lang="nl-NL" sz="2400" dirty="0">
                <a:solidFill>
                  <a:schemeClr val="accent4">
                    <a:lumMod val="20000"/>
                    <a:lumOff val="80000"/>
                  </a:schemeClr>
                </a:solidFill>
              </a:rPr>
              <a:t> </a:t>
            </a:r>
            <a:r>
              <a:rPr lang="nl-NL" sz="2400" dirty="0" err="1">
                <a:solidFill>
                  <a:schemeClr val="accent4">
                    <a:lumMod val="20000"/>
                    <a:lumOff val="80000"/>
                  </a:schemeClr>
                </a:solidFill>
              </a:rPr>
              <a:t>labra</a:t>
            </a:r>
            <a:r>
              <a:rPr lang="nl-NL" sz="2400" dirty="0">
                <a:solidFill>
                  <a:schemeClr val="accent4">
                    <a:lumMod val="20000"/>
                    <a:lumOff val="80000"/>
                  </a:schemeClr>
                </a:solidFill>
              </a:rPr>
              <a:t> ne in hoc</a:t>
            </a:r>
          </a:p>
          <a:p>
            <a:pPr marL="457200" indent="-457200">
              <a:lnSpc>
                <a:spcPct val="150000"/>
              </a:lnSpc>
              <a:spcBef>
                <a:spcPts val="1200"/>
              </a:spcBef>
              <a:buAutoNum type="arabicPlain" startAt="7"/>
            </a:pPr>
            <a:r>
              <a:rPr lang="nl-NL" sz="2400" dirty="0" err="1">
                <a:solidFill>
                  <a:schemeClr val="accent4">
                    <a:lumMod val="20000"/>
                    <a:lumOff val="80000"/>
                  </a:schemeClr>
                </a:solidFill>
              </a:rPr>
              <a:t>quidem</a:t>
            </a:r>
            <a:r>
              <a:rPr lang="nl-NL" sz="2400" dirty="0">
                <a:solidFill>
                  <a:schemeClr val="accent4">
                    <a:lumMod val="20000"/>
                    <a:lumOff val="80000"/>
                  </a:schemeClr>
                </a:solidFill>
              </a:rPr>
              <a:t>, ut </a:t>
            </a:r>
            <a:r>
              <a:rPr lang="nl-NL" sz="2400" dirty="0" err="1">
                <a:solidFill>
                  <a:schemeClr val="accent4">
                    <a:lumMod val="20000"/>
                    <a:lumOff val="80000"/>
                  </a:schemeClr>
                </a:solidFill>
              </a:rPr>
              <a:t>loquantur</a:t>
            </a:r>
            <a:r>
              <a:rPr lang="nl-NL" sz="2400" dirty="0">
                <a:solidFill>
                  <a:schemeClr val="accent4">
                    <a:lumMod val="20000"/>
                    <a:lumOff val="80000"/>
                  </a:schemeClr>
                </a:solidFill>
              </a:rPr>
              <a:t>, </a:t>
            </a:r>
            <a:r>
              <a:rPr lang="nl-NL" sz="2400" dirty="0" err="1">
                <a:solidFill>
                  <a:schemeClr val="accent4">
                    <a:lumMod val="20000"/>
                    <a:lumOff val="80000"/>
                  </a:schemeClr>
                </a:solidFill>
              </a:rPr>
              <a:t>licet</a:t>
            </a:r>
            <a:r>
              <a:rPr lang="nl-NL" sz="2400" dirty="0">
                <a:solidFill>
                  <a:schemeClr val="accent4">
                    <a:lumMod val="20000"/>
                    <a:lumOff val="80000"/>
                  </a:schemeClr>
                </a:solidFill>
              </a:rPr>
              <a:t>. Virga </a:t>
            </a:r>
            <a:r>
              <a:rPr lang="nl-NL" sz="2400" dirty="0" err="1">
                <a:solidFill>
                  <a:schemeClr val="accent4">
                    <a:lumMod val="20000"/>
                    <a:lumOff val="80000"/>
                  </a:schemeClr>
                </a:solidFill>
              </a:rPr>
              <a:t>murmur</a:t>
            </a:r>
            <a:r>
              <a:rPr lang="nl-NL" sz="2400" dirty="0">
                <a:solidFill>
                  <a:schemeClr val="accent4">
                    <a:lumMod val="20000"/>
                    <a:lumOff val="80000"/>
                  </a:schemeClr>
                </a:solidFill>
              </a:rPr>
              <a:t> </a:t>
            </a:r>
            <a:r>
              <a:rPr lang="nl-NL" sz="2400" dirty="0" err="1">
                <a:solidFill>
                  <a:schemeClr val="accent4">
                    <a:lumMod val="20000"/>
                    <a:lumOff val="80000"/>
                  </a:schemeClr>
                </a:solidFill>
              </a:rPr>
              <a:t>omne</a:t>
            </a:r>
            <a:endParaRPr lang="nl-NL" sz="2400" dirty="0">
              <a:solidFill>
                <a:schemeClr val="accent4">
                  <a:lumMod val="20000"/>
                  <a:lumOff val="80000"/>
                </a:schemeClr>
              </a:solidFill>
            </a:endParaRPr>
          </a:p>
          <a:p>
            <a:pPr marL="457200" indent="-457200">
              <a:lnSpc>
                <a:spcPct val="150000"/>
              </a:lnSpc>
              <a:spcBef>
                <a:spcPts val="1200"/>
              </a:spcBef>
              <a:buAutoNum type="arabicPlain" startAt="7"/>
            </a:pPr>
            <a:r>
              <a:rPr lang="nl-NL" sz="2400" dirty="0" err="1">
                <a:solidFill>
                  <a:schemeClr val="accent4">
                    <a:lumMod val="20000"/>
                    <a:lumOff val="80000"/>
                  </a:schemeClr>
                </a:solidFill>
              </a:rPr>
              <a:t>conpescitur</a:t>
            </a:r>
            <a:r>
              <a:rPr lang="nl-NL" sz="2400" dirty="0">
                <a:solidFill>
                  <a:schemeClr val="accent4">
                    <a:lumMod val="20000"/>
                    <a:lumOff val="80000"/>
                  </a:schemeClr>
                </a:solidFill>
              </a:rPr>
              <a:t>, et ne </a:t>
            </a:r>
            <a:r>
              <a:rPr lang="nl-NL" sz="2400" dirty="0" err="1">
                <a:solidFill>
                  <a:schemeClr val="accent4">
                    <a:lumMod val="20000"/>
                    <a:lumOff val="80000"/>
                  </a:schemeClr>
                </a:solidFill>
              </a:rPr>
              <a:t>fortuita</a:t>
            </a:r>
            <a:r>
              <a:rPr lang="nl-NL" sz="2400" dirty="0">
                <a:solidFill>
                  <a:schemeClr val="accent4">
                    <a:lumMod val="20000"/>
                    <a:lumOff val="80000"/>
                  </a:schemeClr>
                </a:solidFill>
              </a:rPr>
              <a:t> </a:t>
            </a:r>
            <a:r>
              <a:rPr lang="nl-NL" sz="2400" dirty="0" err="1">
                <a:solidFill>
                  <a:schemeClr val="accent4">
                    <a:lumMod val="20000"/>
                    <a:lumOff val="80000"/>
                  </a:schemeClr>
                </a:solidFill>
              </a:rPr>
              <a:t>quidem</a:t>
            </a:r>
            <a:r>
              <a:rPr lang="nl-NL" sz="2400" dirty="0">
                <a:solidFill>
                  <a:schemeClr val="accent4">
                    <a:lumMod val="20000"/>
                    <a:lumOff val="80000"/>
                  </a:schemeClr>
                </a:solidFill>
              </a:rPr>
              <a:t> </a:t>
            </a:r>
            <a:r>
              <a:rPr lang="nl-NL" sz="2400" dirty="0" err="1">
                <a:solidFill>
                  <a:schemeClr val="accent4">
                    <a:lumMod val="20000"/>
                    <a:lumOff val="80000"/>
                  </a:schemeClr>
                </a:solidFill>
              </a:rPr>
              <a:t>verberibus</a:t>
            </a:r>
            <a:r>
              <a:rPr lang="nl-NL" sz="2400" dirty="0">
                <a:solidFill>
                  <a:schemeClr val="accent4">
                    <a:lumMod val="20000"/>
                    <a:lumOff val="80000"/>
                  </a:schemeClr>
                </a:solidFill>
              </a:rPr>
              <a:t> </a:t>
            </a:r>
            <a:r>
              <a:rPr lang="nl-NL" sz="2400" dirty="0" err="1">
                <a:solidFill>
                  <a:schemeClr val="accent4">
                    <a:lumMod val="20000"/>
                    <a:lumOff val="80000"/>
                  </a:schemeClr>
                </a:solidFill>
              </a:rPr>
              <a:t>excepta</a:t>
            </a:r>
            <a:endParaRPr lang="nl-NL" sz="2400" dirty="0">
              <a:solidFill>
                <a:schemeClr val="accent4">
                  <a:lumMod val="20000"/>
                  <a:lumOff val="80000"/>
                </a:schemeClr>
              </a:solidFill>
            </a:endParaRPr>
          </a:p>
          <a:p>
            <a:pPr marL="457200" indent="-457200">
              <a:lnSpc>
                <a:spcPct val="150000"/>
              </a:lnSpc>
              <a:spcBef>
                <a:spcPts val="1200"/>
              </a:spcBef>
              <a:buAutoNum type="arabicPlain" startAt="7"/>
            </a:pPr>
            <a:r>
              <a:rPr lang="nl-NL" sz="2400" dirty="0" err="1">
                <a:solidFill>
                  <a:schemeClr val="accent4">
                    <a:lumMod val="20000"/>
                    <a:lumOff val="80000"/>
                  </a:schemeClr>
                </a:solidFill>
              </a:rPr>
              <a:t>sunt</a:t>
            </a:r>
            <a:r>
              <a:rPr lang="nl-NL" sz="2400" dirty="0">
                <a:solidFill>
                  <a:schemeClr val="accent4">
                    <a:lumMod val="20000"/>
                    <a:lumOff val="80000"/>
                  </a:schemeClr>
                </a:solidFill>
              </a:rPr>
              <a:t>, </a:t>
            </a:r>
            <a:r>
              <a:rPr lang="nl-NL" sz="2400" dirty="0" err="1">
                <a:solidFill>
                  <a:schemeClr val="accent4">
                    <a:lumMod val="20000"/>
                    <a:lumOff val="80000"/>
                  </a:schemeClr>
                </a:solidFill>
              </a:rPr>
              <a:t>tussis</a:t>
            </a:r>
            <a:r>
              <a:rPr lang="nl-NL" sz="2400" dirty="0">
                <a:solidFill>
                  <a:schemeClr val="accent4">
                    <a:lumMod val="20000"/>
                    <a:lumOff val="80000"/>
                  </a:schemeClr>
                </a:solidFill>
              </a:rPr>
              <a:t>, </a:t>
            </a:r>
            <a:r>
              <a:rPr lang="nl-NL" sz="2400" dirty="0" err="1">
                <a:solidFill>
                  <a:schemeClr val="accent4">
                    <a:lumMod val="20000"/>
                    <a:lumOff val="80000"/>
                  </a:schemeClr>
                </a:solidFill>
              </a:rPr>
              <a:t>sternumenta</a:t>
            </a:r>
            <a:r>
              <a:rPr lang="nl-NL" sz="2400" dirty="0">
                <a:solidFill>
                  <a:schemeClr val="accent4">
                    <a:lumMod val="20000"/>
                    <a:lumOff val="80000"/>
                  </a:schemeClr>
                </a:solidFill>
              </a:rPr>
              <a:t>, singultus. </a:t>
            </a:r>
            <a:r>
              <a:rPr lang="nl-NL" sz="2400" dirty="0" err="1">
                <a:solidFill>
                  <a:schemeClr val="accent4">
                    <a:lumMod val="20000"/>
                    <a:lumOff val="80000"/>
                  </a:schemeClr>
                </a:solidFill>
              </a:rPr>
              <a:t>Magno</a:t>
            </a:r>
            <a:r>
              <a:rPr lang="nl-NL" sz="2400" dirty="0">
                <a:solidFill>
                  <a:schemeClr val="accent4">
                    <a:lumMod val="20000"/>
                    <a:lumOff val="80000"/>
                  </a:schemeClr>
                </a:solidFill>
              </a:rPr>
              <a:t> malo</a:t>
            </a:r>
          </a:p>
          <a:p>
            <a:pPr marL="457200" indent="-457200">
              <a:lnSpc>
                <a:spcPct val="150000"/>
              </a:lnSpc>
              <a:spcBef>
                <a:spcPts val="1200"/>
              </a:spcBef>
              <a:buAutoNum type="arabicPlain" startAt="7"/>
            </a:pPr>
            <a:r>
              <a:rPr lang="nl-NL" sz="2400" dirty="0" err="1">
                <a:solidFill>
                  <a:schemeClr val="accent4">
                    <a:lumMod val="20000"/>
                    <a:lumOff val="80000"/>
                  </a:schemeClr>
                </a:solidFill>
              </a:rPr>
              <a:t>ulla</a:t>
            </a:r>
            <a:r>
              <a:rPr lang="nl-NL" sz="2400" dirty="0">
                <a:solidFill>
                  <a:schemeClr val="accent4">
                    <a:lumMod val="20000"/>
                    <a:lumOff val="80000"/>
                  </a:schemeClr>
                </a:solidFill>
              </a:rPr>
              <a:t> </a:t>
            </a:r>
            <a:r>
              <a:rPr lang="nl-NL" sz="2400" dirty="0" err="1">
                <a:solidFill>
                  <a:schemeClr val="accent4">
                    <a:lumMod val="20000"/>
                    <a:lumOff val="80000"/>
                  </a:schemeClr>
                </a:solidFill>
              </a:rPr>
              <a:t>voce</a:t>
            </a:r>
            <a:r>
              <a:rPr lang="nl-NL" sz="2400" dirty="0">
                <a:solidFill>
                  <a:schemeClr val="accent4">
                    <a:lumMod val="20000"/>
                    <a:lumOff val="80000"/>
                  </a:schemeClr>
                </a:solidFill>
              </a:rPr>
              <a:t> </a:t>
            </a:r>
            <a:r>
              <a:rPr lang="nl-NL" sz="2400" dirty="0" err="1">
                <a:solidFill>
                  <a:schemeClr val="accent4">
                    <a:lumMod val="20000"/>
                    <a:lumOff val="80000"/>
                  </a:schemeClr>
                </a:solidFill>
              </a:rPr>
              <a:t>interpellatum</a:t>
            </a:r>
            <a:r>
              <a:rPr lang="nl-NL" sz="2400" dirty="0">
                <a:solidFill>
                  <a:schemeClr val="accent4">
                    <a:lumMod val="20000"/>
                    <a:lumOff val="80000"/>
                  </a:schemeClr>
                </a:solidFill>
              </a:rPr>
              <a:t> silentium </a:t>
            </a:r>
            <a:r>
              <a:rPr lang="nl-NL" sz="2400" dirty="0" err="1">
                <a:solidFill>
                  <a:schemeClr val="accent4">
                    <a:lumMod val="20000"/>
                    <a:lumOff val="80000"/>
                  </a:schemeClr>
                </a:solidFill>
              </a:rPr>
              <a:t>luitur</a:t>
            </a:r>
            <a:r>
              <a:rPr lang="nl-NL" sz="2400" dirty="0">
                <a:solidFill>
                  <a:schemeClr val="accent4">
                    <a:lumMod val="20000"/>
                    <a:lumOff val="80000"/>
                  </a:schemeClr>
                </a:solidFill>
              </a:rPr>
              <a:t>. </a:t>
            </a:r>
            <a:r>
              <a:rPr lang="nl-NL" sz="2400" dirty="0" err="1">
                <a:solidFill>
                  <a:schemeClr val="accent4">
                    <a:lumMod val="20000"/>
                    <a:lumOff val="80000"/>
                  </a:schemeClr>
                </a:solidFill>
              </a:rPr>
              <a:t>Nocte</a:t>
            </a:r>
            <a:r>
              <a:rPr lang="nl-NL" sz="2400" dirty="0">
                <a:solidFill>
                  <a:schemeClr val="accent4">
                    <a:lumMod val="20000"/>
                    <a:lumOff val="80000"/>
                  </a:schemeClr>
                </a:solidFill>
              </a:rPr>
              <a:t> </a:t>
            </a:r>
            <a:r>
              <a:rPr lang="nl-NL" sz="2400" dirty="0" err="1">
                <a:solidFill>
                  <a:schemeClr val="accent4">
                    <a:lumMod val="20000"/>
                    <a:lumOff val="80000"/>
                  </a:schemeClr>
                </a:solidFill>
              </a:rPr>
              <a:t>tota</a:t>
            </a:r>
            <a:endParaRPr lang="nl-NL" sz="2400" dirty="0">
              <a:solidFill>
                <a:schemeClr val="accent4">
                  <a:lumMod val="20000"/>
                  <a:lumOff val="80000"/>
                </a:schemeClr>
              </a:solidFill>
            </a:endParaRPr>
          </a:p>
          <a:p>
            <a:pPr marL="457200" indent="-457200">
              <a:lnSpc>
                <a:spcPct val="150000"/>
              </a:lnSpc>
              <a:spcBef>
                <a:spcPts val="1200"/>
              </a:spcBef>
              <a:buAutoNum type="arabicPlain" startAt="7"/>
            </a:pPr>
            <a:r>
              <a:rPr lang="nl-NL" sz="2400" dirty="0" err="1">
                <a:solidFill>
                  <a:schemeClr val="accent4">
                    <a:lumMod val="20000"/>
                    <a:lumOff val="80000"/>
                  </a:schemeClr>
                </a:solidFill>
              </a:rPr>
              <a:t>ieiuni</a:t>
            </a:r>
            <a:r>
              <a:rPr lang="nl-NL" sz="2400" dirty="0">
                <a:solidFill>
                  <a:schemeClr val="accent4">
                    <a:lumMod val="20000"/>
                    <a:lumOff val="80000"/>
                  </a:schemeClr>
                </a:solidFill>
              </a:rPr>
              <a:t> </a:t>
            </a:r>
            <a:r>
              <a:rPr lang="nl-NL" sz="2400" dirty="0" err="1">
                <a:solidFill>
                  <a:schemeClr val="accent4">
                    <a:lumMod val="20000"/>
                    <a:lumOff val="80000"/>
                  </a:schemeClr>
                </a:solidFill>
              </a:rPr>
              <a:t>mutique</a:t>
            </a:r>
            <a:r>
              <a:rPr lang="nl-NL" sz="2400" dirty="0">
                <a:solidFill>
                  <a:schemeClr val="accent4">
                    <a:lumMod val="20000"/>
                    <a:lumOff val="80000"/>
                  </a:schemeClr>
                </a:solidFill>
              </a:rPr>
              <a:t> </a:t>
            </a:r>
            <a:r>
              <a:rPr lang="nl-NL" sz="2400" dirty="0" err="1">
                <a:solidFill>
                  <a:schemeClr val="accent4">
                    <a:lumMod val="20000"/>
                    <a:lumOff val="80000"/>
                  </a:schemeClr>
                </a:solidFill>
              </a:rPr>
              <a:t>perstant</a:t>
            </a:r>
            <a:r>
              <a:rPr lang="nl-NL" sz="2400" dirty="0">
                <a:solidFill>
                  <a:schemeClr val="accent4">
                    <a:lumMod val="20000"/>
                    <a:lumOff val="80000"/>
                  </a:schemeClr>
                </a:solidFill>
              </a:rPr>
              <a:t>.</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594A75BB-DC8E-4162-A131-068BE1D18274}"/>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329810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18</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B (p.151)	rr. 13 – 18</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128502"/>
          </a:xfrm>
          <a:prstGeom prst="rect">
            <a:avLst/>
          </a:prstGeom>
          <a:noFill/>
        </p:spPr>
        <p:txBody>
          <a:bodyPr wrap="square" rtlCol="0">
            <a:spAutoFit/>
          </a:bodyPr>
          <a:lstStyle/>
          <a:p>
            <a:pPr marL="457200" indent="-457200">
              <a:lnSpc>
                <a:spcPct val="150000"/>
              </a:lnSpc>
              <a:spcBef>
                <a:spcPts val="1200"/>
              </a:spcBef>
              <a:buAutoNum type="arabicPlain" startAt="13"/>
            </a:pPr>
            <a:r>
              <a:rPr lang="nl-NL" sz="2400" dirty="0">
                <a:solidFill>
                  <a:schemeClr val="accent4">
                    <a:lumMod val="20000"/>
                    <a:lumOff val="80000"/>
                  </a:schemeClr>
                </a:solidFill>
              </a:rPr>
              <a:t>Sic fit, ut </a:t>
            </a:r>
            <a:r>
              <a:rPr lang="nl-NL" sz="2400" dirty="0" err="1">
                <a:solidFill>
                  <a:schemeClr val="accent4">
                    <a:lumMod val="20000"/>
                    <a:lumOff val="80000"/>
                  </a:schemeClr>
                </a:solidFill>
              </a:rPr>
              <a:t>isti</a:t>
            </a:r>
            <a:r>
              <a:rPr lang="nl-NL" sz="2400" dirty="0">
                <a:solidFill>
                  <a:schemeClr val="accent4">
                    <a:lumMod val="20000"/>
                    <a:lumOff val="80000"/>
                  </a:schemeClr>
                </a:solidFill>
              </a:rPr>
              <a:t> de domino </a:t>
            </a:r>
            <a:r>
              <a:rPr lang="nl-NL" sz="2400" dirty="0" err="1">
                <a:solidFill>
                  <a:schemeClr val="accent4">
                    <a:lumMod val="20000"/>
                    <a:lumOff val="80000"/>
                  </a:schemeClr>
                </a:solidFill>
              </a:rPr>
              <a:t>loquantur</a:t>
            </a:r>
            <a:r>
              <a:rPr lang="nl-NL" sz="2400" dirty="0">
                <a:solidFill>
                  <a:schemeClr val="accent4">
                    <a:lumMod val="20000"/>
                    <a:lumOff val="80000"/>
                  </a:schemeClr>
                </a:solidFill>
              </a:rPr>
              <a:t>, </a:t>
            </a:r>
            <a:r>
              <a:rPr lang="nl-NL" sz="2400" dirty="0" err="1">
                <a:solidFill>
                  <a:schemeClr val="accent4">
                    <a:lumMod val="20000"/>
                    <a:lumOff val="80000"/>
                  </a:schemeClr>
                </a:solidFill>
              </a:rPr>
              <a:t>quibus</a:t>
            </a:r>
            <a:r>
              <a:rPr lang="nl-NL" sz="2400" dirty="0">
                <a:solidFill>
                  <a:schemeClr val="accent4">
                    <a:lumMod val="20000"/>
                    <a:lumOff val="80000"/>
                  </a:schemeClr>
                </a:solidFill>
              </a:rPr>
              <a:t> </a:t>
            </a:r>
            <a:r>
              <a:rPr lang="nl-NL" sz="2400" dirty="0" err="1">
                <a:solidFill>
                  <a:schemeClr val="accent4">
                    <a:lumMod val="20000"/>
                    <a:lumOff val="80000"/>
                  </a:schemeClr>
                </a:solidFill>
              </a:rPr>
              <a:t>coram</a:t>
            </a:r>
            <a:endParaRPr lang="nl-NL" sz="2400" dirty="0">
              <a:solidFill>
                <a:schemeClr val="accent4">
                  <a:lumMod val="20000"/>
                  <a:lumOff val="80000"/>
                </a:schemeClr>
              </a:solidFill>
            </a:endParaRPr>
          </a:p>
          <a:p>
            <a:pPr marL="457200" indent="-457200">
              <a:lnSpc>
                <a:spcPct val="150000"/>
              </a:lnSpc>
              <a:spcBef>
                <a:spcPts val="1200"/>
              </a:spcBef>
              <a:buAutoNum type="arabicPlain" startAt="13"/>
            </a:pPr>
            <a:r>
              <a:rPr lang="nl-NL" sz="2400" dirty="0">
                <a:solidFill>
                  <a:schemeClr val="accent4">
                    <a:lumMod val="20000"/>
                    <a:lumOff val="80000"/>
                  </a:schemeClr>
                </a:solidFill>
              </a:rPr>
              <a:t>domino </a:t>
            </a:r>
            <a:r>
              <a:rPr lang="nl-NL" sz="2400" dirty="0" err="1">
                <a:solidFill>
                  <a:schemeClr val="accent4">
                    <a:lumMod val="20000"/>
                    <a:lumOff val="80000"/>
                  </a:schemeClr>
                </a:solidFill>
              </a:rPr>
              <a:t>loqui</a:t>
            </a:r>
            <a:r>
              <a:rPr lang="nl-NL" sz="2400" dirty="0">
                <a:solidFill>
                  <a:schemeClr val="accent4">
                    <a:lumMod val="20000"/>
                    <a:lumOff val="80000"/>
                  </a:schemeClr>
                </a:solidFill>
              </a:rPr>
              <a:t> non </a:t>
            </a:r>
            <a:r>
              <a:rPr lang="nl-NL" sz="2400" dirty="0" err="1">
                <a:solidFill>
                  <a:schemeClr val="accent4">
                    <a:lumMod val="20000"/>
                    <a:lumOff val="80000"/>
                  </a:schemeClr>
                </a:solidFill>
              </a:rPr>
              <a:t>licet</a:t>
            </a:r>
            <a:r>
              <a:rPr lang="nl-NL" sz="2400" dirty="0">
                <a:solidFill>
                  <a:schemeClr val="accent4">
                    <a:lumMod val="20000"/>
                    <a:lumOff val="80000"/>
                  </a:schemeClr>
                </a:solidFill>
              </a:rPr>
              <a:t>. At </a:t>
            </a:r>
            <a:r>
              <a:rPr lang="nl-NL" sz="2400" dirty="0" err="1">
                <a:solidFill>
                  <a:schemeClr val="accent4">
                    <a:lumMod val="20000"/>
                    <a:lumOff val="80000"/>
                  </a:schemeClr>
                </a:solidFill>
              </a:rPr>
              <a:t>illi</a:t>
            </a:r>
            <a:r>
              <a:rPr lang="nl-NL" sz="2400" dirty="0">
                <a:solidFill>
                  <a:schemeClr val="accent4">
                    <a:lumMod val="20000"/>
                    <a:lumOff val="80000"/>
                  </a:schemeClr>
                </a:solidFill>
              </a:rPr>
              <a:t>, </a:t>
            </a:r>
            <a:r>
              <a:rPr lang="nl-NL" sz="2400" dirty="0" err="1">
                <a:solidFill>
                  <a:schemeClr val="accent4">
                    <a:lumMod val="20000"/>
                    <a:lumOff val="80000"/>
                  </a:schemeClr>
                </a:solidFill>
              </a:rPr>
              <a:t>quibus</a:t>
            </a:r>
            <a:r>
              <a:rPr lang="nl-NL" sz="2400" dirty="0">
                <a:solidFill>
                  <a:schemeClr val="accent4">
                    <a:lumMod val="20000"/>
                    <a:lumOff val="80000"/>
                  </a:schemeClr>
                </a:solidFill>
              </a:rPr>
              <a:t> non tantum</a:t>
            </a:r>
          </a:p>
          <a:p>
            <a:pPr marL="457200" indent="-457200">
              <a:lnSpc>
                <a:spcPct val="150000"/>
              </a:lnSpc>
              <a:spcBef>
                <a:spcPts val="1200"/>
              </a:spcBef>
              <a:buAutoNum type="arabicPlain" startAt="13"/>
            </a:pPr>
            <a:r>
              <a:rPr lang="nl-NL" sz="2400" dirty="0" err="1">
                <a:solidFill>
                  <a:schemeClr val="accent4">
                    <a:lumMod val="20000"/>
                    <a:lumOff val="80000"/>
                  </a:schemeClr>
                </a:solidFill>
              </a:rPr>
              <a:t>coram</a:t>
            </a:r>
            <a:r>
              <a:rPr lang="nl-NL" sz="2400" dirty="0">
                <a:solidFill>
                  <a:schemeClr val="accent4">
                    <a:lumMod val="20000"/>
                    <a:lumOff val="80000"/>
                  </a:schemeClr>
                </a:solidFill>
              </a:rPr>
              <a:t> </a:t>
            </a:r>
            <a:r>
              <a:rPr lang="nl-NL" sz="2400" dirty="0" err="1">
                <a:solidFill>
                  <a:schemeClr val="accent4">
                    <a:lumMod val="20000"/>
                    <a:lumOff val="80000"/>
                  </a:schemeClr>
                </a:solidFill>
              </a:rPr>
              <a:t>dominis</a:t>
            </a:r>
            <a:r>
              <a:rPr lang="nl-NL" sz="2400" dirty="0">
                <a:solidFill>
                  <a:schemeClr val="accent4">
                    <a:lumMod val="20000"/>
                    <a:lumOff val="80000"/>
                  </a:schemeClr>
                </a:solidFill>
              </a:rPr>
              <a:t>, </a:t>
            </a:r>
            <a:r>
              <a:rPr lang="nl-NL" sz="2400" dirty="0" err="1">
                <a:solidFill>
                  <a:schemeClr val="accent4">
                    <a:lumMod val="20000"/>
                    <a:lumOff val="80000"/>
                  </a:schemeClr>
                </a:solidFill>
              </a:rPr>
              <a:t>sed</a:t>
            </a:r>
            <a:r>
              <a:rPr lang="nl-NL" sz="2400" dirty="0">
                <a:solidFill>
                  <a:schemeClr val="accent4">
                    <a:lumMod val="20000"/>
                    <a:lumOff val="80000"/>
                  </a:schemeClr>
                </a:solidFill>
              </a:rPr>
              <a:t> cum </a:t>
            </a:r>
            <a:r>
              <a:rPr lang="nl-NL" sz="2400" dirty="0" err="1">
                <a:solidFill>
                  <a:schemeClr val="accent4">
                    <a:lumMod val="20000"/>
                    <a:lumOff val="80000"/>
                  </a:schemeClr>
                </a:solidFill>
              </a:rPr>
              <a:t>ipsis</a:t>
            </a:r>
            <a:r>
              <a:rPr lang="nl-NL" sz="2400" dirty="0">
                <a:solidFill>
                  <a:schemeClr val="accent4">
                    <a:lumMod val="20000"/>
                    <a:lumOff val="80000"/>
                  </a:schemeClr>
                </a:solidFill>
              </a:rPr>
              <a:t> </a:t>
            </a:r>
            <a:r>
              <a:rPr lang="nl-NL" sz="2400" dirty="0" err="1">
                <a:solidFill>
                  <a:schemeClr val="accent4">
                    <a:lumMod val="20000"/>
                    <a:lumOff val="80000"/>
                  </a:schemeClr>
                </a:solidFill>
              </a:rPr>
              <a:t>erat</a:t>
            </a:r>
            <a:r>
              <a:rPr lang="nl-NL" sz="2400" dirty="0">
                <a:solidFill>
                  <a:schemeClr val="accent4">
                    <a:lumMod val="20000"/>
                    <a:lumOff val="80000"/>
                  </a:schemeClr>
                </a:solidFill>
              </a:rPr>
              <a:t> </a:t>
            </a:r>
            <a:r>
              <a:rPr lang="nl-NL" sz="2400" dirty="0" err="1">
                <a:solidFill>
                  <a:schemeClr val="accent4">
                    <a:lumMod val="20000"/>
                    <a:lumOff val="80000"/>
                  </a:schemeClr>
                </a:solidFill>
              </a:rPr>
              <a:t>sermo</a:t>
            </a:r>
            <a:r>
              <a:rPr lang="nl-NL" sz="2400" dirty="0">
                <a:solidFill>
                  <a:schemeClr val="accent4">
                    <a:lumMod val="20000"/>
                    <a:lumOff val="80000"/>
                  </a:schemeClr>
                </a:solidFill>
              </a:rPr>
              <a:t>, quorum os</a:t>
            </a:r>
          </a:p>
          <a:p>
            <a:pPr marL="457200" indent="-457200">
              <a:lnSpc>
                <a:spcPct val="150000"/>
              </a:lnSpc>
              <a:spcBef>
                <a:spcPts val="1200"/>
              </a:spcBef>
              <a:buAutoNum type="arabicPlain" startAt="13"/>
            </a:pPr>
            <a:r>
              <a:rPr lang="nl-NL" sz="2400" dirty="0">
                <a:solidFill>
                  <a:schemeClr val="accent4">
                    <a:lumMod val="20000"/>
                    <a:lumOff val="80000"/>
                  </a:schemeClr>
                </a:solidFill>
              </a:rPr>
              <a:t>non </a:t>
            </a:r>
            <a:r>
              <a:rPr lang="nl-NL" sz="2400" dirty="0" err="1">
                <a:solidFill>
                  <a:schemeClr val="accent4">
                    <a:lumMod val="20000"/>
                    <a:lumOff val="80000"/>
                  </a:schemeClr>
                </a:solidFill>
              </a:rPr>
              <a:t>consuebatur</a:t>
            </a:r>
            <a:r>
              <a:rPr lang="nl-NL" sz="2400" dirty="0">
                <a:solidFill>
                  <a:schemeClr val="accent4">
                    <a:lumMod val="20000"/>
                    <a:lumOff val="80000"/>
                  </a:schemeClr>
                </a:solidFill>
              </a:rPr>
              <a:t>, </a:t>
            </a:r>
            <a:r>
              <a:rPr lang="nl-NL" sz="2400" dirty="0" err="1">
                <a:solidFill>
                  <a:schemeClr val="accent4">
                    <a:lumMod val="20000"/>
                    <a:lumOff val="80000"/>
                  </a:schemeClr>
                </a:solidFill>
              </a:rPr>
              <a:t>parati</a:t>
            </a:r>
            <a:r>
              <a:rPr lang="nl-NL" sz="2400" dirty="0">
                <a:solidFill>
                  <a:schemeClr val="accent4">
                    <a:lumMod val="20000"/>
                    <a:lumOff val="80000"/>
                  </a:schemeClr>
                </a:solidFill>
              </a:rPr>
              <a:t> </a:t>
            </a:r>
            <a:r>
              <a:rPr lang="nl-NL" sz="2400" dirty="0" err="1">
                <a:solidFill>
                  <a:schemeClr val="accent4">
                    <a:lumMod val="20000"/>
                    <a:lumOff val="80000"/>
                  </a:schemeClr>
                </a:solidFill>
              </a:rPr>
              <a:t>erant</a:t>
            </a:r>
            <a:r>
              <a:rPr lang="nl-NL" sz="2400" dirty="0">
                <a:solidFill>
                  <a:schemeClr val="accent4">
                    <a:lumMod val="20000"/>
                    <a:lumOff val="80000"/>
                  </a:schemeClr>
                </a:solidFill>
              </a:rPr>
              <a:t> pro domino </a:t>
            </a:r>
            <a:r>
              <a:rPr lang="nl-NL" sz="2400" dirty="0" err="1">
                <a:solidFill>
                  <a:schemeClr val="accent4">
                    <a:lumMod val="20000"/>
                    <a:lumOff val="80000"/>
                  </a:schemeClr>
                </a:solidFill>
              </a:rPr>
              <a:t>porrigere</a:t>
            </a:r>
            <a:endParaRPr lang="nl-NL" sz="2400" dirty="0">
              <a:solidFill>
                <a:schemeClr val="accent4">
                  <a:lumMod val="20000"/>
                  <a:lumOff val="80000"/>
                </a:schemeClr>
              </a:solidFill>
            </a:endParaRPr>
          </a:p>
          <a:p>
            <a:pPr marL="457200" indent="-457200">
              <a:lnSpc>
                <a:spcPct val="150000"/>
              </a:lnSpc>
              <a:spcBef>
                <a:spcPts val="1200"/>
              </a:spcBef>
              <a:buAutoNum type="arabicPlain" startAt="13"/>
            </a:pPr>
            <a:r>
              <a:rPr lang="nl-NL" sz="2400" dirty="0" err="1">
                <a:solidFill>
                  <a:schemeClr val="accent4">
                    <a:lumMod val="20000"/>
                    <a:lumOff val="80000"/>
                  </a:schemeClr>
                </a:solidFill>
              </a:rPr>
              <a:t>cervicem</a:t>
            </a:r>
            <a:r>
              <a:rPr lang="nl-NL" sz="2400" dirty="0">
                <a:solidFill>
                  <a:schemeClr val="accent4">
                    <a:lumMod val="20000"/>
                    <a:lumOff val="80000"/>
                  </a:schemeClr>
                </a:solidFill>
              </a:rPr>
              <a:t>, </a:t>
            </a:r>
            <a:r>
              <a:rPr lang="nl-NL" sz="2400" dirty="0" err="1">
                <a:solidFill>
                  <a:schemeClr val="accent4">
                    <a:lumMod val="20000"/>
                    <a:lumOff val="80000"/>
                  </a:schemeClr>
                </a:solidFill>
              </a:rPr>
              <a:t>periculum</a:t>
            </a:r>
            <a:r>
              <a:rPr lang="nl-NL" sz="2400" dirty="0">
                <a:solidFill>
                  <a:schemeClr val="accent4">
                    <a:lumMod val="20000"/>
                    <a:lumOff val="80000"/>
                  </a:schemeClr>
                </a:solidFill>
              </a:rPr>
              <a:t> </a:t>
            </a:r>
            <a:r>
              <a:rPr lang="nl-NL" sz="2400" dirty="0" err="1">
                <a:solidFill>
                  <a:schemeClr val="accent4">
                    <a:lumMod val="20000"/>
                    <a:lumOff val="80000"/>
                  </a:schemeClr>
                </a:solidFill>
              </a:rPr>
              <a:t>inminens</a:t>
            </a:r>
            <a:r>
              <a:rPr lang="nl-NL" sz="2400" dirty="0">
                <a:solidFill>
                  <a:schemeClr val="accent4">
                    <a:lumMod val="20000"/>
                    <a:lumOff val="80000"/>
                  </a:schemeClr>
                </a:solidFill>
              </a:rPr>
              <a:t> in caput </a:t>
            </a:r>
            <a:r>
              <a:rPr lang="nl-NL" sz="2400" dirty="0" err="1">
                <a:solidFill>
                  <a:schemeClr val="accent4">
                    <a:lumMod val="20000"/>
                    <a:lumOff val="80000"/>
                  </a:schemeClr>
                </a:solidFill>
              </a:rPr>
              <a:t>suum</a:t>
            </a:r>
            <a:r>
              <a:rPr lang="nl-NL" sz="2400" dirty="0">
                <a:solidFill>
                  <a:schemeClr val="accent4">
                    <a:lumMod val="20000"/>
                    <a:lumOff val="80000"/>
                  </a:schemeClr>
                </a:solidFill>
              </a:rPr>
              <a:t> </a:t>
            </a:r>
            <a:r>
              <a:rPr lang="nl-NL" sz="2400" dirty="0" err="1">
                <a:solidFill>
                  <a:schemeClr val="accent4">
                    <a:lumMod val="20000"/>
                    <a:lumOff val="80000"/>
                  </a:schemeClr>
                </a:solidFill>
              </a:rPr>
              <a:t>avertere</a:t>
            </a:r>
            <a:r>
              <a:rPr lang="nl-NL" sz="2400" dirty="0">
                <a:solidFill>
                  <a:schemeClr val="accent4">
                    <a:lumMod val="20000"/>
                    <a:lumOff val="80000"/>
                  </a:schemeClr>
                </a:solidFill>
              </a:rPr>
              <a:t>:</a:t>
            </a:r>
          </a:p>
          <a:p>
            <a:pPr marL="457200" indent="-457200">
              <a:lnSpc>
                <a:spcPct val="150000"/>
              </a:lnSpc>
              <a:spcBef>
                <a:spcPts val="1200"/>
              </a:spcBef>
              <a:buAutoNum type="arabicPlain" startAt="13"/>
            </a:pPr>
            <a:r>
              <a:rPr lang="nl-NL" sz="2400" dirty="0">
                <a:solidFill>
                  <a:schemeClr val="accent4">
                    <a:lumMod val="20000"/>
                    <a:lumOff val="80000"/>
                  </a:schemeClr>
                </a:solidFill>
              </a:rPr>
              <a:t>in </a:t>
            </a:r>
            <a:r>
              <a:rPr lang="nl-NL" sz="2400" dirty="0" err="1">
                <a:solidFill>
                  <a:schemeClr val="accent4">
                    <a:lumMod val="20000"/>
                    <a:lumOff val="80000"/>
                  </a:schemeClr>
                </a:solidFill>
              </a:rPr>
              <a:t>conviviis</a:t>
            </a:r>
            <a:r>
              <a:rPr lang="nl-NL" sz="2400" dirty="0">
                <a:solidFill>
                  <a:schemeClr val="accent4">
                    <a:lumMod val="20000"/>
                    <a:lumOff val="80000"/>
                  </a:schemeClr>
                </a:solidFill>
              </a:rPr>
              <a:t> </a:t>
            </a:r>
            <a:r>
              <a:rPr lang="nl-NL" sz="2400" dirty="0" err="1">
                <a:solidFill>
                  <a:schemeClr val="accent4">
                    <a:lumMod val="20000"/>
                    <a:lumOff val="80000"/>
                  </a:schemeClr>
                </a:solidFill>
              </a:rPr>
              <a:t>loquebantur</a:t>
            </a:r>
            <a:r>
              <a:rPr lang="nl-NL" sz="2400" dirty="0">
                <a:solidFill>
                  <a:schemeClr val="accent4">
                    <a:lumMod val="20000"/>
                    <a:lumOff val="80000"/>
                  </a:schemeClr>
                </a:solidFill>
              </a:rPr>
              <a:t>, </a:t>
            </a:r>
            <a:r>
              <a:rPr lang="nl-NL" sz="2400" dirty="0" err="1">
                <a:solidFill>
                  <a:schemeClr val="accent4">
                    <a:lumMod val="20000"/>
                    <a:lumOff val="80000"/>
                  </a:schemeClr>
                </a:solidFill>
              </a:rPr>
              <a:t>sed</a:t>
            </a:r>
            <a:r>
              <a:rPr lang="nl-NL" sz="2400" dirty="0">
                <a:solidFill>
                  <a:schemeClr val="accent4">
                    <a:lumMod val="20000"/>
                    <a:lumOff val="80000"/>
                  </a:schemeClr>
                </a:solidFill>
              </a:rPr>
              <a:t> in </a:t>
            </a:r>
            <a:r>
              <a:rPr lang="nl-NL" sz="2400" dirty="0" err="1">
                <a:solidFill>
                  <a:schemeClr val="accent4">
                    <a:lumMod val="20000"/>
                    <a:lumOff val="80000"/>
                  </a:schemeClr>
                </a:solidFill>
              </a:rPr>
              <a:t>tormentis</a:t>
            </a:r>
            <a:r>
              <a:rPr lang="nl-NL" sz="2400" dirty="0">
                <a:solidFill>
                  <a:schemeClr val="accent4">
                    <a:lumMod val="20000"/>
                    <a:lumOff val="80000"/>
                  </a:schemeClr>
                </a:solidFill>
              </a:rPr>
              <a:t> </a:t>
            </a:r>
            <a:r>
              <a:rPr lang="nl-NL" sz="2400" dirty="0" err="1">
                <a:solidFill>
                  <a:schemeClr val="accent4">
                    <a:lumMod val="20000"/>
                    <a:lumOff val="80000"/>
                  </a:schemeClr>
                </a:solidFill>
              </a:rPr>
              <a:t>tacebant</a:t>
            </a:r>
            <a:r>
              <a:rPr lang="nl-NL" sz="2400" dirty="0">
                <a:solidFill>
                  <a:schemeClr val="accent4">
                    <a:lumMod val="20000"/>
                    <a:lumOff val="80000"/>
                  </a:schemeClr>
                </a:solidFill>
              </a:rPr>
              <a:t>. </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521456AE-E7E9-4E2E-9EA6-11ABD553BC19}"/>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694040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19</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C (p.152)	rr. 1 - 7</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836389"/>
          </a:xfrm>
          <a:prstGeom prst="rect">
            <a:avLst/>
          </a:prstGeom>
          <a:noFill/>
        </p:spPr>
        <p:txBody>
          <a:bodyPr wrap="square" rtlCol="0">
            <a:spAutoFit/>
          </a:bodyPr>
          <a:lstStyle/>
          <a:p>
            <a:pPr marL="457200" indent="-457200">
              <a:lnSpc>
                <a:spcPct val="150000"/>
              </a:lnSpc>
              <a:spcBef>
                <a:spcPts val="1200"/>
              </a:spcBef>
              <a:buAutoNum type="arabicPlain"/>
            </a:pPr>
            <a:r>
              <a:rPr lang="nl-NL" sz="2400" dirty="0">
                <a:solidFill>
                  <a:schemeClr val="accent4">
                    <a:lumMod val="20000"/>
                    <a:lumOff val="80000"/>
                  </a:schemeClr>
                </a:solidFill>
              </a:rPr>
              <a:t>Deinde </a:t>
            </a:r>
            <a:r>
              <a:rPr lang="nl-NL" sz="2400" dirty="0" err="1">
                <a:solidFill>
                  <a:schemeClr val="accent4">
                    <a:lumMod val="20000"/>
                    <a:lumOff val="80000"/>
                  </a:schemeClr>
                </a:solidFill>
              </a:rPr>
              <a:t>eiusdem</a:t>
            </a:r>
            <a:r>
              <a:rPr lang="nl-NL" sz="2400" dirty="0">
                <a:solidFill>
                  <a:schemeClr val="accent4">
                    <a:lumMod val="20000"/>
                    <a:lumOff val="80000"/>
                  </a:schemeClr>
                </a:solidFill>
              </a:rPr>
              <a:t> </a:t>
            </a:r>
            <a:r>
              <a:rPr lang="nl-NL" sz="2400" dirty="0" err="1">
                <a:solidFill>
                  <a:schemeClr val="accent4">
                    <a:lumMod val="20000"/>
                    <a:lumOff val="80000"/>
                  </a:schemeClr>
                </a:solidFill>
              </a:rPr>
              <a:t>adrogantiae</a:t>
            </a:r>
            <a:r>
              <a:rPr lang="nl-NL" sz="2400" dirty="0">
                <a:solidFill>
                  <a:schemeClr val="accent4">
                    <a:lumMod val="20000"/>
                    <a:lumOff val="80000"/>
                  </a:schemeClr>
                </a:solidFill>
              </a:rPr>
              <a:t> proverbium </a:t>
            </a:r>
            <a:r>
              <a:rPr lang="nl-NL" sz="2400" dirty="0" err="1">
                <a:solidFill>
                  <a:schemeClr val="accent4">
                    <a:lumMod val="20000"/>
                    <a:lumOff val="80000"/>
                  </a:schemeClr>
                </a:solidFill>
              </a:rPr>
              <a:t>iactatur</a:t>
            </a:r>
            <a:r>
              <a:rPr lang="nl-NL" sz="2400" dirty="0">
                <a:solidFill>
                  <a:schemeClr val="accent4">
                    <a:lumMod val="20000"/>
                    <a:lumOff val="80000"/>
                  </a:schemeClr>
                </a:solidFill>
              </a:rPr>
              <a:t>,</a:t>
            </a:r>
          </a:p>
          <a:p>
            <a:pPr marL="457200" indent="-457200">
              <a:lnSpc>
                <a:spcPct val="150000"/>
              </a:lnSpc>
              <a:spcBef>
                <a:spcPts val="1200"/>
              </a:spcBef>
              <a:buAutoNum type="arabicPlain"/>
            </a:pPr>
            <a:r>
              <a:rPr lang="nl-NL" sz="2400" dirty="0" err="1">
                <a:solidFill>
                  <a:schemeClr val="accent4">
                    <a:lumMod val="20000"/>
                    <a:lumOff val="80000"/>
                  </a:schemeClr>
                </a:solidFill>
              </a:rPr>
              <a:t>totidem</a:t>
            </a:r>
            <a:r>
              <a:rPr lang="nl-NL" sz="2400" dirty="0">
                <a:solidFill>
                  <a:schemeClr val="accent4">
                    <a:lumMod val="20000"/>
                    <a:lumOff val="80000"/>
                  </a:schemeClr>
                </a:solidFill>
              </a:rPr>
              <a:t> </a:t>
            </a:r>
            <a:r>
              <a:rPr lang="nl-NL" sz="2400" dirty="0" err="1">
                <a:solidFill>
                  <a:schemeClr val="accent4">
                    <a:lumMod val="20000"/>
                    <a:lumOff val="80000"/>
                  </a:schemeClr>
                </a:solidFill>
              </a:rPr>
              <a:t>hostes</a:t>
            </a:r>
            <a:r>
              <a:rPr lang="nl-NL" sz="2400" dirty="0">
                <a:solidFill>
                  <a:schemeClr val="accent4">
                    <a:lumMod val="20000"/>
                    <a:lumOff val="80000"/>
                  </a:schemeClr>
                </a:solidFill>
              </a:rPr>
              <a:t> </a:t>
            </a:r>
            <a:r>
              <a:rPr lang="nl-NL" sz="2400" dirty="0" err="1">
                <a:solidFill>
                  <a:schemeClr val="accent4">
                    <a:lumMod val="20000"/>
                    <a:lumOff val="80000"/>
                  </a:schemeClr>
                </a:solidFill>
              </a:rPr>
              <a:t>esse</a:t>
            </a:r>
            <a:r>
              <a:rPr lang="nl-NL" sz="2400" dirty="0">
                <a:solidFill>
                  <a:schemeClr val="accent4">
                    <a:lumMod val="20000"/>
                    <a:lumOff val="80000"/>
                  </a:schemeClr>
                </a:solidFill>
              </a:rPr>
              <a:t> </a:t>
            </a:r>
            <a:r>
              <a:rPr lang="nl-NL" sz="2400" dirty="0" err="1">
                <a:solidFill>
                  <a:schemeClr val="accent4">
                    <a:lumMod val="20000"/>
                    <a:lumOff val="80000"/>
                  </a:schemeClr>
                </a:solidFill>
              </a:rPr>
              <a:t>quot</a:t>
            </a:r>
            <a:r>
              <a:rPr lang="nl-NL" sz="2400" dirty="0">
                <a:solidFill>
                  <a:schemeClr val="accent4">
                    <a:lumMod val="20000"/>
                    <a:lumOff val="80000"/>
                  </a:schemeClr>
                </a:solidFill>
              </a:rPr>
              <a:t> </a:t>
            </a:r>
            <a:r>
              <a:rPr lang="nl-NL" sz="2400" dirty="0" err="1">
                <a:solidFill>
                  <a:schemeClr val="accent4">
                    <a:lumMod val="20000"/>
                    <a:lumOff val="80000"/>
                  </a:schemeClr>
                </a:solidFill>
              </a:rPr>
              <a:t>servos</a:t>
            </a:r>
            <a:r>
              <a:rPr lang="nl-NL" sz="2400" dirty="0">
                <a:solidFill>
                  <a:schemeClr val="accent4">
                    <a:lumMod val="20000"/>
                    <a:lumOff val="80000"/>
                  </a:schemeClr>
                </a:solidFill>
              </a:rPr>
              <a:t>. Non </a:t>
            </a:r>
            <a:r>
              <a:rPr lang="nl-NL" sz="2400" dirty="0" err="1">
                <a:solidFill>
                  <a:schemeClr val="accent4">
                    <a:lumMod val="20000"/>
                    <a:lumOff val="80000"/>
                  </a:schemeClr>
                </a:solidFill>
              </a:rPr>
              <a:t>habemus</a:t>
            </a:r>
            <a:r>
              <a:rPr lang="nl-NL" sz="2400" dirty="0">
                <a:solidFill>
                  <a:schemeClr val="accent4">
                    <a:lumMod val="20000"/>
                    <a:lumOff val="80000"/>
                  </a:schemeClr>
                </a:solidFill>
              </a:rPr>
              <a:t> </a:t>
            </a:r>
            <a:r>
              <a:rPr lang="nl-NL" sz="2400" dirty="0" err="1">
                <a:solidFill>
                  <a:schemeClr val="accent4">
                    <a:lumMod val="20000"/>
                    <a:lumOff val="80000"/>
                  </a:schemeClr>
                </a:solidFill>
              </a:rPr>
              <a:t>illos</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hostes</a:t>
            </a:r>
            <a:r>
              <a:rPr lang="nl-NL" sz="2400" dirty="0">
                <a:solidFill>
                  <a:schemeClr val="accent4">
                    <a:lumMod val="20000"/>
                    <a:lumOff val="80000"/>
                  </a:schemeClr>
                </a:solidFill>
              </a:rPr>
              <a:t>, </a:t>
            </a:r>
            <a:r>
              <a:rPr lang="nl-NL" sz="2400" dirty="0" err="1">
                <a:solidFill>
                  <a:schemeClr val="accent4">
                    <a:lumMod val="20000"/>
                    <a:lumOff val="80000"/>
                  </a:schemeClr>
                </a:solidFill>
              </a:rPr>
              <a:t>sed</a:t>
            </a:r>
            <a:r>
              <a:rPr lang="nl-NL" sz="2400" dirty="0">
                <a:solidFill>
                  <a:schemeClr val="accent4">
                    <a:lumMod val="20000"/>
                    <a:lumOff val="80000"/>
                  </a:schemeClr>
                </a:solidFill>
              </a:rPr>
              <a:t> </a:t>
            </a:r>
            <a:r>
              <a:rPr lang="nl-NL" sz="2400" dirty="0" err="1">
                <a:solidFill>
                  <a:schemeClr val="accent4">
                    <a:lumMod val="20000"/>
                    <a:lumOff val="80000"/>
                  </a:schemeClr>
                </a:solidFill>
              </a:rPr>
              <a:t>facimus</a:t>
            </a:r>
            <a:r>
              <a:rPr lang="nl-NL" sz="2400" dirty="0">
                <a:solidFill>
                  <a:schemeClr val="accent4">
                    <a:lumMod val="20000"/>
                    <a:lumOff val="80000"/>
                  </a:schemeClr>
                </a:solidFill>
              </a:rPr>
              <a:t>. Alia interim </a:t>
            </a:r>
            <a:r>
              <a:rPr lang="nl-NL" sz="2400" dirty="0" err="1">
                <a:solidFill>
                  <a:schemeClr val="accent4">
                    <a:lumMod val="20000"/>
                    <a:lumOff val="80000"/>
                  </a:schemeClr>
                </a:solidFill>
              </a:rPr>
              <a:t>crudelia</a:t>
            </a:r>
            <a:r>
              <a:rPr lang="nl-NL" sz="2400" dirty="0">
                <a:solidFill>
                  <a:schemeClr val="accent4">
                    <a:lumMod val="20000"/>
                    <a:lumOff val="80000"/>
                  </a:schemeClr>
                </a:solidFill>
              </a:rPr>
              <a:t>, </a:t>
            </a:r>
            <a:r>
              <a:rPr lang="nl-NL" sz="2400" dirty="0" err="1">
                <a:solidFill>
                  <a:schemeClr val="accent4">
                    <a:lumMod val="20000"/>
                    <a:lumOff val="80000"/>
                  </a:schemeClr>
                </a:solidFill>
              </a:rPr>
              <a:t>inhumana</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praetereo</a:t>
            </a:r>
            <a:r>
              <a:rPr lang="nl-NL" sz="2400" dirty="0">
                <a:solidFill>
                  <a:schemeClr val="accent4">
                    <a:lumMod val="20000"/>
                    <a:lumOff val="80000"/>
                  </a:schemeClr>
                </a:solidFill>
              </a:rPr>
              <a:t>, </a:t>
            </a:r>
            <a:r>
              <a:rPr lang="nl-NL" sz="2400" dirty="0" err="1">
                <a:solidFill>
                  <a:schemeClr val="accent4">
                    <a:lumMod val="20000"/>
                    <a:lumOff val="80000"/>
                  </a:schemeClr>
                </a:solidFill>
              </a:rPr>
              <a:t>quod</a:t>
            </a:r>
            <a:r>
              <a:rPr lang="nl-NL" sz="2400" dirty="0">
                <a:solidFill>
                  <a:schemeClr val="accent4">
                    <a:lumMod val="20000"/>
                    <a:lumOff val="80000"/>
                  </a:schemeClr>
                </a:solidFill>
              </a:rPr>
              <a:t> ne </a:t>
            </a:r>
            <a:r>
              <a:rPr lang="nl-NL" sz="2400" dirty="0" err="1">
                <a:solidFill>
                  <a:schemeClr val="accent4">
                    <a:lumMod val="20000"/>
                    <a:lumOff val="80000"/>
                  </a:schemeClr>
                </a:solidFill>
              </a:rPr>
              <a:t>tamquam</a:t>
            </a:r>
            <a:r>
              <a:rPr lang="nl-NL" sz="2400" dirty="0">
                <a:solidFill>
                  <a:schemeClr val="accent4">
                    <a:lumMod val="20000"/>
                    <a:lumOff val="80000"/>
                  </a:schemeClr>
                </a:solidFill>
              </a:rPr>
              <a:t> </a:t>
            </a:r>
            <a:r>
              <a:rPr lang="nl-NL" sz="2400" dirty="0" err="1">
                <a:solidFill>
                  <a:schemeClr val="accent4">
                    <a:lumMod val="20000"/>
                    <a:lumOff val="80000"/>
                  </a:schemeClr>
                </a:solidFill>
              </a:rPr>
              <a:t>hominibus</a:t>
            </a:r>
            <a:r>
              <a:rPr lang="nl-NL" sz="2400" dirty="0">
                <a:solidFill>
                  <a:schemeClr val="accent4">
                    <a:lumMod val="20000"/>
                    <a:lumOff val="80000"/>
                  </a:schemeClr>
                </a:solidFill>
              </a:rPr>
              <a:t> </a:t>
            </a:r>
            <a:r>
              <a:rPr lang="nl-NL" sz="2400" dirty="0" err="1">
                <a:solidFill>
                  <a:schemeClr val="accent4">
                    <a:lumMod val="20000"/>
                    <a:lumOff val="80000"/>
                  </a:schemeClr>
                </a:solidFill>
              </a:rPr>
              <a:t>quidem</a:t>
            </a:r>
            <a:r>
              <a:rPr lang="nl-NL" sz="2400" dirty="0">
                <a:solidFill>
                  <a:schemeClr val="accent4">
                    <a:lumMod val="20000"/>
                    <a:lumOff val="80000"/>
                  </a:schemeClr>
                </a:solidFill>
              </a:rPr>
              <a:t>, </a:t>
            </a:r>
            <a:r>
              <a:rPr lang="nl-NL" sz="2400" dirty="0" err="1">
                <a:solidFill>
                  <a:schemeClr val="accent4">
                    <a:lumMod val="20000"/>
                    <a:lumOff val="80000"/>
                  </a:schemeClr>
                </a:solidFill>
              </a:rPr>
              <a:t>sed</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tamquam</a:t>
            </a:r>
            <a:r>
              <a:rPr lang="nl-NL" sz="2400" dirty="0">
                <a:solidFill>
                  <a:schemeClr val="accent4">
                    <a:lumMod val="20000"/>
                    <a:lumOff val="80000"/>
                  </a:schemeClr>
                </a:solidFill>
              </a:rPr>
              <a:t> </a:t>
            </a:r>
            <a:r>
              <a:rPr lang="nl-NL" sz="2400" dirty="0" err="1">
                <a:solidFill>
                  <a:schemeClr val="accent4">
                    <a:lumMod val="20000"/>
                    <a:lumOff val="80000"/>
                  </a:schemeClr>
                </a:solidFill>
              </a:rPr>
              <a:t>iumentis</a:t>
            </a:r>
            <a:r>
              <a:rPr lang="nl-NL" sz="2400" dirty="0">
                <a:solidFill>
                  <a:schemeClr val="accent4">
                    <a:lumMod val="20000"/>
                    <a:lumOff val="80000"/>
                  </a:schemeClr>
                </a:solidFill>
              </a:rPr>
              <a:t> </a:t>
            </a:r>
            <a:r>
              <a:rPr lang="nl-NL" sz="2400" dirty="0" err="1">
                <a:solidFill>
                  <a:schemeClr val="accent4">
                    <a:lumMod val="20000"/>
                    <a:lumOff val="80000"/>
                  </a:schemeClr>
                </a:solidFill>
              </a:rPr>
              <a:t>abutimur</a:t>
            </a:r>
            <a:r>
              <a:rPr lang="nl-NL" sz="2400" dirty="0">
                <a:solidFill>
                  <a:schemeClr val="accent4">
                    <a:lumMod val="20000"/>
                    <a:lumOff val="80000"/>
                  </a:schemeClr>
                </a:solidFill>
              </a:rPr>
              <a:t>. Cum ad </a:t>
            </a:r>
            <a:r>
              <a:rPr lang="nl-NL" sz="2400" dirty="0" err="1">
                <a:solidFill>
                  <a:schemeClr val="accent4">
                    <a:lumMod val="20000"/>
                    <a:lumOff val="80000"/>
                  </a:schemeClr>
                </a:solidFill>
              </a:rPr>
              <a:t>cenandum</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discubuimus</a:t>
            </a:r>
            <a:r>
              <a:rPr lang="nl-NL" sz="2400" dirty="0">
                <a:solidFill>
                  <a:schemeClr val="accent4">
                    <a:lumMod val="20000"/>
                    <a:lumOff val="80000"/>
                  </a:schemeClr>
                </a:solidFill>
              </a:rPr>
              <a:t>, </a:t>
            </a:r>
            <a:r>
              <a:rPr lang="nl-NL" sz="2400" dirty="0" err="1">
                <a:solidFill>
                  <a:schemeClr val="accent4">
                    <a:lumMod val="20000"/>
                    <a:lumOff val="80000"/>
                  </a:schemeClr>
                </a:solidFill>
              </a:rPr>
              <a:t>alius</a:t>
            </a:r>
            <a:r>
              <a:rPr lang="nl-NL" sz="2400" dirty="0">
                <a:solidFill>
                  <a:schemeClr val="accent4">
                    <a:lumMod val="20000"/>
                    <a:lumOff val="80000"/>
                  </a:schemeClr>
                </a:solidFill>
              </a:rPr>
              <a:t> </a:t>
            </a:r>
            <a:r>
              <a:rPr lang="nl-NL" sz="2400" dirty="0" err="1">
                <a:solidFill>
                  <a:schemeClr val="accent4">
                    <a:lumMod val="20000"/>
                    <a:lumOff val="80000"/>
                  </a:schemeClr>
                </a:solidFill>
              </a:rPr>
              <a:t>sputa</a:t>
            </a:r>
            <a:r>
              <a:rPr lang="nl-NL" sz="2400" dirty="0">
                <a:solidFill>
                  <a:schemeClr val="accent4">
                    <a:lumMod val="20000"/>
                    <a:lumOff val="80000"/>
                  </a:schemeClr>
                </a:solidFill>
              </a:rPr>
              <a:t> </a:t>
            </a:r>
            <a:r>
              <a:rPr lang="nl-NL" sz="2400" dirty="0" err="1">
                <a:solidFill>
                  <a:schemeClr val="accent4">
                    <a:lumMod val="20000"/>
                    <a:lumOff val="80000"/>
                  </a:schemeClr>
                </a:solidFill>
              </a:rPr>
              <a:t>deterget</a:t>
            </a:r>
            <a:r>
              <a:rPr lang="nl-NL" sz="2400" dirty="0">
                <a:solidFill>
                  <a:schemeClr val="accent4">
                    <a:lumMod val="20000"/>
                    <a:lumOff val="80000"/>
                  </a:schemeClr>
                </a:solidFill>
              </a:rPr>
              <a:t>, </a:t>
            </a:r>
            <a:r>
              <a:rPr lang="nl-NL" sz="2400" dirty="0" err="1">
                <a:solidFill>
                  <a:schemeClr val="accent4">
                    <a:lumMod val="20000"/>
                    <a:lumOff val="80000"/>
                  </a:schemeClr>
                </a:solidFill>
              </a:rPr>
              <a:t>alius</a:t>
            </a:r>
            <a:r>
              <a:rPr lang="nl-NL" sz="2400" dirty="0">
                <a:solidFill>
                  <a:schemeClr val="accent4">
                    <a:lumMod val="20000"/>
                    <a:lumOff val="80000"/>
                  </a:schemeClr>
                </a:solidFill>
              </a:rPr>
              <a:t> </a:t>
            </a:r>
            <a:r>
              <a:rPr lang="nl-NL" sz="2400" dirty="0" err="1">
                <a:solidFill>
                  <a:schemeClr val="accent4">
                    <a:lumMod val="20000"/>
                    <a:lumOff val="80000"/>
                  </a:schemeClr>
                </a:solidFill>
              </a:rPr>
              <a:t>reliquias</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temulentorum</a:t>
            </a:r>
            <a:r>
              <a:rPr lang="nl-NL" sz="2400" dirty="0">
                <a:solidFill>
                  <a:schemeClr val="accent4">
                    <a:lumMod val="20000"/>
                    <a:lumOff val="80000"/>
                  </a:schemeClr>
                </a:solidFill>
              </a:rPr>
              <a:t> </a:t>
            </a:r>
            <a:r>
              <a:rPr lang="nl-NL" sz="2400" dirty="0" err="1">
                <a:solidFill>
                  <a:schemeClr val="accent4">
                    <a:lumMod val="20000"/>
                    <a:lumOff val="80000"/>
                  </a:schemeClr>
                </a:solidFill>
              </a:rPr>
              <a:t>toro</a:t>
            </a:r>
            <a:r>
              <a:rPr lang="nl-NL" sz="2400" dirty="0">
                <a:solidFill>
                  <a:schemeClr val="accent4">
                    <a:lumMod val="20000"/>
                    <a:lumOff val="80000"/>
                  </a:schemeClr>
                </a:solidFill>
              </a:rPr>
              <a:t> </a:t>
            </a:r>
            <a:r>
              <a:rPr lang="nl-NL" sz="2400" dirty="0" err="1">
                <a:solidFill>
                  <a:schemeClr val="accent4">
                    <a:lumMod val="20000"/>
                    <a:lumOff val="80000"/>
                  </a:schemeClr>
                </a:solidFill>
              </a:rPr>
              <a:t>subditus</a:t>
            </a:r>
            <a:r>
              <a:rPr lang="nl-NL" sz="2400" dirty="0">
                <a:solidFill>
                  <a:schemeClr val="accent4">
                    <a:lumMod val="20000"/>
                    <a:lumOff val="80000"/>
                  </a:schemeClr>
                </a:solidFill>
              </a:rPr>
              <a:t> </a:t>
            </a:r>
            <a:r>
              <a:rPr lang="nl-NL" sz="2400" dirty="0" err="1">
                <a:solidFill>
                  <a:schemeClr val="accent4">
                    <a:lumMod val="20000"/>
                    <a:lumOff val="80000"/>
                  </a:schemeClr>
                </a:solidFill>
              </a:rPr>
              <a:t>colligit</a:t>
            </a:r>
            <a:r>
              <a:rPr lang="nl-NL" sz="2400" dirty="0">
                <a:solidFill>
                  <a:schemeClr val="accent4">
                    <a:lumMod val="20000"/>
                    <a:lumOff val="80000"/>
                  </a:schemeClr>
                </a:solidFill>
              </a:rPr>
              <a:t>. </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34929119-6DE5-4C68-A79A-2AE112B430B9}"/>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383879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8" name="Rechthoek: afgeronde hoeken 7">
            <a:hlinkClick r:id="rId2" action="ppaction://hlinksldjump"/>
            <a:extLst>
              <a:ext uri="{FF2B5EF4-FFF2-40B4-BE49-F238E27FC236}">
                <a16:creationId xmlns:a16="http://schemas.microsoft.com/office/drawing/2014/main" id="{95B8734F-E859-446A-99B8-A32FCBC1C44D}"/>
              </a:ext>
            </a:extLst>
          </p:cNvPr>
          <p:cNvSpPr>
            <a:spLocks/>
          </p:cNvSpPr>
          <p:nvPr/>
        </p:nvSpPr>
        <p:spPr>
          <a:xfrm>
            <a:off x="5588963" y="1764000"/>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a:solidFill>
                  <a:srgbClr val="00B0F0"/>
                </a:solidFill>
                <a:latin typeface="Calibri" panose="020F0502020204030204"/>
              </a:rPr>
              <a:t>47   </a:t>
            </a:r>
            <a:r>
              <a:rPr lang="nl-NL" sz="1600" b="1">
                <a:solidFill>
                  <a:srgbClr val="FFFF00"/>
                </a:solidFill>
                <a:latin typeface="Calibri" panose="020F0502020204030204"/>
              </a:rPr>
              <a:t>B</a:t>
            </a:r>
            <a:r>
              <a:rPr lang="nl-NL" sz="1600" b="1">
                <a:solidFill>
                  <a:srgbClr val="00B0F0"/>
                </a:solidFill>
                <a:latin typeface="Calibri" panose="020F0502020204030204"/>
              </a:rPr>
              <a:t>  1-7</a:t>
            </a:r>
            <a:endParaRPr kumimoji="0" lang="nl-NL"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hthoek: afgeronde hoeken 21">
            <a:extLst>
              <a:ext uri="{FF2B5EF4-FFF2-40B4-BE49-F238E27FC236}">
                <a16:creationId xmlns:a16="http://schemas.microsoft.com/office/drawing/2014/main" id="{2D12C312-57D7-487E-A96B-3BD52DBEE5C1}"/>
              </a:ext>
            </a:extLst>
          </p:cNvPr>
          <p:cNvSpPr/>
          <p:nvPr/>
        </p:nvSpPr>
        <p:spPr>
          <a:xfrm>
            <a:off x="360000" y="1008000"/>
            <a:ext cx="2160000" cy="324000"/>
          </a:xfrm>
          <a:prstGeom prst="roundRect">
            <a:avLst/>
          </a:prstGeom>
          <a:solidFill>
            <a:srgbClr val="00153E"/>
          </a:solidFill>
          <a:ln w="38100">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a:ln>
                  <a:noFill/>
                </a:ln>
                <a:solidFill>
                  <a:prstClr val="white"/>
                </a:solidFill>
                <a:effectLst/>
                <a:uLnTx/>
                <a:uFillTx/>
                <a:latin typeface="Calibri" panose="020F0502020204030204"/>
                <a:ea typeface="+mn-ea"/>
                <a:cs typeface="+mn-cs"/>
              </a:rPr>
              <a:t>LATIJNSE TEKSTEN</a:t>
            </a:r>
          </a:p>
        </p:txBody>
      </p:sp>
      <p:sp>
        <p:nvSpPr>
          <p:cNvPr id="23" name="Rechthoek: afgeronde hoeken 22">
            <a:extLst>
              <a:ext uri="{FF2B5EF4-FFF2-40B4-BE49-F238E27FC236}">
                <a16:creationId xmlns:a16="http://schemas.microsoft.com/office/drawing/2014/main" id="{5B8E52C5-583E-4F4C-A767-191CF20579BB}"/>
              </a:ext>
            </a:extLst>
          </p:cNvPr>
          <p:cNvSpPr/>
          <p:nvPr/>
        </p:nvSpPr>
        <p:spPr>
          <a:xfrm>
            <a:off x="2880000" y="1008000"/>
            <a:ext cx="2160000" cy="324000"/>
          </a:xfrm>
          <a:prstGeom prst="roundRect">
            <a:avLst/>
          </a:prstGeom>
          <a:noFill/>
          <a:ln w="38100">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a:ln>
                  <a:noFill/>
                </a:ln>
                <a:solidFill>
                  <a:prstClr val="white"/>
                </a:solidFill>
                <a:effectLst/>
                <a:uLnTx/>
                <a:uFillTx/>
                <a:latin typeface="Calibri" panose="020F0502020204030204"/>
                <a:ea typeface="+mn-ea"/>
                <a:cs typeface="+mn-cs"/>
              </a:rPr>
              <a:t>VERTALINGEN</a:t>
            </a:r>
          </a:p>
        </p:txBody>
      </p:sp>
      <p:sp>
        <p:nvSpPr>
          <p:cNvPr id="7" name="Rechthoek: afgeronde hoeken 6">
            <a:hlinkClick r:id="rId3" action="ppaction://hlinksldjump"/>
            <a:extLst>
              <a:ext uri="{FF2B5EF4-FFF2-40B4-BE49-F238E27FC236}">
                <a16:creationId xmlns:a16="http://schemas.microsoft.com/office/drawing/2014/main" id="{1712CEB9-BB51-45D7-A70A-002522A33D32}"/>
              </a:ext>
            </a:extLst>
          </p:cNvPr>
          <p:cNvSpPr/>
          <p:nvPr/>
        </p:nvSpPr>
        <p:spPr>
          <a:xfrm>
            <a:off x="360000" y="360000"/>
            <a:ext cx="7659288" cy="324000"/>
          </a:xfrm>
          <a:prstGeom prst="roundRect">
            <a:avLst/>
          </a:prstGeom>
          <a:solidFill>
            <a:schemeClr val="accent4">
              <a:lumMod val="50000"/>
            </a:schemeClr>
          </a:solidFill>
          <a:ln>
            <a:solidFill>
              <a:srgbClr val="FFC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prstClr val="white"/>
                </a:solidFill>
                <a:effectLst/>
                <a:uLnTx/>
                <a:uFillTx/>
                <a:latin typeface="Calibri" panose="020F0502020204030204"/>
                <a:ea typeface="+mn-ea"/>
                <a:cs typeface="+mn-cs"/>
              </a:rPr>
              <a:t>L. </a:t>
            </a:r>
            <a:r>
              <a:rPr kumimoji="0" lang="nl-NL" sz="2000" b="0" i="0" u="none" strike="noStrike" kern="1200" cap="none" spc="0" normalizeH="0" baseline="0" noProof="0" dirty="0" err="1">
                <a:ln>
                  <a:noFill/>
                </a:ln>
                <a:solidFill>
                  <a:prstClr val="white"/>
                </a:solidFill>
                <a:effectLst/>
                <a:uLnTx/>
                <a:uFillTx/>
                <a:latin typeface="Calibri" panose="020F0502020204030204"/>
                <a:ea typeface="+mn-ea"/>
                <a:cs typeface="+mn-cs"/>
              </a:rPr>
              <a:t>Annaeus</a:t>
            </a:r>
            <a:r>
              <a:rPr kumimoji="0" lang="nl-NL" sz="2000" b="0" i="0" u="none" strike="noStrike" kern="1200" cap="none" spc="0" normalizeH="0" baseline="0" noProof="0" dirty="0">
                <a:ln>
                  <a:noFill/>
                </a:ln>
                <a:solidFill>
                  <a:prstClr val="white"/>
                </a:solidFill>
                <a:effectLst/>
                <a:uLnTx/>
                <a:uFillTx/>
                <a:latin typeface="Calibri" panose="020F0502020204030204"/>
                <a:ea typeface="+mn-ea"/>
                <a:cs typeface="+mn-cs"/>
              </a:rPr>
              <a:t> Seneca – </a:t>
            </a:r>
            <a:r>
              <a:rPr kumimoji="0" lang="nl-NL" sz="2000" b="0" i="0" u="none" strike="noStrike" kern="1200" cap="none" spc="0" normalizeH="0" baseline="0" noProof="0" dirty="0" err="1">
                <a:ln>
                  <a:noFill/>
                </a:ln>
                <a:solidFill>
                  <a:prstClr val="white"/>
                </a:solidFill>
                <a:effectLst/>
                <a:uLnTx/>
                <a:uFillTx/>
                <a:latin typeface="Calibri" panose="020F0502020204030204"/>
                <a:ea typeface="+mn-ea"/>
                <a:cs typeface="+mn-cs"/>
              </a:rPr>
              <a:t>Epistulae</a:t>
            </a:r>
            <a:r>
              <a:rPr kumimoji="0" lang="nl-NL" sz="20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nl-NL" sz="2000" b="0" i="0" u="none" strike="noStrike" kern="1200" cap="none" spc="0" normalizeH="0" baseline="0" noProof="0" dirty="0" err="1">
                <a:ln>
                  <a:noFill/>
                </a:ln>
                <a:solidFill>
                  <a:prstClr val="white"/>
                </a:solidFill>
                <a:effectLst/>
                <a:uLnTx/>
                <a:uFillTx/>
                <a:latin typeface="Calibri" panose="020F0502020204030204"/>
                <a:ea typeface="+mn-ea"/>
                <a:cs typeface="+mn-cs"/>
              </a:rPr>
              <a:t>morales</a:t>
            </a:r>
            <a:r>
              <a:rPr kumimoji="0" lang="nl-NL" sz="2000" b="0" i="0" u="none" strike="noStrike" kern="1200" cap="none" spc="0" normalizeH="0" baseline="0" noProof="0" dirty="0">
                <a:ln>
                  <a:noFill/>
                </a:ln>
                <a:solidFill>
                  <a:prstClr val="white"/>
                </a:solidFill>
                <a:effectLst/>
                <a:uLnTx/>
                <a:uFillTx/>
                <a:latin typeface="Calibri" panose="020F0502020204030204"/>
                <a:ea typeface="+mn-ea"/>
                <a:cs typeface="+mn-cs"/>
              </a:rPr>
              <a:t> ad </a:t>
            </a:r>
            <a:r>
              <a:rPr kumimoji="0" lang="nl-NL" sz="2000" b="0" i="0" u="none" strike="noStrike" kern="1200" cap="none" spc="0" normalizeH="0" baseline="0" noProof="0" dirty="0" err="1">
                <a:ln>
                  <a:noFill/>
                </a:ln>
                <a:solidFill>
                  <a:prstClr val="white"/>
                </a:solidFill>
                <a:effectLst/>
                <a:uLnTx/>
                <a:uFillTx/>
                <a:latin typeface="Calibri" panose="020F0502020204030204"/>
                <a:ea typeface="+mn-ea"/>
                <a:cs typeface="+mn-cs"/>
              </a:rPr>
              <a:t>Lucilium</a:t>
            </a:r>
            <a:r>
              <a:rPr kumimoji="0" lang="nl-NL" sz="2000" b="0" i="0" u="none" strike="noStrike" kern="1200" cap="none" spc="0" normalizeH="0" baseline="0" noProof="0" dirty="0">
                <a:ln>
                  <a:noFill/>
                </a:ln>
                <a:solidFill>
                  <a:prstClr val="white"/>
                </a:solidFill>
                <a:effectLst/>
                <a:uLnTx/>
                <a:uFillTx/>
                <a:latin typeface="Calibri" panose="020F0502020204030204"/>
                <a:ea typeface="+mn-ea"/>
                <a:cs typeface="+mn-cs"/>
              </a:rPr>
              <a:t> 116 (CD) – 47 ABCEF</a:t>
            </a:r>
          </a:p>
        </p:txBody>
      </p:sp>
      <p:sp>
        <p:nvSpPr>
          <p:cNvPr id="16" name="Rechthoek: afgeronde hoeken 15">
            <a:hlinkClick r:id="rId4" action="ppaction://hlinksldjump"/>
            <a:extLst>
              <a:ext uri="{FF2B5EF4-FFF2-40B4-BE49-F238E27FC236}">
                <a16:creationId xmlns:a16="http://schemas.microsoft.com/office/drawing/2014/main" id="{F1F93F68-9CFC-446D-85E1-53B391FE6A4A}"/>
              </a:ext>
            </a:extLst>
          </p:cNvPr>
          <p:cNvSpPr>
            <a:spLocks/>
          </p:cNvSpPr>
          <p:nvPr/>
        </p:nvSpPr>
        <p:spPr>
          <a:xfrm>
            <a:off x="5588963" y="2088000"/>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dirty="0">
                <a:solidFill>
                  <a:srgbClr val="00B0F0"/>
                </a:solidFill>
                <a:latin typeface="Calibri" panose="020F0502020204030204"/>
              </a:rPr>
              <a:t>47   </a:t>
            </a:r>
            <a:r>
              <a:rPr lang="nl-NL" sz="1600" b="1" dirty="0">
                <a:solidFill>
                  <a:srgbClr val="FFFF00"/>
                </a:solidFill>
                <a:latin typeface="Calibri" panose="020F0502020204030204"/>
              </a:rPr>
              <a:t>B</a:t>
            </a:r>
            <a:r>
              <a:rPr lang="nl-NL" sz="1600" b="1" dirty="0">
                <a:solidFill>
                  <a:srgbClr val="00B0F0"/>
                </a:solidFill>
                <a:latin typeface="Calibri" panose="020F0502020204030204"/>
              </a:rPr>
              <a:t>  7-12</a:t>
            </a:r>
            <a:endParaRPr kumimoji="0" lang="nl-NL"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Rechthoek: afgeronde hoeken 16">
            <a:hlinkClick r:id="rId5" action="ppaction://hlinksldjump"/>
            <a:extLst>
              <a:ext uri="{FF2B5EF4-FFF2-40B4-BE49-F238E27FC236}">
                <a16:creationId xmlns:a16="http://schemas.microsoft.com/office/drawing/2014/main" id="{88692B0C-F1DE-4FDE-94E4-3F426B29487D}"/>
              </a:ext>
            </a:extLst>
          </p:cNvPr>
          <p:cNvSpPr>
            <a:spLocks/>
          </p:cNvSpPr>
          <p:nvPr/>
        </p:nvSpPr>
        <p:spPr>
          <a:xfrm>
            <a:off x="5588963" y="2412000"/>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a:solidFill>
                  <a:srgbClr val="00B0F0"/>
                </a:solidFill>
                <a:latin typeface="Calibri" panose="020F0502020204030204"/>
              </a:rPr>
              <a:t>47   </a:t>
            </a:r>
            <a:r>
              <a:rPr lang="nl-NL" sz="1600" b="1">
                <a:solidFill>
                  <a:srgbClr val="FFFF00"/>
                </a:solidFill>
                <a:latin typeface="Calibri" panose="020F0502020204030204"/>
              </a:rPr>
              <a:t>B</a:t>
            </a:r>
            <a:r>
              <a:rPr lang="nl-NL" sz="1600" b="1">
                <a:solidFill>
                  <a:srgbClr val="00B0F0"/>
                </a:solidFill>
                <a:latin typeface="Calibri" panose="020F0502020204030204"/>
              </a:rPr>
              <a:t>  13-18</a:t>
            </a:r>
            <a:endParaRPr kumimoji="0" lang="nl-NL"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hthoek: afgeronde hoeken 17">
            <a:hlinkClick r:id="rId6" action="ppaction://hlinksldjump"/>
            <a:extLst>
              <a:ext uri="{FF2B5EF4-FFF2-40B4-BE49-F238E27FC236}">
                <a16:creationId xmlns:a16="http://schemas.microsoft.com/office/drawing/2014/main" id="{DF6A5AAF-2FDF-4886-97FF-577BD8DEAB8A}"/>
              </a:ext>
            </a:extLst>
          </p:cNvPr>
          <p:cNvSpPr>
            <a:spLocks/>
          </p:cNvSpPr>
          <p:nvPr/>
        </p:nvSpPr>
        <p:spPr>
          <a:xfrm>
            <a:off x="5588963" y="2736000"/>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a:solidFill>
                  <a:srgbClr val="00B0F0"/>
                </a:solidFill>
                <a:latin typeface="Calibri" panose="020F0502020204030204"/>
              </a:rPr>
              <a:t>47   </a:t>
            </a:r>
            <a:r>
              <a:rPr lang="nl-NL" sz="1600" b="1">
                <a:solidFill>
                  <a:srgbClr val="FFFF00"/>
                </a:solidFill>
                <a:latin typeface="Calibri" panose="020F0502020204030204"/>
              </a:rPr>
              <a:t>C</a:t>
            </a:r>
            <a:r>
              <a:rPr lang="nl-NL" sz="1600" b="1">
                <a:solidFill>
                  <a:srgbClr val="00B0F0"/>
                </a:solidFill>
                <a:latin typeface="Calibri" panose="020F0502020204030204"/>
              </a:rPr>
              <a:t>  1-7</a:t>
            </a:r>
            <a:endParaRPr kumimoji="0" lang="nl-NL"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hthoek: afgeronde hoeken 26">
            <a:hlinkClick r:id="rId7" action="ppaction://hlinksldjump"/>
            <a:extLst>
              <a:ext uri="{FF2B5EF4-FFF2-40B4-BE49-F238E27FC236}">
                <a16:creationId xmlns:a16="http://schemas.microsoft.com/office/drawing/2014/main" id="{C98A56A4-D708-47C0-9B99-CFBA55D6E9EA}"/>
              </a:ext>
            </a:extLst>
          </p:cNvPr>
          <p:cNvSpPr/>
          <p:nvPr/>
        </p:nvSpPr>
        <p:spPr>
          <a:xfrm>
            <a:off x="5588963" y="1440000"/>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dirty="0">
                <a:solidFill>
                  <a:srgbClr val="00B0F0"/>
                </a:solidFill>
                <a:latin typeface="Calibri" panose="020F0502020204030204"/>
              </a:rPr>
              <a:t>47   </a:t>
            </a:r>
            <a:r>
              <a:rPr lang="nl-NL" sz="1600" b="1" dirty="0">
                <a:solidFill>
                  <a:srgbClr val="FFFF00"/>
                </a:solidFill>
                <a:latin typeface="Calibri" panose="020F0502020204030204"/>
              </a:rPr>
              <a:t>A</a:t>
            </a:r>
            <a:r>
              <a:rPr lang="nl-NL" sz="1600" b="1" dirty="0">
                <a:solidFill>
                  <a:srgbClr val="00B0F0"/>
                </a:solidFill>
                <a:latin typeface="Calibri" panose="020F0502020204030204"/>
              </a:rPr>
              <a:t>  1-6</a:t>
            </a:r>
            <a:endParaRPr kumimoji="0" lang="nl-NL" sz="1600" b="0" i="0" u="none" strike="noStrike" kern="1200" cap="none" spc="0" normalizeH="0" baseline="0" noProof="0" dirty="0">
              <a:ln>
                <a:noFill/>
              </a:ln>
              <a:solidFill>
                <a:srgbClr val="00B0F0"/>
              </a:solidFill>
              <a:effectLst/>
              <a:uLnTx/>
              <a:uFillTx/>
              <a:latin typeface="Calibri" panose="020F0502020204030204"/>
              <a:ea typeface="+mn-ea"/>
              <a:cs typeface="+mn-cs"/>
            </a:endParaRPr>
          </a:p>
        </p:txBody>
      </p:sp>
      <p:sp>
        <p:nvSpPr>
          <p:cNvPr id="29" name="Tijdelijke aanduiding voor dianummer 4">
            <a:extLst>
              <a:ext uri="{FF2B5EF4-FFF2-40B4-BE49-F238E27FC236}">
                <a16:creationId xmlns:a16="http://schemas.microsoft.com/office/drawing/2014/main" id="{E08D77E3-6DA0-4E45-9CF4-1683CCEAA2E2}"/>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2</a:t>
            </a:fld>
            <a:endParaRPr lang="nl-NL" sz="1400" b="1">
              <a:solidFill>
                <a:srgbClr val="00B0F0"/>
              </a:solidFill>
            </a:endParaRPr>
          </a:p>
        </p:txBody>
      </p:sp>
      <p:sp>
        <p:nvSpPr>
          <p:cNvPr id="2" name="Ovaal 1">
            <a:hlinkClick r:id="rId8" action="ppaction://hlinksldjump"/>
            <a:extLst>
              <a:ext uri="{FF2B5EF4-FFF2-40B4-BE49-F238E27FC236}">
                <a16:creationId xmlns:a16="http://schemas.microsoft.com/office/drawing/2014/main" id="{05CEEADD-08F2-4568-AB42-51B61005B544}"/>
              </a:ext>
            </a:extLst>
          </p:cNvPr>
          <p:cNvSpPr/>
          <p:nvPr/>
        </p:nvSpPr>
        <p:spPr>
          <a:xfrm>
            <a:off x="8235063" y="178597"/>
            <a:ext cx="1800000" cy="7200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a:t>Planning / toetsstof</a:t>
            </a:r>
          </a:p>
        </p:txBody>
      </p:sp>
      <p:sp>
        <p:nvSpPr>
          <p:cNvPr id="19" name="Ovaal 18">
            <a:hlinkClick r:id="rId9" action="ppaction://hlinksldjump"/>
            <a:extLst>
              <a:ext uri="{FF2B5EF4-FFF2-40B4-BE49-F238E27FC236}">
                <a16:creationId xmlns:a16="http://schemas.microsoft.com/office/drawing/2014/main" id="{32563AAA-35E6-45D9-B9C9-6B5FD2BE646E}"/>
              </a:ext>
            </a:extLst>
          </p:cNvPr>
          <p:cNvSpPr/>
          <p:nvPr/>
        </p:nvSpPr>
        <p:spPr>
          <a:xfrm>
            <a:off x="10250839" y="162000"/>
            <a:ext cx="1800000" cy="72000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a:solidFill>
                  <a:schemeClr val="tx1">
                    <a:lumMod val="75000"/>
                    <a:lumOff val="25000"/>
                  </a:schemeClr>
                </a:solidFill>
              </a:rPr>
              <a:t>Stijlmiddelen</a:t>
            </a:r>
          </a:p>
        </p:txBody>
      </p:sp>
      <p:sp>
        <p:nvSpPr>
          <p:cNvPr id="33" name="Rechthoek: afgeronde hoeken 32">
            <a:hlinkClick r:id="rId10" action="ppaction://hlinksldjump"/>
            <a:extLst>
              <a:ext uri="{FF2B5EF4-FFF2-40B4-BE49-F238E27FC236}">
                <a16:creationId xmlns:a16="http://schemas.microsoft.com/office/drawing/2014/main" id="{388C384B-D4F9-4285-B02E-EF75B99CD90B}"/>
              </a:ext>
            </a:extLst>
          </p:cNvPr>
          <p:cNvSpPr>
            <a:spLocks/>
          </p:cNvSpPr>
          <p:nvPr/>
        </p:nvSpPr>
        <p:spPr>
          <a:xfrm>
            <a:off x="5588963" y="3060000"/>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a:defRPr/>
            </a:pPr>
            <a:r>
              <a:rPr lang="nl-NL" sz="1600" b="1">
                <a:solidFill>
                  <a:srgbClr val="00B0F0"/>
                </a:solidFill>
                <a:latin typeface="Calibri" panose="020F0502020204030204"/>
              </a:rPr>
              <a:t>47   </a:t>
            </a:r>
            <a:r>
              <a:rPr lang="nl-NL" sz="1600" b="1">
                <a:solidFill>
                  <a:srgbClr val="FFFF00"/>
                </a:solidFill>
                <a:latin typeface="Calibri" panose="020F0502020204030204"/>
              </a:rPr>
              <a:t>C</a:t>
            </a:r>
            <a:r>
              <a:rPr lang="nl-NL" sz="1600" b="1">
                <a:solidFill>
                  <a:srgbClr val="00B0F0"/>
                </a:solidFill>
                <a:latin typeface="Calibri" panose="020F0502020204030204"/>
              </a:rPr>
              <a:t>  8-12</a:t>
            </a:r>
            <a:endParaRPr kumimoji="0" lang="nl-NL"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Tijdelijke aanduiding voor voettekst 3">
            <a:extLst>
              <a:ext uri="{FF2B5EF4-FFF2-40B4-BE49-F238E27FC236}">
                <a16:creationId xmlns:a16="http://schemas.microsoft.com/office/drawing/2014/main" id="{99D75717-C9F6-4AB7-8CDE-9CC6FF5D8298}"/>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63" name="Rechthoek: afgeronde hoeken 62">
            <a:hlinkClick r:id="rId11" action="ppaction://hlinksldjump"/>
            <a:extLst>
              <a:ext uri="{FF2B5EF4-FFF2-40B4-BE49-F238E27FC236}">
                <a16:creationId xmlns:a16="http://schemas.microsoft.com/office/drawing/2014/main" id="{DE3092CB-3D1E-4749-8818-BBCFEB7A177E}"/>
              </a:ext>
            </a:extLst>
          </p:cNvPr>
          <p:cNvSpPr>
            <a:spLocks/>
          </p:cNvSpPr>
          <p:nvPr/>
        </p:nvSpPr>
        <p:spPr>
          <a:xfrm>
            <a:off x="5588963" y="3388334"/>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dirty="0">
                <a:solidFill>
                  <a:srgbClr val="00B0F0"/>
                </a:solidFill>
                <a:latin typeface="Calibri" panose="020F0502020204030204"/>
              </a:rPr>
              <a:t>47   </a:t>
            </a:r>
            <a:r>
              <a:rPr lang="nl-NL" sz="1600" b="1" dirty="0">
                <a:solidFill>
                  <a:srgbClr val="FFFF00"/>
                </a:solidFill>
                <a:latin typeface="Calibri" panose="020F0502020204030204"/>
              </a:rPr>
              <a:t>E</a:t>
            </a:r>
            <a:r>
              <a:rPr lang="nl-NL" sz="1600" b="1" dirty="0">
                <a:solidFill>
                  <a:srgbClr val="00B0F0"/>
                </a:solidFill>
                <a:latin typeface="Calibri" panose="020F0502020204030204"/>
              </a:rPr>
              <a:t>  1-8</a:t>
            </a:r>
            <a:endParaRPr kumimoji="0" lang="nl-NL"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4" name="Rechthoek: afgeronde hoeken 63">
            <a:hlinkClick r:id="rId12" action="ppaction://hlinksldjump"/>
            <a:extLst>
              <a:ext uri="{FF2B5EF4-FFF2-40B4-BE49-F238E27FC236}">
                <a16:creationId xmlns:a16="http://schemas.microsoft.com/office/drawing/2014/main" id="{0A80E5E8-400F-4671-82ED-514DD53BEBFB}"/>
              </a:ext>
            </a:extLst>
          </p:cNvPr>
          <p:cNvSpPr>
            <a:spLocks/>
          </p:cNvSpPr>
          <p:nvPr/>
        </p:nvSpPr>
        <p:spPr>
          <a:xfrm>
            <a:off x="5588963" y="3712334"/>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a:solidFill>
                  <a:srgbClr val="00B0F0"/>
                </a:solidFill>
                <a:latin typeface="Calibri" panose="020F0502020204030204"/>
              </a:rPr>
              <a:t>47   </a:t>
            </a:r>
            <a:r>
              <a:rPr lang="nl-NL" sz="1600" b="1">
                <a:solidFill>
                  <a:srgbClr val="FFFF00"/>
                </a:solidFill>
                <a:latin typeface="Calibri" panose="020F0502020204030204"/>
              </a:rPr>
              <a:t>E</a:t>
            </a:r>
            <a:r>
              <a:rPr lang="nl-NL" sz="1600" b="1">
                <a:solidFill>
                  <a:srgbClr val="00B0F0"/>
                </a:solidFill>
                <a:latin typeface="Calibri" panose="020F0502020204030204"/>
              </a:rPr>
              <a:t>  9-17</a:t>
            </a:r>
            <a:endParaRPr kumimoji="0" lang="nl-NL"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Rechthoek: afgeronde hoeken 64">
            <a:hlinkClick r:id="rId13" action="ppaction://hlinksldjump"/>
            <a:extLst>
              <a:ext uri="{FF2B5EF4-FFF2-40B4-BE49-F238E27FC236}">
                <a16:creationId xmlns:a16="http://schemas.microsoft.com/office/drawing/2014/main" id="{42BEB803-17EE-48DF-9B1B-2B441A9D656A}"/>
              </a:ext>
            </a:extLst>
          </p:cNvPr>
          <p:cNvSpPr>
            <a:spLocks/>
          </p:cNvSpPr>
          <p:nvPr/>
        </p:nvSpPr>
        <p:spPr>
          <a:xfrm>
            <a:off x="5588963" y="4036334"/>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a:solidFill>
                  <a:srgbClr val="00B0F0"/>
                </a:solidFill>
                <a:latin typeface="Calibri" panose="020F0502020204030204"/>
              </a:rPr>
              <a:t>47   </a:t>
            </a:r>
            <a:r>
              <a:rPr lang="nl-NL" sz="1600" b="1">
                <a:solidFill>
                  <a:srgbClr val="FFFF00"/>
                </a:solidFill>
                <a:latin typeface="Calibri" panose="020F0502020204030204"/>
              </a:rPr>
              <a:t>F</a:t>
            </a:r>
            <a:r>
              <a:rPr lang="nl-NL" sz="1600" b="1">
                <a:solidFill>
                  <a:srgbClr val="00B0F0"/>
                </a:solidFill>
                <a:latin typeface="Calibri" panose="020F0502020204030204"/>
              </a:rPr>
              <a:t>  1-5</a:t>
            </a:r>
            <a:endParaRPr kumimoji="0" lang="nl-NL"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hthoek: afgeronde hoeken 45">
            <a:hlinkClick r:id="rId14" action="ppaction://hlinksldjump"/>
            <a:extLst>
              <a:ext uri="{FF2B5EF4-FFF2-40B4-BE49-F238E27FC236}">
                <a16:creationId xmlns:a16="http://schemas.microsoft.com/office/drawing/2014/main" id="{1882D83E-734F-4AB7-9036-84B8CDE1DCDE}"/>
              </a:ext>
            </a:extLst>
          </p:cNvPr>
          <p:cNvSpPr>
            <a:spLocks/>
          </p:cNvSpPr>
          <p:nvPr/>
        </p:nvSpPr>
        <p:spPr>
          <a:xfrm>
            <a:off x="5588963" y="4360334"/>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a:solidFill>
                  <a:srgbClr val="00B0F0"/>
                </a:solidFill>
                <a:latin typeface="Calibri" panose="020F0502020204030204"/>
              </a:rPr>
              <a:t>47   </a:t>
            </a:r>
            <a:r>
              <a:rPr lang="nl-NL" sz="1600" b="1">
                <a:solidFill>
                  <a:srgbClr val="FFFF00"/>
                </a:solidFill>
                <a:latin typeface="Calibri" panose="020F0502020204030204"/>
              </a:rPr>
              <a:t>F</a:t>
            </a:r>
            <a:r>
              <a:rPr lang="nl-NL" sz="1600" b="1">
                <a:solidFill>
                  <a:srgbClr val="00B0F0"/>
                </a:solidFill>
                <a:latin typeface="Calibri" panose="020F0502020204030204"/>
              </a:rPr>
              <a:t>  5-11</a:t>
            </a:r>
            <a:endParaRPr kumimoji="0" lang="nl-NL"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Rechthoek: afgeronde hoeken 50">
            <a:hlinkClick r:id="rId15" action="ppaction://hlinksldjump"/>
            <a:extLst>
              <a:ext uri="{FF2B5EF4-FFF2-40B4-BE49-F238E27FC236}">
                <a16:creationId xmlns:a16="http://schemas.microsoft.com/office/drawing/2014/main" id="{F7FC773C-75FE-42AC-8562-B2D545072C7F}"/>
              </a:ext>
            </a:extLst>
          </p:cNvPr>
          <p:cNvSpPr>
            <a:spLocks/>
          </p:cNvSpPr>
          <p:nvPr/>
        </p:nvSpPr>
        <p:spPr>
          <a:xfrm>
            <a:off x="8108963" y="1764000"/>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a:solidFill>
                  <a:srgbClr val="00B0F0"/>
                </a:solidFill>
                <a:latin typeface="Calibri" panose="020F0502020204030204"/>
              </a:rPr>
              <a:t>47   </a:t>
            </a:r>
            <a:r>
              <a:rPr lang="nl-NL" sz="1600" b="1">
                <a:solidFill>
                  <a:srgbClr val="FFFF00"/>
                </a:solidFill>
                <a:latin typeface="Calibri" panose="020F0502020204030204"/>
              </a:rPr>
              <a:t>B</a:t>
            </a:r>
            <a:r>
              <a:rPr lang="nl-NL" sz="1600" b="1">
                <a:solidFill>
                  <a:srgbClr val="00B0F0"/>
                </a:solidFill>
                <a:latin typeface="Calibri" panose="020F0502020204030204"/>
              </a:rPr>
              <a:t>  1-7</a:t>
            </a:r>
            <a:endParaRPr kumimoji="0" lang="nl-NL"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Rechthoek: afgeronde hoeken 51">
            <a:hlinkClick r:id="rId16" action="ppaction://hlinksldjump"/>
            <a:extLst>
              <a:ext uri="{FF2B5EF4-FFF2-40B4-BE49-F238E27FC236}">
                <a16:creationId xmlns:a16="http://schemas.microsoft.com/office/drawing/2014/main" id="{5913A946-FA87-4D2C-A281-3685C5597880}"/>
              </a:ext>
            </a:extLst>
          </p:cNvPr>
          <p:cNvSpPr>
            <a:spLocks/>
          </p:cNvSpPr>
          <p:nvPr/>
        </p:nvSpPr>
        <p:spPr>
          <a:xfrm>
            <a:off x="8108963" y="2088000"/>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a:solidFill>
                  <a:srgbClr val="00B0F0"/>
                </a:solidFill>
                <a:latin typeface="Calibri" panose="020F0502020204030204"/>
              </a:rPr>
              <a:t>47   </a:t>
            </a:r>
            <a:r>
              <a:rPr lang="nl-NL" sz="1600" b="1">
                <a:solidFill>
                  <a:srgbClr val="FFFF00"/>
                </a:solidFill>
                <a:latin typeface="Calibri" panose="020F0502020204030204"/>
              </a:rPr>
              <a:t>B</a:t>
            </a:r>
            <a:r>
              <a:rPr lang="nl-NL" sz="1600" b="1">
                <a:solidFill>
                  <a:srgbClr val="00B0F0"/>
                </a:solidFill>
                <a:latin typeface="Calibri" panose="020F0502020204030204"/>
              </a:rPr>
              <a:t>  7-12</a:t>
            </a:r>
            <a:endParaRPr kumimoji="0" lang="nl-NL"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Rechthoek: afgeronde hoeken 52">
            <a:hlinkClick r:id="rId17" action="ppaction://hlinksldjump"/>
            <a:extLst>
              <a:ext uri="{FF2B5EF4-FFF2-40B4-BE49-F238E27FC236}">
                <a16:creationId xmlns:a16="http://schemas.microsoft.com/office/drawing/2014/main" id="{E5912A4A-E961-4926-8842-CA4C1CBD4713}"/>
              </a:ext>
            </a:extLst>
          </p:cNvPr>
          <p:cNvSpPr>
            <a:spLocks/>
          </p:cNvSpPr>
          <p:nvPr/>
        </p:nvSpPr>
        <p:spPr>
          <a:xfrm>
            <a:off x="8108963" y="2412000"/>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a:solidFill>
                  <a:srgbClr val="00B0F0"/>
                </a:solidFill>
                <a:latin typeface="Calibri" panose="020F0502020204030204"/>
              </a:rPr>
              <a:t>47   </a:t>
            </a:r>
            <a:r>
              <a:rPr lang="nl-NL" sz="1600" b="1">
                <a:solidFill>
                  <a:srgbClr val="FFFF00"/>
                </a:solidFill>
                <a:latin typeface="Calibri" panose="020F0502020204030204"/>
              </a:rPr>
              <a:t>B</a:t>
            </a:r>
            <a:r>
              <a:rPr lang="nl-NL" sz="1600" b="1">
                <a:solidFill>
                  <a:srgbClr val="00B0F0"/>
                </a:solidFill>
                <a:latin typeface="Calibri" panose="020F0502020204030204"/>
              </a:rPr>
              <a:t>  13-18</a:t>
            </a:r>
            <a:endParaRPr kumimoji="0" lang="nl-NL"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4" name="Rechthoek: afgeronde hoeken 53">
            <a:hlinkClick r:id="rId18" action="ppaction://hlinksldjump"/>
            <a:extLst>
              <a:ext uri="{FF2B5EF4-FFF2-40B4-BE49-F238E27FC236}">
                <a16:creationId xmlns:a16="http://schemas.microsoft.com/office/drawing/2014/main" id="{E1F1C808-A0E2-443C-AA34-13DD19296A8E}"/>
              </a:ext>
            </a:extLst>
          </p:cNvPr>
          <p:cNvSpPr>
            <a:spLocks/>
          </p:cNvSpPr>
          <p:nvPr/>
        </p:nvSpPr>
        <p:spPr>
          <a:xfrm>
            <a:off x="8108963" y="2736000"/>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a:solidFill>
                  <a:srgbClr val="00B0F0"/>
                </a:solidFill>
                <a:latin typeface="Calibri" panose="020F0502020204030204"/>
              </a:rPr>
              <a:t>47   </a:t>
            </a:r>
            <a:r>
              <a:rPr lang="nl-NL" sz="1600" b="1">
                <a:solidFill>
                  <a:srgbClr val="FFFF00"/>
                </a:solidFill>
                <a:latin typeface="Calibri" panose="020F0502020204030204"/>
              </a:rPr>
              <a:t>C</a:t>
            </a:r>
            <a:r>
              <a:rPr lang="nl-NL" sz="1600" b="1">
                <a:solidFill>
                  <a:srgbClr val="00B0F0"/>
                </a:solidFill>
                <a:latin typeface="Calibri" panose="020F0502020204030204"/>
              </a:rPr>
              <a:t>  1-7</a:t>
            </a:r>
            <a:endParaRPr kumimoji="0" lang="nl-NL"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Rechthoek: afgeronde hoeken 54">
            <a:hlinkClick r:id="rId19" action="ppaction://hlinksldjump"/>
            <a:extLst>
              <a:ext uri="{FF2B5EF4-FFF2-40B4-BE49-F238E27FC236}">
                <a16:creationId xmlns:a16="http://schemas.microsoft.com/office/drawing/2014/main" id="{955183AF-2991-4DCE-9450-F7178B841E2D}"/>
              </a:ext>
            </a:extLst>
          </p:cNvPr>
          <p:cNvSpPr/>
          <p:nvPr/>
        </p:nvSpPr>
        <p:spPr>
          <a:xfrm>
            <a:off x="8108963" y="1440000"/>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a:solidFill>
                  <a:srgbClr val="00B0F0"/>
                </a:solidFill>
                <a:latin typeface="Calibri" panose="020F0502020204030204"/>
              </a:rPr>
              <a:t>47   </a:t>
            </a:r>
            <a:r>
              <a:rPr lang="nl-NL" sz="1600" b="1">
                <a:solidFill>
                  <a:srgbClr val="FFFF00"/>
                </a:solidFill>
                <a:latin typeface="Calibri" panose="020F0502020204030204"/>
              </a:rPr>
              <a:t>A</a:t>
            </a:r>
            <a:r>
              <a:rPr lang="nl-NL" sz="1600" b="1">
                <a:solidFill>
                  <a:srgbClr val="00B0F0"/>
                </a:solidFill>
                <a:latin typeface="Calibri" panose="020F0502020204030204"/>
              </a:rPr>
              <a:t>  1-6</a:t>
            </a:r>
            <a:endParaRPr kumimoji="0" lang="nl-NL" sz="1600" b="0" i="0" u="none" strike="noStrike" kern="1200" cap="none" spc="0" normalizeH="0" baseline="0" noProof="0">
              <a:ln>
                <a:noFill/>
              </a:ln>
              <a:solidFill>
                <a:srgbClr val="00B0F0"/>
              </a:solidFill>
              <a:effectLst/>
              <a:uLnTx/>
              <a:uFillTx/>
              <a:latin typeface="Calibri" panose="020F0502020204030204"/>
              <a:ea typeface="+mn-ea"/>
              <a:cs typeface="+mn-cs"/>
            </a:endParaRPr>
          </a:p>
        </p:txBody>
      </p:sp>
      <p:sp>
        <p:nvSpPr>
          <p:cNvPr id="56" name="Rechthoek: afgeronde hoeken 55">
            <a:hlinkClick r:id="rId20" action="ppaction://hlinksldjump"/>
            <a:extLst>
              <a:ext uri="{FF2B5EF4-FFF2-40B4-BE49-F238E27FC236}">
                <a16:creationId xmlns:a16="http://schemas.microsoft.com/office/drawing/2014/main" id="{A9480BFD-8D91-4E1F-8405-3260C4319193}"/>
              </a:ext>
            </a:extLst>
          </p:cNvPr>
          <p:cNvSpPr>
            <a:spLocks/>
          </p:cNvSpPr>
          <p:nvPr/>
        </p:nvSpPr>
        <p:spPr>
          <a:xfrm>
            <a:off x="8108963" y="3060000"/>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a:defRPr/>
            </a:pPr>
            <a:r>
              <a:rPr lang="nl-NL" sz="1600" b="1">
                <a:solidFill>
                  <a:srgbClr val="00B0F0"/>
                </a:solidFill>
                <a:latin typeface="Calibri" panose="020F0502020204030204"/>
              </a:rPr>
              <a:t>47   </a:t>
            </a:r>
            <a:r>
              <a:rPr lang="nl-NL" sz="1600" b="1">
                <a:solidFill>
                  <a:srgbClr val="FFFF00"/>
                </a:solidFill>
                <a:latin typeface="Calibri" panose="020F0502020204030204"/>
              </a:rPr>
              <a:t>C</a:t>
            </a:r>
            <a:r>
              <a:rPr lang="nl-NL" sz="1600" b="1">
                <a:solidFill>
                  <a:srgbClr val="00B0F0"/>
                </a:solidFill>
                <a:latin typeface="Calibri" panose="020F0502020204030204"/>
              </a:rPr>
              <a:t>  8-12</a:t>
            </a:r>
            <a:endParaRPr kumimoji="0" lang="nl-NL"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Rechthoek: afgeronde hoeken 58">
            <a:hlinkClick r:id="rId21" action="ppaction://hlinksldjump"/>
            <a:extLst>
              <a:ext uri="{FF2B5EF4-FFF2-40B4-BE49-F238E27FC236}">
                <a16:creationId xmlns:a16="http://schemas.microsoft.com/office/drawing/2014/main" id="{70134F0D-F8BD-46C6-B8DC-BAA4F46201B9}"/>
              </a:ext>
            </a:extLst>
          </p:cNvPr>
          <p:cNvSpPr>
            <a:spLocks/>
          </p:cNvSpPr>
          <p:nvPr/>
        </p:nvSpPr>
        <p:spPr>
          <a:xfrm>
            <a:off x="8108963" y="3388334"/>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a:solidFill>
                  <a:srgbClr val="00B0F0"/>
                </a:solidFill>
                <a:latin typeface="Calibri" panose="020F0502020204030204"/>
              </a:rPr>
              <a:t>47   </a:t>
            </a:r>
            <a:r>
              <a:rPr lang="nl-NL" sz="1600" b="1">
                <a:solidFill>
                  <a:srgbClr val="FFFF00"/>
                </a:solidFill>
                <a:latin typeface="Calibri" panose="020F0502020204030204"/>
              </a:rPr>
              <a:t>E</a:t>
            </a:r>
            <a:r>
              <a:rPr lang="nl-NL" sz="1600" b="1">
                <a:solidFill>
                  <a:srgbClr val="00B0F0"/>
                </a:solidFill>
                <a:latin typeface="Calibri" panose="020F0502020204030204"/>
              </a:rPr>
              <a:t>  1-8</a:t>
            </a:r>
            <a:endParaRPr kumimoji="0" lang="nl-NL"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0" name="Rechthoek: afgeronde hoeken 59">
            <a:hlinkClick r:id="rId22" action="ppaction://hlinksldjump"/>
            <a:extLst>
              <a:ext uri="{FF2B5EF4-FFF2-40B4-BE49-F238E27FC236}">
                <a16:creationId xmlns:a16="http://schemas.microsoft.com/office/drawing/2014/main" id="{5DBE54A4-8243-478C-BB96-7B8745E7F073}"/>
              </a:ext>
            </a:extLst>
          </p:cNvPr>
          <p:cNvSpPr>
            <a:spLocks/>
          </p:cNvSpPr>
          <p:nvPr/>
        </p:nvSpPr>
        <p:spPr>
          <a:xfrm>
            <a:off x="8108963" y="3712334"/>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a:solidFill>
                  <a:srgbClr val="00B0F0"/>
                </a:solidFill>
                <a:latin typeface="Calibri" panose="020F0502020204030204"/>
              </a:rPr>
              <a:t>47   </a:t>
            </a:r>
            <a:r>
              <a:rPr lang="nl-NL" sz="1600" b="1">
                <a:solidFill>
                  <a:srgbClr val="FFFF00"/>
                </a:solidFill>
                <a:latin typeface="Calibri" panose="020F0502020204030204"/>
              </a:rPr>
              <a:t>E</a:t>
            </a:r>
            <a:r>
              <a:rPr lang="nl-NL" sz="1600" b="1">
                <a:solidFill>
                  <a:srgbClr val="00B0F0"/>
                </a:solidFill>
                <a:latin typeface="Calibri" panose="020F0502020204030204"/>
              </a:rPr>
              <a:t>  9-17</a:t>
            </a:r>
            <a:endParaRPr kumimoji="0" lang="nl-NL"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Rechthoek: afgeronde hoeken 60">
            <a:hlinkClick r:id="rId23" action="ppaction://hlinksldjump"/>
            <a:extLst>
              <a:ext uri="{FF2B5EF4-FFF2-40B4-BE49-F238E27FC236}">
                <a16:creationId xmlns:a16="http://schemas.microsoft.com/office/drawing/2014/main" id="{401786DE-3708-47D2-9881-B10C69E791EC}"/>
              </a:ext>
            </a:extLst>
          </p:cNvPr>
          <p:cNvSpPr>
            <a:spLocks/>
          </p:cNvSpPr>
          <p:nvPr/>
        </p:nvSpPr>
        <p:spPr>
          <a:xfrm>
            <a:off x="8108963" y="4036334"/>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a:solidFill>
                  <a:srgbClr val="00B0F0"/>
                </a:solidFill>
                <a:latin typeface="Calibri" panose="020F0502020204030204"/>
              </a:rPr>
              <a:t>47   </a:t>
            </a:r>
            <a:r>
              <a:rPr lang="nl-NL" sz="1600" b="1">
                <a:solidFill>
                  <a:srgbClr val="FFFF00"/>
                </a:solidFill>
                <a:latin typeface="Calibri" panose="020F0502020204030204"/>
              </a:rPr>
              <a:t>F</a:t>
            </a:r>
            <a:r>
              <a:rPr lang="nl-NL" sz="1600" b="1">
                <a:solidFill>
                  <a:srgbClr val="00B0F0"/>
                </a:solidFill>
                <a:latin typeface="Calibri" panose="020F0502020204030204"/>
              </a:rPr>
              <a:t>  1-5</a:t>
            </a:r>
            <a:endParaRPr kumimoji="0" lang="nl-NL"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Rechthoek: afgeronde hoeken 70">
            <a:hlinkClick r:id="rId24" action="ppaction://hlinksldjump"/>
            <a:extLst>
              <a:ext uri="{FF2B5EF4-FFF2-40B4-BE49-F238E27FC236}">
                <a16:creationId xmlns:a16="http://schemas.microsoft.com/office/drawing/2014/main" id="{A45E150F-DD47-46BB-870E-FF01CD272725}"/>
              </a:ext>
            </a:extLst>
          </p:cNvPr>
          <p:cNvSpPr>
            <a:spLocks/>
          </p:cNvSpPr>
          <p:nvPr/>
        </p:nvSpPr>
        <p:spPr>
          <a:xfrm>
            <a:off x="8108963" y="4360334"/>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a:solidFill>
                  <a:srgbClr val="00B0F0"/>
                </a:solidFill>
                <a:latin typeface="Calibri" panose="020F0502020204030204"/>
              </a:rPr>
              <a:t>47   </a:t>
            </a:r>
            <a:r>
              <a:rPr lang="nl-NL" sz="1600" b="1">
                <a:solidFill>
                  <a:srgbClr val="FFFF00"/>
                </a:solidFill>
                <a:latin typeface="Calibri" panose="020F0502020204030204"/>
              </a:rPr>
              <a:t>F</a:t>
            </a:r>
            <a:r>
              <a:rPr lang="nl-NL" sz="1600" b="1">
                <a:solidFill>
                  <a:srgbClr val="00B0F0"/>
                </a:solidFill>
                <a:latin typeface="Calibri" panose="020F0502020204030204"/>
              </a:rPr>
              <a:t>  5-11</a:t>
            </a:r>
            <a:endParaRPr kumimoji="0" lang="nl-NL"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1" name="Rechthoek: afgeronde hoeken 90">
            <a:extLst>
              <a:ext uri="{FF2B5EF4-FFF2-40B4-BE49-F238E27FC236}">
                <a16:creationId xmlns:a16="http://schemas.microsoft.com/office/drawing/2014/main" id="{683C7924-D4CA-449A-9565-2DB08BE97D64}"/>
              </a:ext>
            </a:extLst>
          </p:cNvPr>
          <p:cNvSpPr/>
          <p:nvPr/>
        </p:nvSpPr>
        <p:spPr>
          <a:xfrm>
            <a:off x="5580000" y="1008000"/>
            <a:ext cx="2160000" cy="324000"/>
          </a:xfrm>
          <a:prstGeom prst="roundRect">
            <a:avLst/>
          </a:prstGeom>
          <a:solidFill>
            <a:srgbClr val="00153E"/>
          </a:solidFill>
          <a:ln w="38100">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a:ln>
                  <a:noFill/>
                </a:ln>
                <a:solidFill>
                  <a:prstClr val="white"/>
                </a:solidFill>
                <a:effectLst/>
                <a:uLnTx/>
                <a:uFillTx/>
                <a:latin typeface="Calibri" panose="020F0502020204030204"/>
                <a:ea typeface="+mn-ea"/>
                <a:cs typeface="+mn-cs"/>
              </a:rPr>
              <a:t>LATIJNSE TEKSTEN</a:t>
            </a:r>
          </a:p>
        </p:txBody>
      </p:sp>
      <p:sp>
        <p:nvSpPr>
          <p:cNvPr id="92" name="Rechthoek: afgeronde hoeken 91">
            <a:extLst>
              <a:ext uri="{FF2B5EF4-FFF2-40B4-BE49-F238E27FC236}">
                <a16:creationId xmlns:a16="http://schemas.microsoft.com/office/drawing/2014/main" id="{089B4D37-82C5-4EB4-BFF5-92AF39E0BE49}"/>
              </a:ext>
            </a:extLst>
          </p:cNvPr>
          <p:cNvSpPr/>
          <p:nvPr/>
        </p:nvSpPr>
        <p:spPr>
          <a:xfrm>
            <a:off x="8109855" y="1014480"/>
            <a:ext cx="2340000" cy="324000"/>
          </a:xfrm>
          <a:prstGeom prst="roundRect">
            <a:avLst/>
          </a:prstGeom>
          <a:noFill/>
          <a:ln w="38100">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a:ln>
                  <a:noFill/>
                </a:ln>
                <a:solidFill>
                  <a:prstClr val="white"/>
                </a:solidFill>
                <a:effectLst/>
                <a:uLnTx/>
                <a:uFillTx/>
                <a:latin typeface="Calibri" panose="020F0502020204030204"/>
                <a:ea typeface="+mn-ea"/>
                <a:cs typeface="+mn-cs"/>
              </a:rPr>
              <a:t>VERTALINGEN boek</a:t>
            </a:r>
          </a:p>
        </p:txBody>
      </p:sp>
      <p:sp>
        <p:nvSpPr>
          <p:cNvPr id="106" name="Rechthoek: afgeronde hoeken 105">
            <a:hlinkClick r:id="rId25" action="ppaction://hlinksldjump"/>
            <a:extLst>
              <a:ext uri="{FF2B5EF4-FFF2-40B4-BE49-F238E27FC236}">
                <a16:creationId xmlns:a16="http://schemas.microsoft.com/office/drawing/2014/main" id="{3BDD4A77-A489-4D1C-AEFE-0DD9FA91D918}"/>
              </a:ext>
            </a:extLst>
          </p:cNvPr>
          <p:cNvSpPr>
            <a:spLocks/>
          </p:cNvSpPr>
          <p:nvPr/>
        </p:nvSpPr>
        <p:spPr>
          <a:xfrm>
            <a:off x="352956" y="1764000"/>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dirty="0">
                <a:solidFill>
                  <a:srgbClr val="00B0F0"/>
                </a:solidFill>
                <a:latin typeface="Calibri" panose="020F0502020204030204"/>
              </a:rPr>
              <a:t>116   </a:t>
            </a:r>
            <a:r>
              <a:rPr lang="nl-NL" sz="1600" b="1" dirty="0">
                <a:solidFill>
                  <a:srgbClr val="FFFF00"/>
                </a:solidFill>
                <a:latin typeface="Calibri" panose="020F0502020204030204"/>
              </a:rPr>
              <a:t>C</a:t>
            </a:r>
            <a:r>
              <a:rPr lang="nl-NL" sz="1600" b="1" dirty="0">
                <a:solidFill>
                  <a:srgbClr val="00B0F0"/>
                </a:solidFill>
                <a:latin typeface="Calibri" panose="020F0502020204030204"/>
              </a:rPr>
              <a:t>  7-14</a:t>
            </a:r>
            <a:endParaRPr kumimoji="0" lang="nl-NL"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7" name="Rechthoek: afgeronde hoeken 106">
            <a:hlinkClick r:id="rId26" action="ppaction://hlinksldjump"/>
            <a:extLst>
              <a:ext uri="{FF2B5EF4-FFF2-40B4-BE49-F238E27FC236}">
                <a16:creationId xmlns:a16="http://schemas.microsoft.com/office/drawing/2014/main" id="{179F5162-6089-4E40-B3D2-B7166B2ABFFC}"/>
              </a:ext>
            </a:extLst>
          </p:cNvPr>
          <p:cNvSpPr>
            <a:spLocks/>
          </p:cNvSpPr>
          <p:nvPr/>
        </p:nvSpPr>
        <p:spPr>
          <a:xfrm>
            <a:off x="352956" y="2088000"/>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dirty="0">
                <a:solidFill>
                  <a:srgbClr val="00B0F0"/>
                </a:solidFill>
                <a:latin typeface="Calibri" panose="020F0502020204030204"/>
              </a:rPr>
              <a:t>116   </a:t>
            </a:r>
            <a:r>
              <a:rPr lang="nl-NL" sz="1600" b="1" dirty="0">
                <a:solidFill>
                  <a:srgbClr val="FFFF00"/>
                </a:solidFill>
                <a:latin typeface="Calibri" panose="020F0502020204030204"/>
              </a:rPr>
              <a:t>C</a:t>
            </a:r>
            <a:r>
              <a:rPr lang="nl-NL" sz="1600" b="1" dirty="0">
                <a:solidFill>
                  <a:srgbClr val="00B0F0"/>
                </a:solidFill>
                <a:latin typeface="Calibri" panose="020F0502020204030204"/>
              </a:rPr>
              <a:t>  14-19</a:t>
            </a:r>
            <a:endParaRPr kumimoji="0" lang="nl-NL"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8" name="Rechthoek: afgeronde hoeken 107">
            <a:hlinkClick r:id="rId27" action="ppaction://hlinksldjump"/>
            <a:extLst>
              <a:ext uri="{FF2B5EF4-FFF2-40B4-BE49-F238E27FC236}">
                <a16:creationId xmlns:a16="http://schemas.microsoft.com/office/drawing/2014/main" id="{F0A30E42-B17E-4205-9C08-71CA53256310}"/>
              </a:ext>
            </a:extLst>
          </p:cNvPr>
          <p:cNvSpPr>
            <a:spLocks/>
          </p:cNvSpPr>
          <p:nvPr/>
        </p:nvSpPr>
        <p:spPr>
          <a:xfrm>
            <a:off x="352956" y="2412000"/>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dirty="0">
                <a:solidFill>
                  <a:srgbClr val="00B0F0"/>
                </a:solidFill>
                <a:latin typeface="Calibri" panose="020F0502020204030204"/>
              </a:rPr>
              <a:t>116   </a:t>
            </a:r>
            <a:r>
              <a:rPr lang="nl-NL" sz="1600" b="1" dirty="0">
                <a:solidFill>
                  <a:srgbClr val="FFFF00"/>
                </a:solidFill>
                <a:latin typeface="Calibri" panose="020F0502020204030204"/>
              </a:rPr>
              <a:t>D</a:t>
            </a:r>
            <a:r>
              <a:rPr lang="nl-NL" sz="1600" b="1" dirty="0">
                <a:solidFill>
                  <a:srgbClr val="00B0F0"/>
                </a:solidFill>
                <a:latin typeface="Calibri" panose="020F0502020204030204"/>
              </a:rPr>
              <a:t>  1-4</a:t>
            </a:r>
            <a:endParaRPr kumimoji="0" lang="nl-NL"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9" name="Rechthoek: afgeronde hoeken 108">
            <a:hlinkClick r:id="rId28" action="ppaction://hlinksldjump"/>
            <a:extLst>
              <a:ext uri="{FF2B5EF4-FFF2-40B4-BE49-F238E27FC236}">
                <a16:creationId xmlns:a16="http://schemas.microsoft.com/office/drawing/2014/main" id="{1BCDC54E-6548-4395-9679-7852DB7A5E8E}"/>
              </a:ext>
            </a:extLst>
          </p:cNvPr>
          <p:cNvSpPr>
            <a:spLocks/>
          </p:cNvSpPr>
          <p:nvPr/>
        </p:nvSpPr>
        <p:spPr>
          <a:xfrm>
            <a:off x="352956" y="2736000"/>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dirty="0">
                <a:solidFill>
                  <a:srgbClr val="00B0F0"/>
                </a:solidFill>
                <a:latin typeface="Calibri" panose="020F0502020204030204"/>
              </a:rPr>
              <a:t>116   </a:t>
            </a:r>
            <a:r>
              <a:rPr lang="nl-NL" sz="1600" b="1" dirty="0">
                <a:solidFill>
                  <a:srgbClr val="FFFF00"/>
                </a:solidFill>
                <a:latin typeface="Calibri" panose="020F0502020204030204"/>
              </a:rPr>
              <a:t>D</a:t>
            </a:r>
            <a:r>
              <a:rPr lang="nl-NL" sz="1600" b="1" dirty="0">
                <a:solidFill>
                  <a:srgbClr val="00B0F0"/>
                </a:solidFill>
                <a:latin typeface="Calibri" panose="020F0502020204030204"/>
              </a:rPr>
              <a:t>  5-11</a:t>
            </a:r>
            <a:endParaRPr kumimoji="0" lang="nl-NL"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0" name="Rechthoek: afgeronde hoeken 109">
            <a:hlinkClick r:id="rId29" action="ppaction://hlinksldjump"/>
            <a:extLst>
              <a:ext uri="{FF2B5EF4-FFF2-40B4-BE49-F238E27FC236}">
                <a16:creationId xmlns:a16="http://schemas.microsoft.com/office/drawing/2014/main" id="{9CAB33F6-5EB1-41CD-8CF6-E20FE678A5EC}"/>
              </a:ext>
            </a:extLst>
          </p:cNvPr>
          <p:cNvSpPr/>
          <p:nvPr/>
        </p:nvSpPr>
        <p:spPr>
          <a:xfrm>
            <a:off x="352956" y="1440000"/>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dirty="0">
                <a:solidFill>
                  <a:srgbClr val="00B0F0"/>
                </a:solidFill>
                <a:latin typeface="Calibri" panose="020F0502020204030204"/>
              </a:rPr>
              <a:t>116   </a:t>
            </a:r>
            <a:r>
              <a:rPr lang="nl-NL" sz="1600" b="1" dirty="0">
                <a:solidFill>
                  <a:srgbClr val="FFFF00"/>
                </a:solidFill>
                <a:latin typeface="Calibri" panose="020F0502020204030204"/>
              </a:rPr>
              <a:t>C</a:t>
            </a:r>
            <a:r>
              <a:rPr lang="nl-NL" sz="1600" b="1" dirty="0">
                <a:solidFill>
                  <a:srgbClr val="00B0F0"/>
                </a:solidFill>
                <a:latin typeface="Calibri" panose="020F0502020204030204"/>
              </a:rPr>
              <a:t>  1-6</a:t>
            </a:r>
            <a:endParaRPr kumimoji="0" lang="nl-NL" sz="1600" b="0" i="0" u="none" strike="noStrike" kern="1200" cap="none" spc="0" normalizeH="0" baseline="0" noProof="0" dirty="0">
              <a:ln>
                <a:noFill/>
              </a:ln>
              <a:solidFill>
                <a:srgbClr val="00B0F0"/>
              </a:solidFill>
              <a:effectLst/>
              <a:uLnTx/>
              <a:uFillTx/>
              <a:latin typeface="Calibri" panose="020F0502020204030204"/>
              <a:ea typeface="+mn-ea"/>
              <a:cs typeface="+mn-cs"/>
            </a:endParaRPr>
          </a:p>
        </p:txBody>
      </p:sp>
      <p:sp>
        <p:nvSpPr>
          <p:cNvPr id="111" name="Rechthoek: afgeronde hoeken 110">
            <a:hlinkClick r:id="rId30" action="ppaction://hlinksldjump"/>
            <a:extLst>
              <a:ext uri="{FF2B5EF4-FFF2-40B4-BE49-F238E27FC236}">
                <a16:creationId xmlns:a16="http://schemas.microsoft.com/office/drawing/2014/main" id="{2285A9F5-3D83-4F94-8A31-818902BA24F1}"/>
              </a:ext>
            </a:extLst>
          </p:cNvPr>
          <p:cNvSpPr>
            <a:spLocks/>
          </p:cNvSpPr>
          <p:nvPr/>
        </p:nvSpPr>
        <p:spPr>
          <a:xfrm>
            <a:off x="2872956" y="1764000"/>
            <a:ext cx="2160000" cy="252000"/>
          </a:xfrm>
          <a:prstGeom prst="roundRect">
            <a:avLst/>
          </a:prstGeom>
          <a:no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dirty="0">
                <a:solidFill>
                  <a:srgbClr val="00B0F0"/>
                </a:solidFill>
                <a:latin typeface="Calibri" panose="020F0502020204030204"/>
              </a:rPr>
              <a:t>116   </a:t>
            </a:r>
            <a:r>
              <a:rPr lang="nl-NL" sz="1600" b="1" dirty="0">
                <a:solidFill>
                  <a:srgbClr val="FFFF00"/>
                </a:solidFill>
                <a:latin typeface="Calibri" panose="020F0502020204030204"/>
              </a:rPr>
              <a:t>C</a:t>
            </a:r>
            <a:r>
              <a:rPr lang="nl-NL" sz="1600" b="1" dirty="0">
                <a:solidFill>
                  <a:srgbClr val="00B0F0"/>
                </a:solidFill>
                <a:latin typeface="Calibri" panose="020F0502020204030204"/>
              </a:rPr>
              <a:t>  7-14</a:t>
            </a:r>
            <a:endParaRPr kumimoji="0" lang="nl-NL" sz="1600" b="0" i="0" u="none" strike="noStrike" kern="1200" cap="none" spc="0" normalizeH="0" baseline="0" noProof="0" dirty="0">
              <a:ln>
                <a:noFill/>
              </a:ln>
              <a:solidFill>
                <a:srgbClr val="00B0F0"/>
              </a:solidFill>
              <a:effectLst/>
              <a:uLnTx/>
              <a:uFillTx/>
              <a:latin typeface="Calibri" panose="020F0502020204030204"/>
              <a:ea typeface="+mn-ea"/>
              <a:cs typeface="+mn-cs"/>
            </a:endParaRPr>
          </a:p>
        </p:txBody>
      </p:sp>
      <p:sp>
        <p:nvSpPr>
          <p:cNvPr id="112" name="Rechthoek: afgeronde hoeken 111">
            <a:hlinkClick r:id="rId31" action="ppaction://hlinksldjump"/>
            <a:extLst>
              <a:ext uri="{FF2B5EF4-FFF2-40B4-BE49-F238E27FC236}">
                <a16:creationId xmlns:a16="http://schemas.microsoft.com/office/drawing/2014/main" id="{EC92AB55-5A7C-48DB-A04E-E6A18F746A43}"/>
              </a:ext>
            </a:extLst>
          </p:cNvPr>
          <p:cNvSpPr>
            <a:spLocks/>
          </p:cNvSpPr>
          <p:nvPr/>
        </p:nvSpPr>
        <p:spPr>
          <a:xfrm>
            <a:off x="2872956" y="2088000"/>
            <a:ext cx="2160000" cy="252000"/>
          </a:xfrm>
          <a:prstGeom prst="roundRect">
            <a:avLst/>
          </a:prstGeom>
          <a:no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dirty="0">
                <a:solidFill>
                  <a:srgbClr val="00B0F0"/>
                </a:solidFill>
                <a:latin typeface="Calibri" panose="020F0502020204030204"/>
              </a:rPr>
              <a:t>116   </a:t>
            </a:r>
            <a:r>
              <a:rPr lang="nl-NL" sz="1600" b="1" dirty="0">
                <a:solidFill>
                  <a:srgbClr val="FFFF00"/>
                </a:solidFill>
                <a:latin typeface="Calibri" panose="020F0502020204030204"/>
              </a:rPr>
              <a:t>C</a:t>
            </a:r>
            <a:r>
              <a:rPr lang="nl-NL" sz="1600" b="1" dirty="0">
                <a:solidFill>
                  <a:srgbClr val="00B0F0"/>
                </a:solidFill>
                <a:latin typeface="Calibri" panose="020F0502020204030204"/>
              </a:rPr>
              <a:t>  14-19</a:t>
            </a:r>
            <a:endParaRPr kumimoji="0" lang="nl-NL" sz="1600" b="0" i="0" u="none" strike="noStrike" kern="1200" cap="none" spc="0" normalizeH="0" baseline="0" noProof="0" dirty="0">
              <a:ln>
                <a:noFill/>
              </a:ln>
              <a:solidFill>
                <a:srgbClr val="00B0F0"/>
              </a:solidFill>
              <a:effectLst/>
              <a:uLnTx/>
              <a:uFillTx/>
              <a:latin typeface="Calibri" panose="020F0502020204030204"/>
              <a:ea typeface="+mn-ea"/>
              <a:cs typeface="+mn-cs"/>
            </a:endParaRPr>
          </a:p>
        </p:txBody>
      </p:sp>
      <p:sp>
        <p:nvSpPr>
          <p:cNvPr id="113" name="Rechthoek: afgeronde hoeken 112">
            <a:hlinkClick r:id="rId32" action="ppaction://hlinksldjump"/>
            <a:extLst>
              <a:ext uri="{FF2B5EF4-FFF2-40B4-BE49-F238E27FC236}">
                <a16:creationId xmlns:a16="http://schemas.microsoft.com/office/drawing/2014/main" id="{6689A495-5AED-49C3-A06D-97E34DEBEAB1}"/>
              </a:ext>
            </a:extLst>
          </p:cNvPr>
          <p:cNvSpPr>
            <a:spLocks/>
          </p:cNvSpPr>
          <p:nvPr/>
        </p:nvSpPr>
        <p:spPr>
          <a:xfrm>
            <a:off x="2872956" y="2412000"/>
            <a:ext cx="2160000" cy="252000"/>
          </a:xfrm>
          <a:prstGeom prst="roundRect">
            <a:avLst/>
          </a:prstGeom>
          <a:no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dirty="0">
                <a:solidFill>
                  <a:srgbClr val="00B0F0"/>
                </a:solidFill>
                <a:latin typeface="Calibri" panose="020F0502020204030204"/>
              </a:rPr>
              <a:t>116  </a:t>
            </a:r>
            <a:r>
              <a:rPr lang="nl-NL" sz="1600" b="1" dirty="0">
                <a:solidFill>
                  <a:srgbClr val="FFFF00"/>
                </a:solidFill>
                <a:latin typeface="Calibri" panose="020F0502020204030204"/>
              </a:rPr>
              <a:t> D  </a:t>
            </a:r>
            <a:r>
              <a:rPr lang="nl-NL" sz="1600" b="1" dirty="0">
                <a:solidFill>
                  <a:srgbClr val="00B0F0"/>
                </a:solidFill>
                <a:latin typeface="Calibri" panose="020F0502020204030204"/>
              </a:rPr>
              <a:t>1-4</a:t>
            </a:r>
            <a:endParaRPr kumimoji="0" lang="nl-NL" sz="1600" b="0" i="0" u="none" strike="noStrike" kern="1200" cap="none" spc="0" normalizeH="0" baseline="0" noProof="0" dirty="0">
              <a:ln>
                <a:noFill/>
              </a:ln>
              <a:solidFill>
                <a:srgbClr val="00B0F0"/>
              </a:solidFill>
              <a:effectLst/>
              <a:uLnTx/>
              <a:uFillTx/>
              <a:latin typeface="Calibri" panose="020F0502020204030204"/>
              <a:ea typeface="+mn-ea"/>
              <a:cs typeface="+mn-cs"/>
            </a:endParaRPr>
          </a:p>
        </p:txBody>
      </p:sp>
      <p:sp>
        <p:nvSpPr>
          <p:cNvPr id="114" name="Rechthoek: afgeronde hoeken 113">
            <a:hlinkClick r:id="rId33" action="ppaction://hlinksldjump"/>
            <a:extLst>
              <a:ext uri="{FF2B5EF4-FFF2-40B4-BE49-F238E27FC236}">
                <a16:creationId xmlns:a16="http://schemas.microsoft.com/office/drawing/2014/main" id="{C5BE7C89-5A8B-4458-AE92-305452A3F7CD}"/>
              </a:ext>
            </a:extLst>
          </p:cNvPr>
          <p:cNvSpPr>
            <a:spLocks/>
          </p:cNvSpPr>
          <p:nvPr/>
        </p:nvSpPr>
        <p:spPr>
          <a:xfrm>
            <a:off x="2872956" y="2736000"/>
            <a:ext cx="2160000" cy="252000"/>
          </a:xfrm>
          <a:prstGeom prst="roundRect">
            <a:avLst/>
          </a:prstGeom>
          <a:no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dirty="0">
                <a:solidFill>
                  <a:srgbClr val="00B0F0"/>
                </a:solidFill>
                <a:latin typeface="Calibri" panose="020F0502020204030204"/>
              </a:rPr>
              <a:t>116   </a:t>
            </a:r>
            <a:r>
              <a:rPr lang="nl-NL" sz="1600" b="1" dirty="0">
                <a:solidFill>
                  <a:srgbClr val="FFFF00"/>
                </a:solidFill>
                <a:latin typeface="Calibri" panose="020F0502020204030204"/>
              </a:rPr>
              <a:t>D</a:t>
            </a:r>
            <a:r>
              <a:rPr lang="nl-NL" sz="1600" b="1" dirty="0">
                <a:solidFill>
                  <a:srgbClr val="00B0F0"/>
                </a:solidFill>
                <a:latin typeface="Calibri" panose="020F0502020204030204"/>
              </a:rPr>
              <a:t>  5-11</a:t>
            </a:r>
            <a:endParaRPr kumimoji="0" lang="nl-NL" sz="1600" b="0" i="0" u="none" strike="noStrike" kern="1200" cap="none" spc="0" normalizeH="0" baseline="0" noProof="0" dirty="0">
              <a:ln>
                <a:noFill/>
              </a:ln>
              <a:solidFill>
                <a:srgbClr val="00B0F0"/>
              </a:solidFill>
              <a:effectLst/>
              <a:uLnTx/>
              <a:uFillTx/>
              <a:latin typeface="Calibri" panose="020F0502020204030204"/>
              <a:ea typeface="+mn-ea"/>
              <a:cs typeface="+mn-cs"/>
            </a:endParaRPr>
          </a:p>
        </p:txBody>
      </p:sp>
      <p:sp>
        <p:nvSpPr>
          <p:cNvPr id="115" name="Rechthoek: afgeronde hoeken 114">
            <a:hlinkClick r:id="rId34" action="ppaction://hlinksldjump"/>
            <a:extLst>
              <a:ext uri="{FF2B5EF4-FFF2-40B4-BE49-F238E27FC236}">
                <a16:creationId xmlns:a16="http://schemas.microsoft.com/office/drawing/2014/main" id="{00E6988F-3FED-471E-B1E4-545C415E70D0}"/>
              </a:ext>
            </a:extLst>
          </p:cNvPr>
          <p:cNvSpPr/>
          <p:nvPr/>
        </p:nvSpPr>
        <p:spPr>
          <a:xfrm>
            <a:off x="2872956" y="1440000"/>
            <a:ext cx="2160000" cy="252000"/>
          </a:xfrm>
          <a:prstGeom prst="roundRect">
            <a:avLst/>
          </a:prstGeom>
          <a:no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dirty="0">
                <a:solidFill>
                  <a:srgbClr val="00B0F0"/>
                </a:solidFill>
                <a:latin typeface="Calibri" panose="020F0502020204030204"/>
              </a:rPr>
              <a:t>116   </a:t>
            </a:r>
            <a:r>
              <a:rPr lang="nl-NL" sz="1600" b="1" dirty="0">
                <a:solidFill>
                  <a:srgbClr val="FFFF00"/>
                </a:solidFill>
                <a:latin typeface="Calibri" panose="020F0502020204030204"/>
              </a:rPr>
              <a:t>C</a:t>
            </a:r>
            <a:r>
              <a:rPr lang="nl-NL" sz="1600" b="1" dirty="0">
                <a:solidFill>
                  <a:srgbClr val="00B0F0"/>
                </a:solidFill>
                <a:latin typeface="Calibri" panose="020F0502020204030204"/>
              </a:rPr>
              <a:t>  1-6</a:t>
            </a:r>
            <a:endParaRPr kumimoji="0" lang="nl-NL" sz="1600" b="0" i="0" u="none" strike="noStrike" kern="1200" cap="none" spc="0" normalizeH="0" baseline="0" noProof="0" dirty="0">
              <a:ln>
                <a:noFill/>
              </a:ln>
              <a:solidFill>
                <a:srgbClr val="00B0F0"/>
              </a:solidFill>
              <a:effectLst/>
              <a:uLnTx/>
              <a:uFillTx/>
              <a:latin typeface="Calibri" panose="020F0502020204030204"/>
              <a:ea typeface="+mn-ea"/>
              <a:cs typeface="+mn-cs"/>
            </a:endParaRPr>
          </a:p>
        </p:txBody>
      </p:sp>
      <p:sp>
        <p:nvSpPr>
          <p:cNvPr id="116" name="Rechthoek: afgeronde hoeken 115">
            <a:hlinkClick r:id="rId35" action="ppaction://hlinksldjump"/>
            <a:extLst>
              <a:ext uri="{FF2B5EF4-FFF2-40B4-BE49-F238E27FC236}">
                <a16:creationId xmlns:a16="http://schemas.microsoft.com/office/drawing/2014/main" id="{A892661C-769E-420F-8C57-3F9645413E16}"/>
              </a:ext>
            </a:extLst>
          </p:cNvPr>
          <p:cNvSpPr>
            <a:spLocks/>
          </p:cNvSpPr>
          <p:nvPr/>
        </p:nvSpPr>
        <p:spPr>
          <a:xfrm>
            <a:off x="359052" y="3060000"/>
            <a:ext cx="2160000" cy="252000"/>
          </a:xfrm>
          <a:prstGeom prst="roundRect">
            <a:avLst/>
          </a:prstGeom>
          <a:solidFill>
            <a:srgbClr val="00153E"/>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dirty="0">
                <a:solidFill>
                  <a:srgbClr val="00B0F0"/>
                </a:solidFill>
                <a:latin typeface="Calibri" panose="020F0502020204030204"/>
              </a:rPr>
              <a:t>116   </a:t>
            </a:r>
            <a:r>
              <a:rPr lang="nl-NL" sz="1600" b="1" dirty="0">
                <a:solidFill>
                  <a:srgbClr val="FFFF00"/>
                </a:solidFill>
                <a:latin typeface="Calibri" panose="020F0502020204030204"/>
              </a:rPr>
              <a:t>D</a:t>
            </a:r>
            <a:r>
              <a:rPr lang="nl-NL" sz="1600" b="1" dirty="0">
                <a:solidFill>
                  <a:srgbClr val="00B0F0"/>
                </a:solidFill>
                <a:latin typeface="Calibri" panose="020F0502020204030204"/>
              </a:rPr>
              <a:t>  11-16</a:t>
            </a:r>
            <a:endParaRPr kumimoji="0" lang="nl-NL"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7" name="Rechthoek: afgeronde hoeken 116">
            <a:hlinkClick r:id="rId36" action="ppaction://hlinksldjump"/>
            <a:extLst>
              <a:ext uri="{FF2B5EF4-FFF2-40B4-BE49-F238E27FC236}">
                <a16:creationId xmlns:a16="http://schemas.microsoft.com/office/drawing/2014/main" id="{9D50BA33-EBFB-4E14-B2D0-325393DEED92}"/>
              </a:ext>
            </a:extLst>
          </p:cNvPr>
          <p:cNvSpPr>
            <a:spLocks/>
          </p:cNvSpPr>
          <p:nvPr/>
        </p:nvSpPr>
        <p:spPr>
          <a:xfrm>
            <a:off x="2879052" y="3060000"/>
            <a:ext cx="2160000" cy="252000"/>
          </a:xfrm>
          <a:prstGeom prst="roundRect">
            <a:avLst/>
          </a:prstGeom>
          <a:no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dirty="0">
                <a:solidFill>
                  <a:srgbClr val="00B0F0"/>
                </a:solidFill>
                <a:latin typeface="Calibri" panose="020F0502020204030204"/>
              </a:rPr>
              <a:t>116   </a:t>
            </a:r>
            <a:r>
              <a:rPr lang="nl-NL" sz="1600" b="1" dirty="0">
                <a:solidFill>
                  <a:srgbClr val="FFFF00"/>
                </a:solidFill>
                <a:latin typeface="Calibri" panose="020F0502020204030204"/>
              </a:rPr>
              <a:t>D</a:t>
            </a:r>
            <a:r>
              <a:rPr lang="nl-NL" sz="1600" b="1" dirty="0">
                <a:solidFill>
                  <a:srgbClr val="00B0F0"/>
                </a:solidFill>
                <a:latin typeface="Calibri" panose="020F0502020204030204"/>
              </a:rPr>
              <a:t>  11-16</a:t>
            </a:r>
            <a:endParaRPr kumimoji="0" lang="nl-NL" sz="1600" b="0" i="0" u="none" strike="noStrike" kern="1200" cap="none" spc="0" normalizeH="0" baseline="0" noProof="0" dirty="0">
              <a:ln>
                <a:noFill/>
              </a:ln>
              <a:solidFill>
                <a:srgbClr val="00B0F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4610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20</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C (p.152)	rr. 8 - 12</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3420616"/>
          </a:xfrm>
          <a:prstGeom prst="rect">
            <a:avLst/>
          </a:prstGeom>
          <a:noFill/>
        </p:spPr>
        <p:txBody>
          <a:bodyPr wrap="square" rtlCol="0">
            <a:spAutoFit/>
          </a:bodyPr>
          <a:lstStyle/>
          <a:p>
            <a:pPr marL="457200" indent="-457200">
              <a:lnSpc>
                <a:spcPct val="150000"/>
              </a:lnSpc>
              <a:spcBef>
                <a:spcPts val="1200"/>
              </a:spcBef>
              <a:buAutoNum type="arabicPlain" startAt="8"/>
            </a:pPr>
            <a:r>
              <a:rPr lang="nl-NL" sz="2400" dirty="0" err="1">
                <a:solidFill>
                  <a:schemeClr val="accent4">
                    <a:lumMod val="20000"/>
                    <a:lumOff val="80000"/>
                  </a:schemeClr>
                </a:solidFill>
              </a:rPr>
              <a:t>Alius</a:t>
            </a:r>
            <a:r>
              <a:rPr lang="nl-NL" sz="2400" dirty="0">
                <a:solidFill>
                  <a:schemeClr val="accent4">
                    <a:lumMod val="20000"/>
                    <a:lumOff val="80000"/>
                  </a:schemeClr>
                </a:solidFill>
              </a:rPr>
              <a:t> </a:t>
            </a:r>
            <a:r>
              <a:rPr lang="nl-NL" sz="2400" dirty="0" err="1">
                <a:solidFill>
                  <a:schemeClr val="accent4">
                    <a:lumMod val="20000"/>
                    <a:lumOff val="80000"/>
                  </a:schemeClr>
                </a:solidFill>
              </a:rPr>
              <a:t>pretiosas</a:t>
            </a:r>
            <a:r>
              <a:rPr lang="nl-NL" sz="2400" dirty="0">
                <a:solidFill>
                  <a:schemeClr val="accent4">
                    <a:lumMod val="20000"/>
                    <a:lumOff val="80000"/>
                  </a:schemeClr>
                </a:solidFill>
              </a:rPr>
              <a:t> </a:t>
            </a:r>
            <a:r>
              <a:rPr lang="nl-NL" sz="2400" dirty="0" err="1">
                <a:solidFill>
                  <a:schemeClr val="accent4">
                    <a:lumMod val="20000"/>
                    <a:lumOff val="80000"/>
                  </a:schemeClr>
                </a:solidFill>
              </a:rPr>
              <a:t>aves</a:t>
            </a:r>
            <a:r>
              <a:rPr lang="nl-NL" sz="2400" dirty="0">
                <a:solidFill>
                  <a:schemeClr val="accent4">
                    <a:lumMod val="20000"/>
                    <a:lumOff val="80000"/>
                  </a:schemeClr>
                </a:solidFill>
              </a:rPr>
              <a:t> </a:t>
            </a:r>
            <a:r>
              <a:rPr lang="nl-NL" sz="2400" dirty="0" err="1">
                <a:solidFill>
                  <a:schemeClr val="accent4">
                    <a:lumMod val="20000"/>
                    <a:lumOff val="80000"/>
                  </a:schemeClr>
                </a:solidFill>
              </a:rPr>
              <a:t>scindit</a:t>
            </a:r>
            <a:r>
              <a:rPr lang="nl-NL" sz="2400" dirty="0">
                <a:solidFill>
                  <a:schemeClr val="accent4">
                    <a:lumMod val="20000"/>
                    <a:lumOff val="80000"/>
                  </a:schemeClr>
                </a:solidFill>
              </a:rPr>
              <a:t>: per </a:t>
            </a:r>
            <a:r>
              <a:rPr lang="nl-NL" sz="2400" dirty="0" err="1">
                <a:solidFill>
                  <a:schemeClr val="accent4">
                    <a:lumMod val="20000"/>
                    <a:lumOff val="80000"/>
                  </a:schemeClr>
                </a:solidFill>
              </a:rPr>
              <a:t>pectus</a:t>
            </a:r>
            <a:r>
              <a:rPr lang="nl-NL" sz="2400" dirty="0">
                <a:solidFill>
                  <a:schemeClr val="accent4">
                    <a:lumMod val="20000"/>
                    <a:lumOff val="80000"/>
                  </a:schemeClr>
                </a:solidFill>
              </a:rPr>
              <a:t> et </a:t>
            </a:r>
            <a:r>
              <a:rPr lang="nl-NL" sz="2400" dirty="0" err="1">
                <a:solidFill>
                  <a:schemeClr val="accent4">
                    <a:lumMod val="20000"/>
                    <a:lumOff val="80000"/>
                  </a:schemeClr>
                </a:solidFill>
              </a:rPr>
              <a:t>clunes</a:t>
            </a:r>
            <a:r>
              <a:rPr lang="nl-NL" sz="2400" dirty="0">
                <a:solidFill>
                  <a:schemeClr val="accent4">
                    <a:lumMod val="20000"/>
                    <a:lumOff val="80000"/>
                  </a:schemeClr>
                </a:solidFill>
              </a:rPr>
              <a:t> </a:t>
            </a:r>
            <a:r>
              <a:rPr lang="nl-NL" sz="2400" dirty="0" err="1">
                <a:solidFill>
                  <a:schemeClr val="accent4">
                    <a:lumMod val="20000"/>
                    <a:lumOff val="80000"/>
                  </a:schemeClr>
                </a:solidFill>
              </a:rPr>
              <a:t>certis</a:t>
            </a:r>
            <a:endParaRPr lang="nl-NL" sz="2400" dirty="0">
              <a:solidFill>
                <a:schemeClr val="accent4">
                  <a:lumMod val="20000"/>
                  <a:lumOff val="80000"/>
                </a:schemeClr>
              </a:solidFill>
            </a:endParaRPr>
          </a:p>
          <a:p>
            <a:pPr marL="457200" indent="-457200">
              <a:lnSpc>
                <a:spcPct val="150000"/>
              </a:lnSpc>
              <a:spcBef>
                <a:spcPts val="1200"/>
              </a:spcBef>
              <a:buAutoNum type="arabicPlain" startAt="8"/>
            </a:pPr>
            <a:r>
              <a:rPr lang="nl-NL" sz="2400" dirty="0" err="1">
                <a:solidFill>
                  <a:schemeClr val="accent4">
                    <a:lumMod val="20000"/>
                    <a:lumOff val="80000"/>
                  </a:schemeClr>
                </a:solidFill>
              </a:rPr>
              <a:t>ductibus</a:t>
            </a:r>
            <a:r>
              <a:rPr lang="nl-NL" sz="2400" dirty="0">
                <a:solidFill>
                  <a:schemeClr val="accent4">
                    <a:lumMod val="20000"/>
                    <a:lumOff val="80000"/>
                  </a:schemeClr>
                </a:solidFill>
              </a:rPr>
              <a:t> </a:t>
            </a:r>
            <a:r>
              <a:rPr lang="nl-NL" sz="2400" dirty="0" err="1">
                <a:solidFill>
                  <a:schemeClr val="accent4">
                    <a:lumMod val="20000"/>
                    <a:lumOff val="80000"/>
                  </a:schemeClr>
                </a:solidFill>
              </a:rPr>
              <a:t>circumferens</a:t>
            </a:r>
            <a:r>
              <a:rPr lang="nl-NL" sz="2400" dirty="0">
                <a:solidFill>
                  <a:schemeClr val="accent4">
                    <a:lumMod val="20000"/>
                    <a:lumOff val="80000"/>
                  </a:schemeClr>
                </a:solidFill>
              </a:rPr>
              <a:t> </a:t>
            </a:r>
            <a:r>
              <a:rPr lang="nl-NL" sz="2400" dirty="0" err="1">
                <a:solidFill>
                  <a:schemeClr val="accent4">
                    <a:lumMod val="20000"/>
                    <a:lumOff val="80000"/>
                  </a:schemeClr>
                </a:solidFill>
              </a:rPr>
              <a:t>eruditam</a:t>
            </a:r>
            <a:r>
              <a:rPr lang="nl-NL" sz="2400" dirty="0">
                <a:solidFill>
                  <a:schemeClr val="accent4">
                    <a:lumMod val="20000"/>
                    <a:lumOff val="80000"/>
                  </a:schemeClr>
                </a:solidFill>
              </a:rPr>
              <a:t> </a:t>
            </a:r>
            <a:r>
              <a:rPr lang="nl-NL" sz="2400" dirty="0" err="1">
                <a:solidFill>
                  <a:schemeClr val="accent4">
                    <a:lumMod val="20000"/>
                    <a:lumOff val="80000"/>
                  </a:schemeClr>
                </a:solidFill>
              </a:rPr>
              <a:t>manum</a:t>
            </a:r>
            <a:r>
              <a:rPr lang="nl-NL" sz="2400" dirty="0">
                <a:solidFill>
                  <a:schemeClr val="accent4">
                    <a:lumMod val="20000"/>
                    <a:lumOff val="80000"/>
                  </a:schemeClr>
                </a:solidFill>
              </a:rPr>
              <a:t> </a:t>
            </a:r>
            <a:r>
              <a:rPr lang="nl-NL" sz="2400" dirty="0" err="1">
                <a:solidFill>
                  <a:schemeClr val="accent4">
                    <a:lumMod val="20000"/>
                    <a:lumOff val="80000"/>
                  </a:schemeClr>
                </a:solidFill>
              </a:rPr>
              <a:t>frusta</a:t>
            </a:r>
            <a:r>
              <a:rPr lang="nl-NL" sz="2400" dirty="0">
                <a:solidFill>
                  <a:schemeClr val="accent4">
                    <a:lumMod val="20000"/>
                    <a:lumOff val="80000"/>
                  </a:schemeClr>
                </a:solidFill>
              </a:rPr>
              <a:t> </a:t>
            </a:r>
            <a:r>
              <a:rPr lang="nl-NL" sz="2400" dirty="0" err="1">
                <a:solidFill>
                  <a:schemeClr val="accent4">
                    <a:lumMod val="20000"/>
                    <a:lumOff val="80000"/>
                  </a:schemeClr>
                </a:solidFill>
              </a:rPr>
              <a:t>excutit</a:t>
            </a:r>
            <a:r>
              <a:rPr lang="nl-NL" sz="2400" dirty="0">
                <a:solidFill>
                  <a:schemeClr val="accent4">
                    <a:lumMod val="20000"/>
                    <a:lumOff val="80000"/>
                  </a:schemeClr>
                </a:solidFill>
              </a:rPr>
              <a:t>,</a:t>
            </a:r>
          </a:p>
          <a:p>
            <a:pPr marL="457200" indent="-457200">
              <a:lnSpc>
                <a:spcPct val="150000"/>
              </a:lnSpc>
              <a:spcBef>
                <a:spcPts val="1200"/>
              </a:spcBef>
              <a:buAutoNum type="arabicPlain" startAt="8"/>
            </a:pPr>
            <a:r>
              <a:rPr lang="nl-NL" sz="2400" dirty="0" err="1">
                <a:solidFill>
                  <a:schemeClr val="accent4">
                    <a:lumMod val="20000"/>
                    <a:lumOff val="80000"/>
                  </a:schemeClr>
                </a:solidFill>
              </a:rPr>
              <a:t>infelix</a:t>
            </a:r>
            <a:r>
              <a:rPr lang="nl-NL" sz="2400" dirty="0">
                <a:solidFill>
                  <a:schemeClr val="accent4">
                    <a:lumMod val="20000"/>
                    <a:lumOff val="80000"/>
                  </a:schemeClr>
                </a:solidFill>
              </a:rPr>
              <a:t>, </a:t>
            </a:r>
            <a:r>
              <a:rPr lang="nl-NL" sz="2400" dirty="0" err="1">
                <a:solidFill>
                  <a:schemeClr val="accent4">
                    <a:lumMod val="20000"/>
                    <a:lumOff val="80000"/>
                  </a:schemeClr>
                </a:solidFill>
              </a:rPr>
              <a:t>qui</a:t>
            </a:r>
            <a:r>
              <a:rPr lang="nl-NL" sz="2400" dirty="0">
                <a:solidFill>
                  <a:schemeClr val="accent4">
                    <a:lumMod val="20000"/>
                    <a:lumOff val="80000"/>
                  </a:schemeClr>
                </a:solidFill>
              </a:rPr>
              <a:t> </a:t>
            </a:r>
            <a:r>
              <a:rPr lang="nl-NL" sz="2400" dirty="0" err="1">
                <a:solidFill>
                  <a:schemeClr val="accent4">
                    <a:lumMod val="20000"/>
                    <a:lumOff val="80000"/>
                  </a:schemeClr>
                </a:solidFill>
              </a:rPr>
              <a:t>huic</a:t>
            </a:r>
            <a:r>
              <a:rPr lang="nl-NL" sz="2400" dirty="0">
                <a:solidFill>
                  <a:schemeClr val="accent4">
                    <a:lumMod val="20000"/>
                    <a:lumOff val="80000"/>
                  </a:schemeClr>
                </a:solidFill>
              </a:rPr>
              <a:t> uni rei </a:t>
            </a:r>
            <a:r>
              <a:rPr lang="nl-NL" sz="2400" dirty="0" err="1">
                <a:solidFill>
                  <a:schemeClr val="accent4">
                    <a:lumMod val="20000"/>
                    <a:lumOff val="80000"/>
                  </a:schemeClr>
                </a:solidFill>
              </a:rPr>
              <a:t>vivit</a:t>
            </a:r>
            <a:r>
              <a:rPr lang="nl-NL" sz="2400" dirty="0">
                <a:solidFill>
                  <a:schemeClr val="accent4">
                    <a:lumMod val="20000"/>
                    <a:lumOff val="80000"/>
                  </a:schemeClr>
                </a:solidFill>
              </a:rPr>
              <a:t>, ut </a:t>
            </a:r>
            <a:r>
              <a:rPr lang="nl-NL" sz="2400" dirty="0" err="1">
                <a:solidFill>
                  <a:schemeClr val="accent4">
                    <a:lumMod val="20000"/>
                    <a:lumOff val="80000"/>
                  </a:schemeClr>
                </a:solidFill>
              </a:rPr>
              <a:t>altilia</a:t>
            </a:r>
            <a:r>
              <a:rPr lang="nl-NL" sz="2400" dirty="0">
                <a:solidFill>
                  <a:schemeClr val="accent4">
                    <a:lumMod val="20000"/>
                    <a:lumOff val="80000"/>
                  </a:schemeClr>
                </a:solidFill>
              </a:rPr>
              <a:t> decenter </a:t>
            </a:r>
            <a:r>
              <a:rPr lang="nl-NL" sz="2400" dirty="0" err="1">
                <a:solidFill>
                  <a:schemeClr val="accent4">
                    <a:lumMod val="20000"/>
                    <a:lumOff val="80000"/>
                  </a:schemeClr>
                </a:solidFill>
              </a:rPr>
              <a:t>secet</a:t>
            </a:r>
            <a:r>
              <a:rPr lang="nl-NL" sz="2400" dirty="0">
                <a:solidFill>
                  <a:schemeClr val="accent4">
                    <a:lumMod val="20000"/>
                    <a:lumOff val="80000"/>
                  </a:schemeClr>
                </a:solidFill>
              </a:rPr>
              <a:t>,</a:t>
            </a:r>
          </a:p>
          <a:p>
            <a:pPr marL="457200" indent="-457200">
              <a:lnSpc>
                <a:spcPct val="150000"/>
              </a:lnSpc>
              <a:spcBef>
                <a:spcPts val="1200"/>
              </a:spcBef>
              <a:buAutoNum type="arabicPlain" startAt="8"/>
            </a:pPr>
            <a:r>
              <a:rPr lang="nl-NL" sz="2400" dirty="0" err="1">
                <a:solidFill>
                  <a:schemeClr val="accent4">
                    <a:lumMod val="20000"/>
                    <a:lumOff val="80000"/>
                  </a:schemeClr>
                </a:solidFill>
              </a:rPr>
              <a:t>nisi</a:t>
            </a:r>
            <a:r>
              <a:rPr lang="nl-NL" sz="2400" dirty="0">
                <a:solidFill>
                  <a:schemeClr val="accent4">
                    <a:lumMod val="20000"/>
                    <a:lumOff val="80000"/>
                  </a:schemeClr>
                </a:solidFill>
              </a:rPr>
              <a:t> </a:t>
            </a:r>
            <a:r>
              <a:rPr lang="nl-NL" sz="2400" dirty="0" err="1">
                <a:solidFill>
                  <a:schemeClr val="accent4">
                    <a:lumMod val="20000"/>
                    <a:lumOff val="80000"/>
                  </a:schemeClr>
                </a:solidFill>
              </a:rPr>
              <a:t>quod</a:t>
            </a:r>
            <a:r>
              <a:rPr lang="nl-NL" sz="2400" dirty="0">
                <a:solidFill>
                  <a:schemeClr val="accent4">
                    <a:lumMod val="20000"/>
                    <a:lumOff val="80000"/>
                  </a:schemeClr>
                </a:solidFill>
              </a:rPr>
              <a:t> </a:t>
            </a:r>
            <a:r>
              <a:rPr lang="nl-NL" sz="2400" dirty="0" err="1">
                <a:solidFill>
                  <a:schemeClr val="accent4">
                    <a:lumMod val="20000"/>
                    <a:lumOff val="80000"/>
                  </a:schemeClr>
                </a:solidFill>
              </a:rPr>
              <a:t>miserior</a:t>
            </a:r>
            <a:r>
              <a:rPr lang="nl-NL" sz="2400" dirty="0">
                <a:solidFill>
                  <a:schemeClr val="accent4">
                    <a:lumMod val="20000"/>
                    <a:lumOff val="80000"/>
                  </a:schemeClr>
                </a:solidFill>
              </a:rPr>
              <a:t> </a:t>
            </a:r>
            <a:r>
              <a:rPr lang="nl-NL" sz="2400" dirty="0" err="1">
                <a:solidFill>
                  <a:schemeClr val="accent4">
                    <a:lumMod val="20000"/>
                    <a:lumOff val="80000"/>
                  </a:schemeClr>
                </a:solidFill>
              </a:rPr>
              <a:t>est</a:t>
            </a:r>
            <a:r>
              <a:rPr lang="nl-NL" sz="2400" dirty="0">
                <a:solidFill>
                  <a:schemeClr val="accent4">
                    <a:lumMod val="20000"/>
                    <a:lumOff val="80000"/>
                  </a:schemeClr>
                </a:solidFill>
              </a:rPr>
              <a:t>, </a:t>
            </a:r>
            <a:r>
              <a:rPr lang="nl-NL" sz="2400" dirty="0" err="1">
                <a:solidFill>
                  <a:schemeClr val="accent4">
                    <a:lumMod val="20000"/>
                    <a:lumOff val="80000"/>
                  </a:schemeClr>
                </a:solidFill>
              </a:rPr>
              <a:t>qui</a:t>
            </a:r>
            <a:r>
              <a:rPr lang="nl-NL" sz="2400" dirty="0">
                <a:solidFill>
                  <a:schemeClr val="accent4">
                    <a:lumMod val="20000"/>
                    <a:lumOff val="80000"/>
                  </a:schemeClr>
                </a:solidFill>
              </a:rPr>
              <a:t> hoc </a:t>
            </a:r>
            <a:r>
              <a:rPr lang="nl-NL" sz="2400" dirty="0" err="1">
                <a:solidFill>
                  <a:schemeClr val="accent4">
                    <a:lumMod val="20000"/>
                    <a:lumOff val="80000"/>
                  </a:schemeClr>
                </a:solidFill>
              </a:rPr>
              <a:t>voluptatis</a:t>
            </a:r>
            <a:r>
              <a:rPr lang="nl-NL" sz="2400" dirty="0">
                <a:solidFill>
                  <a:schemeClr val="accent4">
                    <a:lumMod val="20000"/>
                    <a:lumOff val="80000"/>
                  </a:schemeClr>
                </a:solidFill>
              </a:rPr>
              <a:t> </a:t>
            </a:r>
            <a:r>
              <a:rPr lang="nl-NL" sz="2400" dirty="0" err="1">
                <a:solidFill>
                  <a:schemeClr val="accent4">
                    <a:lumMod val="20000"/>
                    <a:lumOff val="80000"/>
                  </a:schemeClr>
                </a:solidFill>
              </a:rPr>
              <a:t>causa</a:t>
            </a:r>
            <a:r>
              <a:rPr lang="nl-NL" sz="2400" dirty="0">
                <a:solidFill>
                  <a:schemeClr val="accent4">
                    <a:lumMod val="20000"/>
                    <a:lumOff val="80000"/>
                  </a:schemeClr>
                </a:solidFill>
              </a:rPr>
              <a:t> </a:t>
            </a:r>
            <a:r>
              <a:rPr lang="nl-NL" sz="2400" dirty="0" err="1">
                <a:solidFill>
                  <a:schemeClr val="accent4">
                    <a:lumMod val="20000"/>
                    <a:lumOff val="80000"/>
                  </a:schemeClr>
                </a:solidFill>
              </a:rPr>
              <a:t>docet</a:t>
            </a:r>
            <a:r>
              <a:rPr lang="nl-NL" sz="2400" dirty="0">
                <a:solidFill>
                  <a:schemeClr val="accent4">
                    <a:lumMod val="20000"/>
                    <a:lumOff val="80000"/>
                  </a:schemeClr>
                </a:solidFill>
              </a:rPr>
              <a:t>,</a:t>
            </a:r>
          </a:p>
          <a:p>
            <a:pPr marL="457200" indent="-457200">
              <a:lnSpc>
                <a:spcPct val="150000"/>
              </a:lnSpc>
              <a:spcBef>
                <a:spcPts val="1200"/>
              </a:spcBef>
              <a:buAutoNum type="arabicPlain" startAt="8"/>
            </a:pPr>
            <a:r>
              <a:rPr lang="nl-NL" sz="2400" dirty="0" err="1">
                <a:solidFill>
                  <a:schemeClr val="accent4">
                    <a:lumMod val="20000"/>
                    <a:lumOff val="80000"/>
                  </a:schemeClr>
                </a:solidFill>
              </a:rPr>
              <a:t>quam</a:t>
            </a:r>
            <a:r>
              <a:rPr lang="nl-NL" sz="2400" dirty="0">
                <a:solidFill>
                  <a:schemeClr val="accent4">
                    <a:lumMod val="20000"/>
                    <a:lumOff val="80000"/>
                  </a:schemeClr>
                </a:solidFill>
              </a:rPr>
              <a:t> </a:t>
            </a:r>
            <a:r>
              <a:rPr lang="nl-NL" sz="2400" dirty="0" err="1">
                <a:solidFill>
                  <a:schemeClr val="accent4">
                    <a:lumMod val="20000"/>
                    <a:lumOff val="80000"/>
                  </a:schemeClr>
                </a:solidFill>
              </a:rPr>
              <a:t>qui</a:t>
            </a:r>
            <a:r>
              <a:rPr lang="nl-NL" sz="2400" dirty="0">
                <a:solidFill>
                  <a:schemeClr val="accent4">
                    <a:lumMod val="20000"/>
                    <a:lumOff val="80000"/>
                  </a:schemeClr>
                </a:solidFill>
              </a:rPr>
              <a:t> </a:t>
            </a:r>
            <a:r>
              <a:rPr lang="nl-NL" sz="2400" dirty="0" err="1">
                <a:solidFill>
                  <a:schemeClr val="accent4">
                    <a:lumMod val="20000"/>
                    <a:lumOff val="80000"/>
                  </a:schemeClr>
                </a:solidFill>
              </a:rPr>
              <a:t>necessitatis</a:t>
            </a:r>
            <a:r>
              <a:rPr lang="nl-NL" sz="2400" dirty="0">
                <a:solidFill>
                  <a:schemeClr val="accent4">
                    <a:lumMod val="20000"/>
                    <a:lumOff val="80000"/>
                  </a:schemeClr>
                </a:solidFill>
              </a:rPr>
              <a:t> </a:t>
            </a:r>
            <a:r>
              <a:rPr lang="nl-NL" sz="2400" dirty="0" err="1">
                <a:solidFill>
                  <a:schemeClr val="accent4">
                    <a:lumMod val="20000"/>
                    <a:lumOff val="80000"/>
                  </a:schemeClr>
                </a:solidFill>
              </a:rPr>
              <a:t>discit</a:t>
            </a:r>
            <a:r>
              <a:rPr lang="nl-NL" sz="2400" dirty="0">
                <a:solidFill>
                  <a:schemeClr val="accent4">
                    <a:lumMod val="20000"/>
                    <a:lumOff val="80000"/>
                  </a:schemeClr>
                </a:solidFill>
              </a:rPr>
              <a:t>.</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4E5F0F9B-90A2-41C3-A6E1-75A8201666DB}"/>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148645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21</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D (p.152)	rr. 1 - 6</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128502"/>
          </a:xfrm>
          <a:prstGeom prst="rect">
            <a:avLst/>
          </a:prstGeom>
          <a:noFill/>
        </p:spPr>
        <p:txBody>
          <a:bodyPr wrap="square" rtlCol="0">
            <a:spAutoFit/>
          </a:bodyPr>
          <a:lstStyle/>
          <a:p>
            <a:pPr marL="457200" indent="-457200">
              <a:lnSpc>
                <a:spcPct val="150000"/>
              </a:lnSpc>
              <a:spcBef>
                <a:spcPts val="1200"/>
              </a:spcBef>
              <a:buAutoNum type="arabicPlain"/>
            </a:pPr>
            <a:r>
              <a:rPr lang="nl-NL" sz="2400" dirty="0" err="1">
                <a:solidFill>
                  <a:schemeClr val="accent4">
                    <a:lumMod val="20000"/>
                    <a:lumOff val="80000"/>
                  </a:schemeClr>
                </a:solidFill>
              </a:rPr>
              <a:t>Alius</a:t>
            </a:r>
            <a:r>
              <a:rPr lang="nl-NL" sz="2400" dirty="0">
                <a:solidFill>
                  <a:schemeClr val="accent4">
                    <a:lumMod val="20000"/>
                    <a:lumOff val="80000"/>
                  </a:schemeClr>
                </a:solidFill>
              </a:rPr>
              <a:t> </a:t>
            </a:r>
            <a:r>
              <a:rPr lang="nl-NL" sz="2400" dirty="0" err="1">
                <a:solidFill>
                  <a:schemeClr val="accent4">
                    <a:lumMod val="20000"/>
                    <a:lumOff val="80000"/>
                  </a:schemeClr>
                </a:solidFill>
              </a:rPr>
              <a:t>vini</a:t>
            </a:r>
            <a:r>
              <a:rPr lang="nl-NL" sz="2400" dirty="0">
                <a:solidFill>
                  <a:schemeClr val="accent4">
                    <a:lumMod val="20000"/>
                    <a:lumOff val="80000"/>
                  </a:schemeClr>
                </a:solidFill>
              </a:rPr>
              <a:t> minister in </a:t>
            </a:r>
            <a:r>
              <a:rPr lang="nl-NL" sz="2400" dirty="0" err="1">
                <a:solidFill>
                  <a:schemeClr val="accent4">
                    <a:lumMod val="20000"/>
                    <a:lumOff val="80000"/>
                  </a:schemeClr>
                </a:solidFill>
              </a:rPr>
              <a:t>muliebrem</a:t>
            </a:r>
            <a:r>
              <a:rPr lang="nl-NL" sz="2400" dirty="0">
                <a:solidFill>
                  <a:schemeClr val="accent4">
                    <a:lumMod val="20000"/>
                    <a:lumOff val="80000"/>
                  </a:schemeClr>
                </a:solidFill>
              </a:rPr>
              <a:t> </a:t>
            </a:r>
            <a:r>
              <a:rPr lang="nl-NL" sz="2400" dirty="0" err="1">
                <a:solidFill>
                  <a:schemeClr val="accent4">
                    <a:lumMod val="20000"/>
                    <a:lumOff val="80000"/>
                  </a:schemeClr>
                </a:solidFill>
              </a:rPr>
              <a:t>modum</a:t>
            </a:r>
            <a:r>
              <a:rPr lang="nl-NL" sz="2400" dirty="0">
                <a:solidFill>
                  <a:schemeClr val="accent4">
                    <a:lumMod val="20000"/>
                    <a:lumOff val="80000"/>
                  </a:schemeClr>
                </a:solidFill>
              </a:rPr>
              <a:t> ornatus</a:t>
            </a:r>
          </a:p>
          <a:p>
            <a:pPr marL="457200" indent="-457200">
              <a:lnSpc>
                <a:spcPct val="150000"/>
              </a:lnSpc>
              <a:spcBef>
                <a:spcPts val="1200"/>
              </a:spcBef>
              <a:buAutoNum type="arabicPlain"/>
            </a:pPr>
            <a:r>
              <a:rPr lang="nl-NL" sz="2400" dirty="0">
                <a:solidFill>
                  <a:schemeClr val="accent4">
                    <a:lumMod val="20000"/>
                    <a:lumOff val="80000"/>
                  </a:schemeClr>
                </a:solidFill>
              </a:rPr>
              <a:t>cum </a:t>
            </a:r>
            <a:r>
              <a:rPr lang="nl-NL" sz="2400" dirty="0" err="1">
                <a:solidFill>
                  <a:schemeClr val="accent4">
                    <a:lumMod val="20000"/>
                    <a:lumOff val="80000"/>
                  </a:schemeClr>
                </a:solidFill>
              </a:rPr>
              <a:t>aetate</a:t>
            </a:r>
            <a:r>
              <a:rPr lang="nl-NL" sz="2400" dirty="0">
                <a:solidFill>
                  <a:schemeClr val="accent4">
                    <a:lumMod val="20000"/>
                    <a:lumOff val="80000"/>
                  </a:schemeClr>
                </a:solidFill>
              </a:rPr>
              <a:t> </a:t>
            </a:r>
            <a:r>
              <a:rPr lang="nl-NL" sz="2400" dirty="0" err="1">
                <a:solidFill>
                  <a:schemeClr val="accent4">
                    <a:lumMod val="20000"/>
                    <a:lumOff val="80000"/>
                  </a:schemeClr>
                </a:solidFill>
              </a:rPr>
              <a:t>luctatur</a:t>
            </a:r>
            <a:r>
              <a:rPr lang="nl-NL" sz="2400" dirty="0">
                <a:solidFill>
                  <a:schemeClr val="accent4">
                    <a:lumMod val="20000"/>
                    <a:lumOff val="80000"/>
                  </a:schemeClr>
                </a:solidFill>
              </a:rPr>
              <a:t>: non </a:t>
            </a:r>
            <a:r>
              <a:rPr lang="nl-NL" sz="2400" dirty="0" err="1">
                <a:solidFill>
                  <a:schemeClr val="accent4">
                    <a:lumMod val="20000"/>
                    <a:lumOff val="80000"/>
                  </a:schemeClr>
                </a:solidFill>
              </a:rPr>
              <a:t>potest</a:t>
            </a:r>
            <a:r>
              <a:rPr lang="nl-NL" sz="2400" dirty="0">
                <a:solidFill>
                  <a:schemeClr val="accent4">
                    <a:lumMod val="20000"/>
                    <a:lumOff val="80000"/>
                  </a:schemeClr>
                </a:solidFill>
              </a:rPr>
              <a:t> </a:t>
            </a:r>
            <a:r>
              <a:rPr lang="nl-NL" sz="2400" dirty="0" err="1">
                <a:solidFill>
                  <a:schemeClr val="accent4">
                    <a:lumMod val="20000"/>
                    <a:lumOff val="80000"/>
                  </a:schemeClr>
                </a:solidFill>
              </a:rPr>
              <a:t>effugere</a:t>
            </a:r>
            <a:r>
              <a:rPr lang="nl-NL" sz="2400" dirty="0">
                <a:solidFill>
                  <a:schemeClr val="accent4">
                    <a:lumMod val="20000"/>
                    <a:lumOff val="80000"/>
                  </a:schemeClr>
                </a:solidFill>
              </a:rPr>
              <a:t> </a:t>
            </a:r>
            <a:r>
              <a:rPr lang="nl-NL" sz="2400" dirty="0" err="1">
                <a:solidFill>
                  <a:schemeClr val="accent4">
                    <a:lumMod val="20000"/>
                    <a:lumOff val="80000"/>
                  </a:schemeClr>
                </a:solidFill>
              </a:rPr>
              <a:t>pueritiam</a:t>
            </a:r>
            <a:r>
              <a:rPr lang="nl-NL" sz="2400" dirty="0">
                <a:solidFill>
                  <a:schemeClr val="accent4">
                    <a:lumMod val="20000"/>
                    <a:lumOff val="80000"/>
                  </a:schemeClr>
                </a:solidFill>
              </a:rPr>
              <a:t>,</a:t>
            </a:r>
          </a:p>
          <a:p>
            <a:pPr marL="457200" indent="-457200">
              <a:lnSpc>
                <a:spcPct val="150000"/>
              </a:lnSpc>
              <a:spcBef>
                <a:spcPts val="1200"/>
              </a:spcBef>
              <a:buAutoNum type="arabicPlain"/>
            </a:pPr>
            <a:r>
              <a:rPr lang="nl-NL" sz="2400" dirty="0" err="1">
                <a:solidFill>
                  <a:schemeClr val="accent4">
                    <a:lumMod val="20000"/>
                    <a:lumOff val="80000"/>
                  </a:schemeClr>
                </a:solidFill>
              </a:rPr>
              <a:t>retrahitur</a:t>
            </a:r>
            <a:r>
              <a:rPr lang="nl-NL" sz="2400" dirty="0">
                <a:solidFill>
                  <a:schemeClr val="accent4">
                    <a:lumMod val="20000"/>
                    <a:lumOff val="80000"/>
                  </a:schemeClr>
                </a:solidFill>
              </a:rPr>
              <a:t>, </a:t>
            </a:r>
            <a:r>
              <a:rPr lang="nl-NL" sz="2400" dirty="0" err="1">
                <a:solidFill>
                  <a:schemeClr val="accent4">
                    <a:lumMod val="20000"/>
                    <a:lumOff val="80000"/>
                  </a:schemeClr>
                </a:solidFill>
              </a:rPr>
              <a:t>iamque</a:t>
            </a:r>
            <a:r>
              <a:rPr lang="nl-NL" sz="2400" dirty="0">
                <a:solidFill>
                  <a:schemeClr val="accent4">
                    <a:lumMod val="20000"/>
                    <a:lumOff val="80000"/>
                  </a:schemeClr>
                </a:solidFill>
              </a:rPr>
              <a:t> </a:t>
            </a:r>
            <a:r>
              <a:rPr lang="nl-NL" sz="2400" dirty="0" err="1">
                <a:solidFill>
                  <a:schemeClr val="accent4">
                    <a:lumMod val="20000"/>
                    <a:lumOff val="80000"/>
                  </a:schemeClr>
                </a:solidFill>
              </a:rPr>
              <a:t>militari</a:t>
            </a:r>
            <a:r>
              <a:rPr lang="nl-NL" sz="2400" dirty="0">
                <a:solidFill>
                  <a:schemeClr val="accent4">
                    <a:lumMod val="20000"/>
                    <a:lumOff val="80000"/>
                  </a:schemeClr>
                </a:solidFill>
              </a:rPr>
              <a:t> </a:t>
            </a:r>
            <a:r>
              <a:rPr lang="nl-NL" sz="2400" dirty="0" err="1">
                <a:solidFill>
                  <a:schemeClr val="accent4">
                    <a:lumMod val="20000"/>
                    <a:lumOff val="80000"/>
                  </a:schemeClr>
                </a:solidFill>
              </a:rPr>
              <a:t>habitu</a:t>
            </a:r>
            <a:r>
              <a:rPr lang="nl-NL" sz="2400" dirty="0">
                <a:solidFill>
                  <a:schemeClr val="accent4">
                    <a:lumMod val="20000"/>
                    <a:lumOff val="80000"/>
                  </a:schemeClr>
                </a:solidFill>
              </a:rPr>
              <a:t> </a:t>
            </a:r>
            <a:r>
              <a:rPr lang="nl-NL" sz="2400" dirty="0" err="1">
                <a:solidFill>
                  <a:schemeClr val="accent4">
                    <a:lumMod val="20000"/>
                    <a:lumOff val="80000"/>
                  </a:schemeClr>
                </a:solidFill>
              </a:rPr>
              <a:t>glaber</a:t>
            </a:r>
            <a:r>
              <a:rPr lang="nl-NL" sz="2400" dirty="0">
                <a:solidFill>
                  <a:schemeClr val="accent4">
                    <a:lumMod val="20000"/>
                    <a:lumOff val="80000"/>
                  </a:schemeClr>
                </a:solidFill>
              </a:rPr>
              <a:t> </a:t>
            </a:r>
            <a:r>
              <a:rPr lang="nl-NL" sz="2400" dirty="0" err="1">
                <a:solidFill>
                  <a:schemeClr val="accent4">
                    <a:lumMod val="20000"/>
                    <a:lumOff val="80000"/>
                  </a:schemeClr>
                </a:solidFill>
              </a:rPr>
              <a:t>retritis</a:t>
            </a:r>
            <a:r>
              <a:rPr lang="nl-NL" sz="2400" dirty="0">
                <a:solidFill>
                  <a:schemeClr val="accent4">
                    <a:lumMod val="20000"/>
                    <a:lumOff val="80000"/>
                  </a:schemeClr>
                </a:solidFill>
              </a:rPr>
              <a:t> </a:t>
            </a:r>
            <a:r>
              <a:rPr lang="nl-NL" sz="2400" dirty="0" err="1">
                <a:solidFill>
                  <a:schemeClr val="accent4">
                    <a:lumMod val="20000"/>
                    <a:lumOff val="80000"/>
                  </a:schemeClr>
                </a:solidFill>
              </a:rPr>
              <a:t>pilis</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aut</a:t>
            </a:r>
            <a:r>
              <a:rPr lang="nl-NL" sz="2400" dirty="0">
                <a:solidFill>
                  <a:schemeClr val="accent4">
                    <a:lumMod val="20000"/>
                    <a:lumOff val="80000"/>
                  </a:schemeClr>
                </a:solidFill>
              </a:rPr>
              <a:t> </a:t>
            </a:r>
            <a:r>
              <a:rPr lang="nl-NL" sz="2400" dirty="0" err="1">
                <a:solidFill>
                  <a:schemeClr val="accent4">
                    <a:lumMod val="20000"/>
                    <a:lumOff val="80000"/>
                  </a:schemeClr>
                </a:solidFill>
              </a:rPr>
              <a:t>penitus</a:t>
            </a:r>
            <a:r>
              <a:rPr lang="nl-NL" sz="2400" dirty="0">
                <a:solidFill>
                  <a:schemeClr val="accent4">
                    <a:lumMod val="20000"/>
                    <a:lumOff val="80000"/>
                  </a:schemeClr>
                </a:solidFill>
              </a:rPr>
              <a:t> </a:t>
            </a:r>
            <a:r>
              <a:rPr lang="nl-NL" sz="2400" dirty="0" err="1">
                <a:solidFill>
                  <a:schemeClr val="accent4">
                    <a:lumMod val="20000"/>
                    <a:lumOff val="80000"/>
                  </a:schemeClr>
                </a:solidFill>
              </a:rPr>
              <a:t>evulsis</a:t>
            </a:r>
            <a:r>
              <a:rPr lang="nl-NL" sz="2400" dirty="0">
                <a:solidFill>
                  <a:schemeClr val="accent4">
                    <a:lumMod val="20000"/>
                    <a:lumOff val="80000"/>
                  </a:schemeClr>
                </a:solidFill>
              </a:rPr>
              <a:t> </a:t>
            </a:r>
            <a:r>
              <a:rPr lang="nl-NL" sz="2400" dirty="0" err="1">
                <a:solidFill>
                  <a:schemeClr val="accent4">
                    <a:lumMod val="20000"/>
                    <a:lumOff val="80000"/>
                  </a:schemeClr>
                </a:solidFill>
              </a:rPr>
              <a:t>tota</a:t>
            </a:r>
            <a:r>
              <a:rPr lang="nl-NL" sz="2400" dirty="0">
                <a:solidFill>
                  <a:schemeClr val="accent4">
                    <a:lumMod val="20000"/>
                    <a:lumOff val="80000"/>
                  </a:schemeClr>
                </a:solidFill>
              </a:rPr>
              <a:t> </a:t>
            </a:r>
            <a:r>
              <a:rPr lang="nl-NL" sz="2400" dirty="0" err="1">
                <a:solidFill>
                  <a:schemeClr val="accent4">
                    <a:lumMod val="20000"/>
                    <a:lumOff val="80000"/>
                  </a:schemeClr>
                </a:solidFill>
              </a:rPr>
              <a:t>nocte</a:t>
            </a:r>
            <a:r>
              <a:rPr lang="nl-NL" sz="2400" dirty="0">
                <a:solidFill>
                  <a:schemeClr val="accent4">
                    <a:lumMod val="20000"/>
                    <a:lumOff val="80000"/>
                  </a:schemeClr>
                </a:solidFill>
              </a:rPr>
              <a:t> </a:t>
            </a:r>
            <a:r>
              <a:rPr lang="nl-NL" sz="2400" dirty="0" err="1">
                <a:solidFill>
                  <a:schemeClr val="accent4">
                    <a:lumMod val="20000"/>
                    <a:lumOff val="80000"/>
                  </a:schemeClr>
                </a:solidFill>
              </a:rPr>
              <a:t>pervigilat</a:t>
            </a:r>
            <a:r>
              <a:rPr lang="nl-NL" sz="2400" dirty="0">
                <a:solidFill>
                  <a:schemeClr val="accent4">
                    <a:lumMod val="20000"/>
                    <a:lumOff val="80000"/>
                  </a:schemeClr>
                </a:solidFill>
              </a:rPr>
              <a:t>, </a:t>
            </a:r>
            <a:r>
              <a:rPr lang="nl-NL" sz="2400" dirty="0" err="1">
                <a:solidFill>
                  <a:schemeClr val="accent4">
                    <a:lumMod val="20000"/>
                    <a:lumOff val="80000"/>
                  </a:schemeClr>
                </a:solidFill>
              </a:rPr>
              <a:t>quam</a:t>
            </a:r>
            <a:r>
              <a:rPr lang="nl-NL" sz="2400" dirty="0">
                <a:solidFill>
                  <a:schemeClr val="accent4">
                    <a:lumMod val="20000"/>
                    <a:lumOff val="80000"/>
                  </a:schemeClr>
                </a:solidFill>
              </a:rPr>
              <a:t> </a:t>
            </a:r>
            <a:r>
              <a:rPr lang="nl-NL" sz="2400" dirty="0" err="1">
                <a:solidFill>
                  <a:schemeClr val="accent4">
                    <a:lumMod val="20000"/>
                    <a:lumOff val="80000"/>
                  </a:schemeClr>
                </a:solidFill>
              </a:rPr>
              <a:t>inter</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ebrietatem</a:t>
            </a:r>
            <a:r>
              <a:rPr lang="nl-NL" sz="2400" dirty="0">
                <a:solidFill>
                  <a:schemeClr val="accent4">
                    <a:lumMod val="20000"/>
                    <a:lumOff val="80000"/>
                  </a:schemeClr>
                </a:solidFill>
              </a:rPr>
              <a:t> </a:t>
            </a:r>
            <a:r>
              <a:rPr lang="nl-NL" sz="2400" dirty="0" err="1">
                <a:solidFill>
                  <a:schemeClr val="accent4">
                    <a:lumMod val="20000"/>
                    <a:lumOff val="80000"/>
                  </a:schemeClr>
                </a:solidFill>
              </a:rPr>
              <a:t>domini</a:t>
            </a:r>
            <a:r>
              <a:rPr lang="nl-NL" sz="2400" dirty="0">
                <a:solidFill>
                  <a:schemeClr val="accent4">
                    <a:lumMod val="20000"/>
                    <a:lumOff val="80000"/>
                  </a:schemeClr>
                </a:solidFill>
              </a:rPr>
              <a:t> </a:t>
            </a:r>
            <a:r>
              <a:rPr lang="nl-NL" sz="2400" dirty="0" err="1">
                <a:solidFill>
                  <a:schemeClr val="accent4">
                    <a:lumMod val="20000"/>
                    <a:lumOff val="80000"/>
                  </a:schemeClr>
                </a:solidFill>
              </a:rPr>
              <a:t>ac</a:t>
            </a:r>
            <a:r>
              <a:rPr lang="nl-NL" sz="2400" dirty="0">
                <a:solidFill>
                  <a:schemeClr val="accent4">
                    <a:lumMod val="20000"/>
                    <a:lumOff val="80000"/>
                  </a:schemeClr>
                </a:solidFill>
              </a:rPr>
              <a:t> </a:t>
            </a:r>
            <a:r>
              <a:rPr lang="nl-NL" sz="2400" dirty="0" err="1">
                <a:solidFill>
                  <a:schemeClr val="accent4">
                    <a:lumMod val="20000"/>
                    <a:lumOff val="80000"/>
                  </a:schemeClr>
                </a:solidFill>
              </a:rPr>
              <a:t>libidinem</a:t>
            </a:r>
            <a:r>
              <a:rPr lang="nl-NL" sz="2400" dirty="0">
                <a:solidFill>
                  <a:schemeClr val="accent4">
                    <a:lumMod val="20000"/>
                    <a:lumOff val="80000"/>
                  </a:schemeClr>
                </a:solidFill>
              </a:rPr>
              <a:t> </a:t>
            </a:r>
            <a:r>
              <a:rPr lang="nl-NL" sz="2400" dirty="0" err="1">
                <a:solidFill>
                  <a:schemeClr val="accent4">
                    <a:lumMod val="20000"/>
                    <a:lumOff val="80000"/>
                  </a:schemeClr>
                </a:solidFill>
              </a:rPr>
              <a:t>dividit</a:t>
            </a:r>
            <a:r>
              <a:rPr lang="nl-NL" sz="2400" dirty="0">
                <a:solidFill>
                  <a:schemeClr val="accent4">
                    <a:lumMod val="20000"/>
                    <a:lumOff val="80000"/>
                  </a:schemeClr>
                </a:solidFill>
              </a:rPr>
              <a:t>, et in</a:t>
            </a:r>
          </a:p>
          <a:p>
            <a:pPr marL="457200" indent="-457200">
              <a:lnSpc>
                <a:spcPct val="150000"/>
              </a:lnSpc>
              <a:spcBef>
                <a:spcPts val="1200"/>
              </a:spcBef>
              <a:buAutoNum type="arabicPlain"/>
            </a:pPr>
            <a:r>
              <a:rPr lang="nl-NL" sz="2400" dirty="0" err="1">
                <a:solidFill>
                  <a:schemeClr val="accent4">
                    <a:lumMod val="20000"/>
                    <a:lumOff val="80000"/>
                  </a:schemeClr>
                </a:solidFill>
              </a:rPr>
              <a:t>cubiculo</a:t>
            </a:r>
            <a:r>
              <a:rPr lang="nl-NL" sz="2400" dirty="0">
                <a:solidFill>
                  <a:schemeClr val="accent4">
                    <a:lumMod val="20000"/>
                    <a:lumOff val="80000"/>
                  </a:schemeClr>
                </a:solidFill>
              </a:rPr>
              <a:t> </a:t>
            </a:r>
            <a:r>
              <a:rPr lang="nl-NL" sz="2400" dirty="0" err="1">
                <a:solidFill>
                  <a:schemeClr val="accent4">
                    <a:lumMod val="20000"/>
                    <a:lumOff val="80000"/>
                  </a:schemeClr>
                </a:solidFill>
              </a:rPr>
              <a:t>vir</a:t>
            </a:r>
            <a:r>
              <a:rPr lang="nl-NL" sz="2400" dirty="0">
                <a:solidFill>
                  <a:schemeClr val="accent4">
                    <a:lumMod val="20000"/>
                    <a:lumOff val="80000"/>
                  </a:schemeClr>
                </a:solidFill>
              </a:rPr>
              <a:t>, in </a:t>
            </a:r>
            <a:r>
              <a:rPr lang="nl-NL" sz="2400" dirty="0" err="1">
                <a:solidFill>
                  <a:schemeClr val="accent4">
                    <a:lumMod val="20000"/>
                    <a:lumOff val="80000"/>
                  </a:schemeClr>
                </a:solidFill>
              </a:rPr>
              <a:t>convivio</a:t>
            </a:r>
            <a:r>
              <a:rPr lang="nl-NL" sz="2400" dirty="0">
                <a:solidFill>
                  <a:schemeClr val="accent4">
                    <a:lumMod val="20000"/>
                    <a:lumOff val="80000"/>
                  </a:schemeClr>
                </a:solidFill>
              </a:rPr>
              <a:t> </a:t>
            </a:r>
            <a:r>
              <a:rPr lang="nl-NL" sz="2400" dirty="0" err="1">
                <a:solidFill>
                  <a:schemeClr val="accent4">
                    <a:lumMod val="20000"/>
                    <a:lumOff val="80000"/>
                  </a:schemeClr>
                </a:solidFill>
              </a:rPr>
              <a:t>puer</a:t>
            </a:r>
            <a:r>
              <a:rPr lang="nl-NL" sz="2400" dirty="0">
                <a:solidFill>
                  <a:schemeClr val="accent4">
                    <a:lumMod val="20000"/>
                    <a:lumOff val="80000"/>
                  </a:schemeClr>
                </a:solidFill>
              </a:rPr>
              <a:t> </a:t>
            </a:r>
            <a:r>
              <a:rPr lang="nl-NL" sz="2400" dirty="0" err="1">
                <a:solidFill>
                  <a:schemeClr val="accent4">
                    <a:lumMod val="20000"/>
                    <a:lumOff val="80000"/>
                  </a:schemeClr>
                </a:solidFill>
              </a:rPr>
              <a:t>est.</a:t>
            </a:r>
            <a:endParaRPr lang="nl-NL" sz="2400" dirty="0">
              <a:solidFill>
                <a:schemeClr val="accent4">
                  <a:lumMod val="20000"/>
                  <a:lumOff val="80000"/>
                </a:schemeClr>
              </a:solidFill>
            </a:endParaRP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0A8104BD-1A2D-4F55-825B-0299147295DD}"/>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964908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22</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D (p.152)	rr. 7 - 13</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836389"/>
          </a:xfrm>
          <a:prstGeom prst="rect">
            <a:avLst/>
          </a:prstGeom>
          <a:noFill/>
        </p:spPr>
        <p:txBody>
          <a:bodyPr wrap="square" rtlCol="0">
            <a:spAutoFit/>
          </a:bodyPr>
          <a:lstStyle/>
          <a:p>
            <a:pPr marL="457200" indent="-457200">
              <a:lnSpc>
                <a:spcPct val="150000"/>
              </a:lnSpc>
              <a:spcBef>
                <a:spcPts val="1200"/>
              </a:spcBef>
              <a:buAutoNum type="arabicPlain" startAt="7"/>
            </a:pPr>
            <a:r>
              <a:rPr lang="nl-NL" sz="2400" dirty="0" err="1">
                <a:solidFill>
                  <a:schemeClr val="accent4">
                    <a:lumMod val="20000"/>
                    <a:lumOff val="80000"/>
                  </a:schemeClr>
                </a:solidFill>
              </a:rPr>
              <a:t>Alius</a:t>
            </a:r>
            <a:r>
              <a:rPr lang="nl-NL" sz="2400" dirty="0">
                <a:solidFill>
                  <a:schemeClr val="accent4">
                    <a:lumMod val="20000"/>
                    <a:lumOff val="80000"/>
                  </a:schemeClr>
                </a:solidFill>
              </a:rPr>
              <a:t>, </a:t>
            </a:r>
            <a:r>
              <a:rPr lang="nl-NL" sz="2400" dirty="0" err="1">
                <a:solidFill>
                  <a:schemeClr val="accent4">
                    <a:lumMod val="20000"/>
                    <a:lumOff val="80000"/>
                  </a:schemeClr>
                </a:solidFill>
              </a:rPr>
              <a:t>cui</a:t>
            </a:r>
            <a:r>
              <a:rPr lang="nl-NL" sz="2400" dirty="0">
                <a:solidFill>
                  <a:schemeClr val="accent4">
                    <a:lumMod val="20000"/>
                    <a:lumOff val="80000"/>
                  </a:schemeClr>
                </a:solidFill>
              </a:rPr>
              <a:t> </a:t>
            </a:r>
            <a:r>
              <a:rPr lang="nl-NL" sz="2400" dirty="0" err="1">
                <a:solidFill>
                  <a:schemeClr val="accent4">
                    <a:lumMod val="20000"/>
                    <a:lumOff val="80000"/>
                  </a:schemeClr>
                </a:solidFill>
              </a:rPr>
              <a:t>convivarum</a:t>
            </a:r>
            <a:r>
              <a:rPr lang="nl-NL" sz="2400" dirty="0">
                <a:solidFill>
                  <a:schemeClr val="accent4">
                    <a:lumMod val="20000"/>
                    <a:lumOff val="80000"/>
                  </a:schemeClr>
                </a:solidFill>
              </a:rPr>
              <a:t> </a:t>
            </a:r>
            <a:r>
              <a:rPr lang="nl-NL" sz="2400" dirty="0" err="1">
                <a:solidFill>
                  <a:schemeClr val="accent4">
                    <a:lumMod val="20000"/>
                    <a:lumOff val="80000"/>
                  </a:schemeClr>
                </a:solidFill>
              </a:rPr>
              <a:t>censura</a:t>
            </a:r>
            <a:r>
              <a:rPr lang="nl-NL" sz="2400" dirty="0">
                <a:solidFill>
                  <a:schemeClr val="accent4">
                    <a:lumMod val="20000"/>
                    <a:lumOff val="80000"/>
                  </a:schemeClr>
                </a:solidFill>
              </a:rPr>
              <a:t> </a:t>
            </a:r>
            <a:r>
              <a:rPr lang="nl-NL" sz="2400" dirty="0" err="1">
                <a:solidFill>
                  <a:schemeClr val="accent4">
                    <a:lumMod val="20000"/>
                    <a:lumOff val="80000"/>
                  </a:schemeClr>
                </a:solidFill>
              </a:rPr>
              <a:t>permissa</a:t>
            </a:r>
            <a:r>
              <a:rPr lang="nl-NL" sz="2400" dirty="0">
                <a:solidFill>
                  <a:schemeClr val="accent4">
                    <a:lumMod val="20000"/>
                    <a:lumOff val="80000"/>
                  </a:schemeClr>
                </a:solidFill>
              </a:rPr>
              <a:t> </a:t>
            </a:r>
            <a:r>
              <a:rPr lang="nl-NL" sz="2400" dirty="0" err="1">
                <a:solidFill>
                  <a:schemeClr val="accent4">
                    <a:lumMod val="20000"/>
                    <a:lumOff val="80000"/>
                  </a:schemeClr>
                </a:solidFill>
              </a:rPr>
              <a:t>est</a:t>
            </a:r>
            <a:r>
              <a:rPr lang="nl-NL" sz="2400" dirty="0">
                <a:solidFill>
                  <a:schemeClr val="accent4">
                    <a:lumMod val="20000"/>
                    <a:lumOff val="80000"/>
                  </a:schemeClr>
                </a:solidFill>
              </a:rPr>
              <a:t>, </a:t>
            </a:r>
            <a:r>
              <a:rPr lang="nl-NL" sz="2400" dirty="0" err="1">
                <a:solidFill>
                  <a:schemeClr val="accent4">
                    <a:lumMod val="20000"/>
                    <a:lumOff val="80000"/>
                  </a:schemeClr>
                </a:solidFill>
              </a:rPr>
              <a:t>perstat</a:t>
            </a:r>
            <a:endParaRPr lang="nl-NL" sz="2400" dirty="0">
              <a:solidFill>
                <a:schemeClr val="accent4">
                  <a:lumMod val="20000"/>
                  <a:lumOff val="80000"/>
                </a:schemeClr>
              </a:solidFill>
            </a:endParaRPr>
          </a:p>
          <a:p>
            <a:pPr marL="457200" indent="-457200">
              <a:lnSpc>
                <a:spcPct val="150000"/>
              </a:lnSpc>
              <a:spcBef>
                <a:spcPts val="1200"/>
              </a:spcBef>
              <a:buAutoNum type="arabicPlain" startAt="7"/>
            </a:pPr>
            <a:r>
              <a:rPr lang="nl-NL" sz="2400" dirty="0" err="1">
                <a:solidFill>
                  <a:schemeClr val="accent4">
                    <a:lumMod val="20000"/>
                    <a:lumOff val="80000"/>
                  </a:schemeClr>
                </a:solidFill>
              </a:rPr>
              <a:t>infelix</a:t>
            </a:r>
            <a:r>
              <a:rPr lang="nl-NL" sz="2400" dirty="0">
                <a:solidFill>
                  <a:schemeClr val="accent4">
                    <a:lumMod val="20000"/>
                    <a:lumOff val="80000"/>
                  </a:schemeClr>
                </a:solidFill>
              </a:rPr>
              <a:t> et </a:t>
            </a:r>
            <a:r>
              <a:rPr lang="nl-NL" sz="2400" dirty="0" err="1">
                <a:solidFill>
                  <a:schemeClr val="accent4">
                    <a:lumMod val="20000"/>
                    <a:lumOff val="80000"/>
                  </a:schemeClr>
                </a:solidFill>
              </a:rPr>
              <a:t>exspectat</a:t>
            </a:r>
            <a:r>
              <a:rPr lang="nl-NL" sz="2400" dirty="0">
                <a:solidFill>
                  <a:schemeClr val="accent4">
                    <a:lumMod val="20000"/>
                    <a:lumOff val="80000"/>
                  </a:schemeClr>
                </a:solidFill>
              </a:rPr>
              <a:t>, </a:t>
            </a:r>
            <a:r>
              <a:rPr lang="nl-NL" sz="2400" dirty="0" err="1">
                <a:solidFill>
                  <a:schemeClr val="accent4">
                    <a:lumMod val="20000"/>
                    <a:lumOff val="80000"/>
                  </a:schemeClr>
                </a:solidFill>
              </a:rPr>
              <a:t>quos</a:t>
            </a:r>
            <a:r>
              <a:rPr lang="nl-NL" sz="2400" dirty="0">
                <a:solidFill>
                  <a:schemeClr val="accent4">
                    <a:lumMod val="20000"/>
                    <a:lumOff val="80000"/>
                  </a:schemeClr>
                </a:solidFill>
              </a:rPr>
              <a:t> </a:t>
            </a:r>
            <a:r>
              <a:rPr lang="nl-NL" sz="2400" dirty="0" err="1">
                <a:solidFill>
                  <a:schemeClr val="accent4">
                    <a:lumMod val="20000"/>
                    <a:lumOff val="80000"/>
                  </a:schemeClr>
                </a:solidFill>
              </a:rPr>
              <a:t>adulatio</a:t>
            </a:r>
            <a:r>
              <a:rPr lang="nl-NL" sz="2400" dirty="0">
                <a:solidFill>
                  <a:schemeClr val="accent4">
                    <a:lumMod val="20000"/>
                    <a:lumOff val="80000"/>
                  </a:schemeClr>
                </a:solidFill>
              </a:rPr>
              <a:t> et </a:t>
            </a:r>
            <a:r>
              <a:rPr lang="nl-NL" sz="2400" dirty="0" err="1">
                <a:solidFill>
                  <a:schemeClr val="accent4">
                    <a:lumMod val="20000"/>
                    <a:lumOff val="80000"/>
                  </a:schemeClr>
                </a:solidFill>
              </a:rPr>
              <a:t>intemperantia</a:t>
            </a:r>
            <a:endParaRPr lang="nl-NL" sz="2400" dirty="0">
              <a:solidFill>
                <a:schemeClr val="accent4">
                  <a:lumMod val="20000"/>
                  <a:lumOff val="80000"/>
                </a:schemeClr>
              </a:solidFill>
            </a:endParaRPr>
          </a:p>
          <a:p>
            <a:pPr marL="457200" indent="-457200">
              <a:lnSpc>
                <a:spcPct val="150000"/>
              </a:lnSpc>
              <a:spcBef>
                <a:spcPts val="1200"/>
              </a:spcBef>
              <a:buAutoNum type="arabicPlain" startAt="7"/>
            </a:pPr>
            <a:r>
              <a:rPr lang="nl-NL" sz="2400" dirty="0" err="1">
                <a:solidFill>
                  <a:schemeClr val="accent4">
                    <a:lumMod val="20000"/>
                    <a:lumOff val="80000"/>
                  </a:schemeClr>
                </a:solidFill>
              </a:rPr>
              <a:t>aut</a:t>
            </a:r>
            <a:r>
              <a:rPr lang="nl-NL" sz="2400" dirty="0">
                <a:solidFill>
                  <a:schemeClr val="accent4">
                    <a:lumMod val="20000"/>
                    <a:lumOff val="80000"/>
                  </a:schemeClr>
                </a:solidFill>
              </a:rPr>
              <a:t> </a:t>
            </a:r>
            <a:r>
              <a:rPr lang="nl-NL" sz="2400" dirty="0" err="1">
                <a:solidFill>
                  <a:schemeClr val="accent4">
                    <a:lumMod val="20000"/>
                    <a:lumOff val="80000"/>
                  </a:schemeClr>
                </a:solidFill>
              </a:rPr>
              <a:t>gulae</a:t>
            </a:r>
            <a:r>
              <a:rPr lang="nl-NL" sz="2400" dirty="0">
                <a:solidFill>
                  <a:schemeClr val="accent4">
                    <a:lumMod val="20000"/>
                    <a:lumOff val="80000"/>
                  </a:schemeClr>
                </a:solidFill>
              </a:rPr>
              <a:t> </a:t>
            </a:r>
            <a:r>
              <a:rPr lang="nl-NL" sz="2400" dirty="0" err="1">
                <a:solidFill>
                  <a:schemeClr val="accent4">
                    <a:lumMod val="20000"/>
                    <a:lumOff val="80000"/>
                  </a:schemeClr>
                </a:solidFill>
              </a:rPr>
              <a:t>aut</a:t>
            </a:r>
            <a:r>
              <a:rPr lang="nl-NL" sz="2400" dirty="0">
                <a:solidFill>
                  <a:schemeClr val="accent4">
                    <a:lumMod val="20000"/>
                    <a:lumOff val="80000"/>
                  </a:schemeClr>
                </a:solidFill>
              </a:rPr>
              <a:t> </a:t>
            </a:r>
            <a:r>
              <a:rPr lang="nl-NL" sz="2400" dirty="0" err="1">
                <a:solidFill>
                  <a:schemeClr val="accent4">
                    <a:lumMod val="20000"/>
                    <a:lumOff val="80000"/>
                  </a:schemeClr>
                </a:solidFill>
              </a:rPr>
              <a:t>linguae</a:t>
            </a:r>
            <a:r>
              <a:rPr lang="nl-NL" sz="2400" dirty="0">
                <a:solidFill>
                  <a:schemeClr val="accent4">
                    <a:lumMod val="20000"/>
                    <a:lumOff val="80000"/>
                  </a:schemeClr>
                </a:solidFill>
              </a:rPr>
              <a:t> </a:t>
            </a:r>
            <a:r>
              <a:rPr lang="nl-NL" sz="2400" dirty="0" err="1">
                <a:solidFill>
                  <a:schemeClr val="accent4">
                    <a:lumMod val="20000"/>
                    <a:lumOff val="80000"/>
                  </a:schemeClr>
                </a:solidFill>
              </a:rPr>
              <a:t>revocet</a:t>
            </a:r>
            <a:r>
              <a:rPr lang="nl-NL" sz="2400" dirty="0">
                <a:solidFill>
                  <a:schemeClr val="accent4">
                    <a:lumMod val="20000"/>
                    <a:lumOff val="80000"/>
                  </a:schemeClr>
                </a:solidFill>
              </a:rPr>
              <a:t> in </a:t>
            </a:r>
            <a:r>
              <a:rPr lang="nl-NL" sz="2400" dirty="0" err="1">
                <a:solidFill>
                  <a:schemeClr val="accent4">
                    <a:lumMod val="20000"/>
                    <a:lumOff val="80000"/>
                  </a:schemeClr>
                </a:solidFill>
              </a:rPr>
              <a:t>crastinum</a:t>
            </a:r>
            <a:r>
              <a:rPr lang="nl-NL" sz="2400" dirty="0">
                <a:solidFill>
                  <a:schemeClr val="accent4">
                    <a:lumMod val="20000"/>
                    <a:lumOff val="80000"/>
                  </a:schemeClr>
                </a:solidFill>
              </a:rPr>
              <a:t>. </a:t>
            </a:r>
            <a:r>
              <a:rPr lang="nl-NL" sz="2400" dirty="0" err="1">
                <a:solidFill>
                  <a:schemeClr val="accent4">
                    <a:lumMod val="20000"/>
                    <a:lumOff val="80000"/>
                  </a:schemeClr>
                </a:solidFill>
              </a:rPr>
              <a:t>Adice</a:t>
            </a:r>
            <a:endParaRPr lang="nl-NL" sz="2400" dirty="0">
              <a:solidFill>
                <a:schemeClr val="accent4">
                  <a:lumMod val="20000"/>
                  <a:lumOff val="80000"/>
                </a:schemeClr>
              </a:solidFill>
            </a:endParaRPr>
          </a:p>
          <a:p>
            <a:pPr marL="457200" indent="-457200">
              <a:lnSpc>
                <a:spcPct val="150000"/>
              </a:lnSpc>
              <a:spcBef>
                <a:spcPts val="1200"/>
              </a:spcBef>
              <a:buAutoNum type="arabicPlain" startAt="7"/>
            </a:pPr>
            <a:r>
              <a:rPr lang="nl-NL" sz="2400" dirty="0" err="1">
                <a:solidFill>
                  <a:schemeClr val="accent4">
                    <a:lumMod val="20000"/>
                    <a:lumOff val="80000"/>
                  </a:schemeClr>
                </a:solidFill>
              </a:rPr>
              <a:t>obsonatores</a:t>
            </a:r>
            <a:r>
              <a:rPr lang="nl-NL" sz="2400" dirty="0">
                <a:solidFill>
                  <a:schemeClr val="accent4">
                    <a:lumMod val="20000"/>
                    <a:lumOff val="80000"/>
                  </a:schemeClr>
                </a:solidFill>
              </a:rPr>
              <a:t>, </a:t>
            </a:r>
            <a:r>
              <a:rPr lang="nl-NL" sz="2400" dirty="0" err="1">
                <a:solidFill>
                  <a:schemeClr val="accent4">
                    <a:lumMod val="20000"/>
                    <a:lumOff val="80000"/>
                  </a:schemeClr>
                </a:solidFill>
              </a:rPr>
              <a:t>quibus</a:t>
            </a:r>
            <a:r>
              <a:rPr lang="nl-NL" sz="2400" dirty="0">
                <a:solidFill>
                  <a:schemeClr val="accent4">
                    <a:lumMod val="20000"/>
                    <a:lumOff val="80000"/>
                  </a:schemeClr>
                </a:solidFill>
              </a:rPr>
              <a:t> </a:t>
            </a:r>
            <a:r>
              <a:rPr lang="nl-NL" sz="2400" dirty="0" err="1">
                <a:solidFill>
                  <a:schemeClr val="accent4">
                    <a:lumMod val="20000"/>
                    <a:lumOff val="80000"/>
                  </a:schemeClr>
                </a:solidFill>
              </a:rPr>
              <a:t>dominici</a:t>
            </a:r>
            <a:r>
              <a:rPr lang="nl-NL" sz="2400" dirty="0">
                <a:solidFill>
                  <a:schemeClr val="accent4">
                    <a:lumMod val="20000"/>
                    <a:lumOff val="80000"/>
                  </a:schemeClr>
                </a:solidFill>
              </a:rPr>
              <a:t> </a:t>
            </a:r>
            <a:r>
              <a:rPr lang="nl-NL" sz="2400" dirty="0" err="1">
                <a:solidFill>
                  <a:schemeClr val="accent4">
                    <a:lumMod val="20000"/>
                    <a:lumOff val="80000"/>
                  </a:schemeClr>
                </a:solidFill>
              </a:rPr>
              <a:t>palati</a:t>
            </a:r>
            <a:r>
              <a:rPr lang="nl-NL" sz="2400" dirty="0">
                <a:solidFill>
                  <a:schemeClr val="accent4">
                    <a:lumMod val="20000"/>
                    <a:lumOff val="80000"/>
                  </a:schemeClr>
                </a:solidFill>
              </a:rPr>
              <a:t> </a:t>
            </a:r>
            <a:r>
              <a:rPr lang="nl-NL" sz="2400" dirty="0" err="1">
                <a:solidFill>
                  <a:schemeClr val="accent4">
                    <a:lumMod val="20000"/>
                    <a:lumOff val="80000"/>
                  </a:schemeClr>
                </a:solidFill>
              </a:rPr>
              <a:t>notitia</a:t>
            </a:r>
            <a:r>
              <a:rPr lang="nl-NL" sz="2400" dirty="0">
                <a:solidFill>
                  <a:schemeClr val="accent4">
                    <a:lumMod val="20000"/>
                    <a:lumOff val="80000"/>
                  </a:schemeClr>
                </a:solidFill>
              </a:rPr>
              <a:t> </a:t>
            </a:r>
            <a:r>
              <a:rPr lang="nl-NL" sz="2400" dirty="0" err="1">
                <a:solidFill>
                  <a:schemeClr val="accent4">
                    <a:lumMod val="20000"/>
                    <a:lumOff val="80000"/>
                  </a:schemeClr>
                </a:solidFill>
              </a:rPr>
              <a:t>subtilis</a:t>
            </a:r>
            <a:r>
              <a:rPr lang="nl-NL" sz="2400" dirty="0">
                <a:solidFill>
                  <a:schemeClr val="accent4">
                    <a:lumMod val="20000"/>
                    <a:lumOff val="80000"/>
                  </a:schemeClr>
                </a:solidFill>
              </a:rPr>
              <a:t> </a:t>
            </a:r>
            <a:r>
              <a:rPr lang="nl-NL" sz="2400" dirty="0" err="1">
                <a:solidFill>
                  <a:schemeClr val="accent4">
                    <a:lumMod val="20000"/>
                    <a:lumOff val="80000"/>
                  </a:schemeClr>
                </a:solidFill>
              </a:rPr>
              <a:t>est</a:t>
            </a:r>
            <a:r>
              <a:rPr lang="nl-NL" sz="2400" dirty="0">
                <a:solidFill>
                  <a:schemeClr val="accent4">
                    <a:lumMod val="20000"/>
                    <a:lumOff val="80000"/>
                  </a:schemeClr>
                </a:solidFill>
              </a:rPr>
              <a:t>,</a:t>
            </a:r>
          </a:p>
          <a:p>
            <a:pPr marL="457200" indent="-457200">
              <a:lnSpc>
                <a:spcPct val="150000"/>
              </a:lnSpc>
              <a:spcBef>
                <a:spcPts val="1200"/>
              </a:spcBef>
              <a:buAutoNum type="arabicPlain" startAt="7"/>
            </a:pPr>
            <a:r>
              <a:rPr lang="nl-NL" sz="2400" dirty="0" err="1">
                <a:solidFill>
                  <a:schemeClr val="accent4">
                    <a:lumMod val="20000"/>
                    <a:lumOff val="80000"/>
                  </a:schemeClr>
                </a:solidFill>
              </a:rPr>
              <a:t>qui</a:t>
            </a:r>
            <a:r>
              <a:rPr lang="nl-NL" sz="2400" dirty="0">
                <a:solidFill>
                  <a:schemeClr val="accent4">
                    <a:lumMod val="20000"/>
                    <a:lumOff val="80000"/>
                  </a:schemeClr>
                </a:solidFill>
              </a:rPr>
              <a:t> </a:t>
            </a:r>
            <a:r>
              <a:rPr lang="nl-NL" sz="2400" dirty="0" err="1">
                <a:solidFill>
                  <a:schemeClr val="accent4">
                    <a:lumMod val="20000"/>
                    <a:lumOff val="80000"/>
                  </a:schemeClr>
                </a:solidFill>
              </a:rPr>
              <a:t>sciunt</a:t>
            </a:r>
            <a:r>
              <a:rPr lang="nl-NL" sz="2400" dirty="0">
                <a:solidFill>
                  <a:schemeClr val="accent4">
                    <a:lumMod val="20000"/>
                    <a:lumOff val="80000"/>
                  </a:schemeClr>
                </a:solidFill>
              </a:rPr>
              <a:t>, </a:t>
            </a:r>
            <a:r>
              <a:rPr lang="nl-NL" sz="2400" dirty="0" err="1">
                <a:solidFill>
                  <a:schemeClr val="accent4">
                    <a:lumMod val="20000"/>
                    <a:lumOff val="80000"/>
                  </a:schemeClr>
                </a:solidFill>
              </a:rPr>
              <a:t>cuius</a:t>
            </a:r>
            <a:r>
              <a:rPr lang="nl-NL" sz="2400" dirty="0">
                <a:solidFill>
                  <a:schemeClr val="accent4">
                    <a:lumMod val="20000"/>
                    <a:lumOff val="80000"/>
                  </a:schemeClr>
                </a:solidFill>
              </a:rPr>
              <a:t> </a:t>
            </a:r>
            <a:r>
              <a:rPr lang="nl-NL" sz="2400" dirty="0" err="1">
                <a:solidFill>
                  <a:schemeClr val="accent4">
                    <a:lumMod val="20000"/>
                    <a:lumOff val="80000"/>
                  </a:schemeClr>
                </a:solidFill>
              </a:rPr>
              <a:t>illum</a:t>
            </a:r>
            <a:r>
              <a:rPr lang="nl-NL" sz="2400" dirty="0">
                <a:solidFill>
                  <a:schemeClr val="accent4">
                    <a:lumMod val="20000"/>
                    <a:lumOff val="80000"/>
                  </a:schemeClr>
                </a:solidFill>
              </a:rPr>
              <a:t> rei </a:t>
            </a:r>
            <a:r>
              <a:rPr lang="nl-NL" sz="2400" dirty="0" err="1">
                <a:solidFill>
                  <a:schemeClr val="accent4">
                    <a:lumMod val="20000"/>
                    <a:lumOff val="80000"/>
                  </a:schemeClr>
                </a:solidFill>
              </a:rPr>
              <a:t>sapor</a:t>
            </a:r>
            <a:r>
              <a:rPr lang="nl-NL" sz="2400" dirty="0">
                <a:solidFill>
                  <a:schemeClr val="accent4">
                    <a:lumMod val="20000"/>
                    <a:lumOff val="80000"/>
                  </a:schemeClr>
                </a:solidFill>
              </a:rPr>
              <a:t> </a:t>
            </a:r>
            <a:r>
              <a:rPr lang="nl-NL" sz="2400" dirty="0" err="1">
                <a:solidFill>
                  <a:schemeClr val="accent4">
                    <a:lumMod val="20000"/>
                    <a:lumOff val="80000"/>
                  </a:schemeClr>
                </a:solidFill>
              </a:rPr>
              <a:t>excitet</a:t>
            </a:r>
            <a:r>
              <a:rPr lang="nl-NL" sz="2400" dirty="0">
                <a:solidFill>
                  <a:schemeClr val="accent4">
                    <a:lumMod val="20000"/>
                    <a:lumOff val="80000"/>
                  </a:schemeClr>
                </a:solidFill>
              </a:rPr>
              <a:t>, </a:t>
            </a:r>
            <a:r>
              <a:rPr lang="nl-NL" sz="2400" dirty="0" err="1">
                <a:solidFill>
                  <a:schemeClr val="accent4">
                    <a:lumMod val="20000"/>
                    <a:lumOff val="80000"/>
                  </a:schemeClr>
                </a:solidFill>
              </a:rPr>
              <a:t>cuius</a:t>
            </a:r>
            <a:r>
              <a:rPr lang="nl-NL" sz="2400" dirty="0">
                <a:solidFill>
                  <a:schemeClr val="accent4">
                    <a:lumMod val="20000"/>
                    <a:lumOff val="80000"/>
                  </a:schemeClr>
                </a:solidFill>
              </a:rPr>
              <a:t> </a:t>
            </a:r>
            <a:r>
              <a:rPr lang="nl-NL" sz="2400" dirty="0" err="1">
                <a:solidFill>
                  <a:schemeClr val="accent4">
                    <a:lumMod val="20000"/>
                    <a:lumOff val="80000"/>
                  </a:schemeClr>
                </a:solidFill>
              </a:rPr>
              <a:t>delectet</a:t>
            </a:r>
            <a:endParaRPr lang="nl-NL" sz="2400" dirty="0">
              <a:solidFill>
                <a:schemeClr val="accent4">
                  <a:lumMod val="20000"/>
                  <a:lumOff val="80000"/>
                </a:schemeClr>
              </a:solidFill>
            </a:endParaRPr>
          </a:p>
          <a:p>
            <a:pPr marL="457200" indent="-457200">
              <a:lnSpc>
                <a:spcPct val="150000"/>
              </a:lnSpc>
              <a:spcBef>
                <a:spcPts val="1200"/>
              </a:spcBef>
              <a:buAutoNum type="arabicPlain" startAt="7"/>
            </a:pPr>
            <a:r>
              <a:rPr lang="nl-NL" sz="2400" dirty="0" err="1">
                <a:solidFill>
                  <a:schemeClr val="accent4">
                    <a:lumMod val="20000"/>
                    <a:lumOff val="80000"/>
                  </a:schemeClr>
                </a:solidFill>
              </a:rPr>
              <a:t>aspectus</a:t>
            </a:r>
            <a:r>
              <a:rPr lang="nl-NL" sz="2400" dirty="0">
                <a:solidFill>
                  <a:schemeClr val="accent4">
                    <a:lumMod val="20000"/>
                    <a:lumOff val="80000"/>
                  </a:schemeClr>
                </a:solidFill>
              </a:rPr>
              <a:t>, </a:t>
            </a:r>
            <a:r>
              <a:rPr lang="nl-NL" sz="2400" dirty="0" err="1">
                <a:solidFill>
                  <a:schemeClr val="accent4">
                    <a:lumMod val="20000"/>
                    <a:lumOff val="80000"/>
                  </a:schemeClr>
                </a:solidFill>
              </a:rPr>
              <a:t>cuius</a:t>
            </a:r>
            <a:r>
              <a:rPr lang="nl-NL" sz="2400" dirty="0">
                <a:solidFill>
                  <a:schemeClr val="accent4">
                    <a:lumMod val="20000"/>
                    <a:lumOff val="80000"/>
                  </a:schemeClr>
                </a:solidFill>
              </a:rPr>
              <a:t> </a:t>
            </a:r>
            <a:r>
              <a:rPr lang="nl-NL" sz="2400" dirty="0" err="1">
                <a:solidFill>
                  <a:schemeClr val="accent4">
                    <a:lumMod val="20000"/>
                    <a:lumOff val="80000"/>
                  </a:schemeClr>
                </a:solidFill>
              </a:rPr>
              <a:t>novitate</a:t>
            </a:r>
            <a:r>
              <a:rPr lang="nl-NL" sz="2400" dirty="0">
                <a:solidFill>
                  <a:schemeClr val="accent4">
                    <a:lumMod val="20000"/>
                    <a:lumOff val="80000"/>
                  </a:schemeClr>
                </a:solidFill>
              </a:rPr>
              <a:t> </a:t>
            </a:r>
            <a:r>
              <a:rPr lang="nl-NL" sz="2400" dirty="0" err="1">
                <a:solidFill>
                  <a:schemeClr val="accent4">
                    <a:lumMod val="20000"/>
                    <a:lumOff val="80000"/>
                  </a:schemeClr>
                </a:solidFill>
              </a:rPr>
              <a:t>nauseabundus</a:t>
            </a:r>
            <a:r>
              <a:rPr lang="nl-NL" sz="2400" dirty="0">
                <a:solidFill>
                  <a:schemeClr val="accent4">
                    <a:lumMod val="20000"/>
                    <a:lumOff val="80000"/>
                  </a:schemeClr>
                </a:solidFill>
              </a:rPr>
              <a:t> </a:t>
            </a:r>
            <a:r>
              <a:rPr lang="nl-NL" sz="2400" dirty="0" err="1">
                <a:solidFill>
                  <a:schemeClr val="accent4">
                    <a:lumMod val="20000"/>
                    <a:lumOff val="80000"/>
                  </a:schemeClr>
                </a:solidFill>
              </a:rPr>
              <a:t>erigi</a:t>
            </a:r>
            <a:r>
              <a:rPr lang="nl-NL" sz="2400" dirty="0">
                <a:solidFill>
                  <a:schemeClr val="accent4">
                    <a:lumMod val="20000"/>
                    <a:lumOff val="80000"/>
                  </a:schemeClr>
                </a:solidFill>
              </a:rPr>
              <a:t> </a:t>
            </a:r>
            <a:r>
              <a:rPr lang="nl-NL" sz="2400" dirty="0" err="1">
                <a:solidFill>
                  <a:schemeClr val="accent4">
                    <a:lumMod val="20000"/>
                    <a:lumOff val="80000"/>
                  </a:schemeClr>
                </a:solidFill>
              </a:rPr>
              <a:t>possit</a:t>
            </a:r>
            <a:r>
              <a:rPr lang="nl-NL" sz="2400" dirty="0">
                <a:solidFill>
                  <a:schemeClr val="accent4">
                    <a:lumMod val="20000"/>
                    <a:lumOff val="80000"/>
                  </a:schemeClr>
                </a:solidFill>
              </a:rPr>
              <a:t>,</a:t>
            </a:r>
          </a:p>
          <a:p>
            <a:pPr marL="457200" indent="-457200">
              <a:lnSpc>
                <a:spcPct val="150000"/>
              </a:lnSpc>
              <a:spcBef>
                <a:spcPts val="1200"/>
              </a:spcBef>
              <a:buAutoNum type="arabicPlain" startAt="7"/>
            </a:pPr>
            <a:r>
              <a:rPr lang="nl-NL" sz="2400" dirty="0" err="1">
                <a:solidFill>
                  <a:schemeClr val="accent4">
                    <a:lumMod val="20000"/>
                    <a:lumOff val="80000"/>
                  </a:schemeClr>
                </a:solidFill>
              </a:rPr>
              <a:t>quid</a:t>
            </a:r>
            <a:r>
              <a:rPr lang="nl-NL" sz="2400" dirty="0">
                <a:solidFill>
                  <a:schemeClr val="accent4">
                    <a:lumMod val="20000"/>
                    <a:lumOff val="80000"/>
                  </a:schemeClr>
                </a:solidFill>
              </a:rPr>
              <a:t> </a:t>
            </a:r>
            <a:r>
              <a:rPr lang="nl-NL" sz="2400" dirty="0" err="1">
                <a:solidFill>
                  <a:schemeClr val="accent4">
                    <a:lumMod val="20000"/>
                    <a:lumOff val="80000"/>
                  </a:schemeClr>
                </a:solidFill>
              </a:rPr>
              <a:t>iam</a:t>
            </a:r>
            <a:r>
              <a:rPr lang="nl-NL" sz="2400" dirty="0">
                <a:solidFill>
                  <a:schemeClr val="accent4">
                    <a:lumMod val="20000"/>
                    <a:lumOff val="80000"/>
                  </a:schemeClr>
                </a:solidFill>
              </a:rPr>
              <a:t> </a:t>
            </a:r>
            <a:r>
              <a:rPr lang="nl-NL" sz="2400" dirty="0" err="1">
                <a:solidFill>
                  <a:schemeClr val="accent4">
                    <a:lumMod val="20000"/>
                    <a:lumOff val="80000"/>
                  </a:schemeClr>
                </a:solidFill>
              </a:rPr>
              <a:t>ipsa</a:t>
            </a:r>
            <a:r>
              <a:rPr lang="nl-NL" sz="2400" dirty="0">
                <a:solidFill>
                  <a:schemeClr val="accent4">
                    <a:lumMod val="20000"/>
                    <a:lumOff val="80000"/>
                  </a:schemeClr>
                </a:solidFill>
              </a:rPr>
              <a:t> </a:t>
            </a:r>
            <a:r>
              <a:rPr lang="nl-NL" sz="2400" dirty="0" err="1">
                <a:solidFill>
                  <a:schemeClr val="accent4">
                    <a:lumMod val="20000"/>
                    <a:lumOff val="80000"/>
                  </a:schemeClr>
                </a:solidFill>
              </a:rPr>
              <a:t>satietate</a:t>
            </a:r>
            <a:r>
              <a:rPr lang="nl-NL" sz="2400" dirty="0">
                <a:solidFill>
                  <a:schemeClr val="accent4">
                    <a:lumMod val="20000"/>
                    <a:lumOff val="80000"/>
                  </a:schemeClr>
                </a:solidFill>
              </a:rPr>
              <a:t> </a:t>
            </a:r>
            <a:r>
              <a:rPr lang="nl-NL" sz="2400" dirty="0" err="1">
                <a:solidFill>
                  <a:schemeClr val="accent4">
                    <a:lumMod val="20000"/>
                    <a:lumOff val="80000"/>
                  </a:schemeClr>
                </a:solidFill>
              </a:rPr>
              <a:t>fastidiat</a:t>
            </a:r>
            <a:r>
              <a:rPr lang="nl-NL" sz="2400" dirty="0">
                <a:solidFill>
                  <a:schemeClr val="accent4">
                    <a:lumMod val="20000"/>
                    <a:lumOff val="80000"/>
                  </a:schemeClr>
                </a:solidFill>
              </a:rPr>
              <a:t>, </a:t>
            </a:r>
            <a:r>
              <a:rPr lang="nl-NL" sz="2400" dirty="0" err="1">
                <a:solidFill>
                  <a:schemeClr val="accent4">
                    <a:lumMod val="20000"/>
                    <a:lumOff val="80000"/>
                  </a:schemeClr>
                </a:solidFill>
              </a:rPr>
              <a:t>quid</a:t>
            </a:r>
            <a:r>
              <a:rPr lang="nl-NL" sz="2400" dirty="0">
                <a:solidFill>
                  <a:schemeClr val="accent4">
                    <a:lumMod val="20000"/>
                    <a:lumOff val="80000"/>
                  </a:schemeClr>
                </a:solidFill>
              </a:rPr>
              <a:t> </a:t>
            </a:r>
            <a:r>
              <a:rPr lang="nl-NL" sz="2400" dirty="0" err="1">
                <a:solidFill>
                  <a:schemeClr val="accent4">
                    <a:lumMod val="20000"/>
                    <a:lumOff val="80000"/>
                  </a:schemeClr>
                </a:solidFill>
              </a:rPr>
              <a:t>illo</a:t>
            </a:r>
            <a:r>
              <a:rPr lang="nl-NL" sz="2400" dirty="0">
                <a:solidFill>
                  <a:schemeClr val="accent4">
                    <a:lumMod val="20000"/>
                    <a:lumOff val="80000"/>
                  </a:schemeClr>
                </a:solidFill>
              </a:rPr>
              <a:t> die </a:t>
            </a:r>
            <a:r>
              <a:rPr lang="nl-NL" sz="2400" dirty="0" err="1">
                <a:solidFill>
                  <a:schemeClr val="accent4">
                    <a:lumMod val="20000"/>
                    <a:lumOff val="80000"/>
                  </a:schemeClr>
                </a:solidFill>
              </a:rPr>
              <a:t>esuriat</a:t>
            </a:r>
            <a:r>
              <a:rPr lang="nl-NL" sz="2400" dirty="0">
                <a:solidFill>
                  <a:schemeClr val="accent4">
                    <a:lumMod val="20000"/>
                    <a:lumOff val="80000"/>
                  </a:schemeClr>
                </a:solidFill>
              </a:rPr>
              <a:t>. </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27245A05-3370-4BB7-912D-C5CD506B4808}"/>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01351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23</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D (p.152)	rr. 14 - 16</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2004844"/>
          </a:xfrm>
          <a:prstGeom prst="rect">
            <a:avLst/>
          </a:prstGeom>
          <a:noFill/>
        </p:spPr>
        <p:txBody>
          <a:bodyPr wrap="square" rtlCol="0">
            <a:spAutoFit/>
          </a:bodyPr>
          <a:lstStyle/>
          <a:p>
            <a:pPr marL="457200" indent="-457200">
              <a:lnSpc>
                <a:spcPct val="150000"/>
              </a:lnSpc>
              <a:spcBef>
                <a:spcPts val="1200"/>
              </a:spcBef>
              <a:buAutoNum type="arabicPlain" startAt="14"/>
            </a:pPr>
            <a:r>
              <a:rPr lang="nl-NL" sz="2400" dirty="0">
                <a:solidFill>
                  <a:schemeClr val="accent4">
                    <a:lumMod val="20000"/>
                    <a:lumOff val="80000"/>
                  </a:schemeClr>
                </a:solidFill>
              </a:rPr>
              <a:t>Cum his </a:t>
            </a:r>
            <a:r>
              <a:rPr lang="nl-NL" sz="2400" dirty="0" err="1">
                <a:solidFill>
                  <a:schemeClr val="accent4">
                    <a:lumMod val="20000"/>
                    <a:lumOff val="80000"/>
                  </a:schemeClr>
                </a:solidFill>
              </a:rPr>
              <a:t>cenare</a:t>
            </a:r>
            <a:r>
              <a:rPr lang="nl-NL" sz="2400" dirty="0">
                <a:solidFill>
                  <a:schemeClr val="accent4">
                    <a:lumMod val="20000"/>
                    <a:lumOff val="80000"/>
                  </a:schemeClr>
                </a:solidFill>
              </a:rPr>
              <a:t> non </a:t>
            </a:r>
            <a:r>
              <a:rPr lang="nl-NL" sz="2400" dirty="0" err="1">
                <a:solidFill>
                  <a:schemeClr val="accent4">
                    <a:lumMod val="20000"/>
                    <a:lumOff val="80000"/>
                  </a:schemeClr>
                </a:solidFill>
              </a:rPr>
              <a:t>sustinet</a:t>
            </a:r>
            <a:r>
              <a:rPr lang="nl-NL" sz="2400" dirty="0">
                <a:solidFill>
                  <a:schemeClr val="accent4">
                    <a:lumMod val="20000"/>
                    <a:lumOff val="80000"/>
                  </a:schemeClr>
                </a:solidFill>
              </a:rPr>
              <a:t> et </a:t>
            </a:r>
            <a:r>
              <a:rPr lang="nl-NL" sz="2400" dirty="0" err="1">
                <a:solidFill>
                  <a:schemeClr val="accent4">
                    <a:lumMod val="20000"/>
                    <a:lumOff val="80000"/>
                  </a:schemeClr>
                </a:solidFill>
              </a:rPr>
              <a:t>maiestatis</a:t>
            </a:r>
            <a:r>
              <a:rPr lang="nl-NL" sz="2400" dirty="0">
                <a:solidFill>
                  <a:schemeClr val="accent4">
                    <a:lumMod val="20000"/>
                    <a:lumOff val="80000"/>
                  </a:schemeClr>
                </a:solidFill>
              </a:rPr>
              <a:t> </a:t>
            </a:r>
            <a:r>
              <a:rPr lang="nl-NL" sz="2400" dirty="0" err="1">
                <a:solidFill>
                  <a:schemeClr val="accent4">
                    <a:lumMod val="20000"/>
                    <a:lumOff val="80000"/>
                  </a:schemeClr>
                </a:solidFill>
              </a:rPr>
              <a:t>suae</a:t>
            </a:r>
            <a:endParaRPr lang="nl-NL" sz="2400" dirty="0">
              <a:solidFill>
                <a:schemeClr val="accent4">
                  <a:lumMod val="20000"/>
                  <a:lumOff val="80000"/>
                </a:schemeClr>
              </a:solidFill>
            </a:endParaRPr>
          </a:p>
          <a:p>
            <a:pPr marL="457200" indent="-457200">
              <a:lnSpc>
                <a:spcPct val="150000"/>
              </a:lnSpc>
              <a:spcBef>
                <a:spcPts val="1200"/>
              </a:spcBef>
              <a:buAutoNum type="arabicPlain" startAt="15"/>
            </a:pPr>
            <a:r>
              <a:rPr lang="nl-NL" sz="2400" dirty="0" err="1">
                <a:solidFill>
                  <a:schemeClr val="accent4">
                    <a:lumMod val="20000"/>
                    <a:lumOff val="80000"/>
                  </a:schemeClr>
                </a:solidFill>
              </a:rPr>
              <a:t>deminutionem</a:t>
            </a:r>
            <a:r>
              <a:rPr lang="nl-NL" sz="2400" dirty="0">
                <a:solidFill>
                  <a:schemeClr val="accent4">
                    <a:lumMod val="20000"/>
                    <a:lumOff val="80000"/>
                  </a:schemeClr>
                </a:solidFill>
              </a:rPr>
              <a:t> </a:t>
            </a:r>
            <a:r>
              <a:rPr lang="nl-NL" sz="2400" dirty="0" err="1">
                <a:solidFill>
                  <a:schemeClr val="accent4">
                    <a:lumMod val="20000"/>
                    <a:lumOff val="80000"/>
                  </a:schemeClr>
                </a:solidFill>
              </a:rPr>
              <a:t>putat</a:t>
            </a:r>
            <a:r>
              <a:rPr lang="nl-NL" sz="2400" dirty="0">
                <a:solidFill>
                  <a:schemeClr val="accent4">
                    <a:lumMod val="20000"/>
                    <a:lumOff val="80000"/>
                  </a:schemeClr>
                </a:solidFill>
              </a:rPr>
              <a:t> ad </a:t>
            </a:r>
            <a:r>
              <a:rPr lang="nl-NL" sz="2400" dirty="0" err="1">
                <a:solidFill>
                  <a:schemeClr val="accent4">
                    <a:lumMod val="20000"/>
                    <a:lumOff val="80000"/>
                  </a:schemeClr>
                </a:solidFill>
              </a:rPr>
              <a:t>eandem</a:t>
            </a:r>
            <a:r>
              <a:rPr lang="nl-NL" sz="2400" dirty="0">
                <a:solidFill>
                  <a:schemeClr val="accent4">
                    <a:lumMod val="20000"/>
                    <a:lumOff val="80000"/>
                  </a:schemeClr>
                </a:solidFill>
              </a:rPr>
              <a:t> </a:t>
            </a:r>
            <a:r>
              <a:rPr lang="nl-NL" sz="2400" dirty="0" err="1">
                <a:solidFill>
                  <a:schemeClr val="accent4">
                    <a:lumMod val="20000"/>
                    <a:lumOff val="80000"/>
                  </a:schemeClr>
                </a:solidFill>
              </a:rPr>
              <a:t>mensam</a:t>
            </a:r>
            <a:r>
              <a:rPr lang="nl-NL" sz="2400" dirty="0">
                <a:solidFill>
                  <a:schemeClr val="accent4">
                    <a:lumMod val="20000"/>
                    <a:lumOff val="80000"/>
                  </a:schemeClr>
                </a:solidFill>
              </a:rPr>
              <a:t> cum </a:t>
            </a:r>
            <a:r>
              <a:rPr lang="nl-NL" sz="2400" dirty="0" err="1">
                <a:solidFill>
                  <a:schemeClr val="accent4">
                    <a:lumMod val="20000"/>
                    <a:lumOff val="80000"/>
                  </a:schemeClr>
                </a:solidFill>
              </a:rPr>
              <a:t>servo</a:t>
            </a:r>
            <a:endParaRPr lang="nl-NL" sz="2400" dirty="0">
              <a:solidFill>
                <a:schemeClr val="accent4">
                  <a:lumMod val="20000"/>
                  <a:lumOff val="80000"/>
                </a:schemeClr>
              </a:solidFill>
            </a:endParaRPr>
          </a:p>
          <a:p>
            <a:pPr marL="457200" indent="-457200">
              <a:lnSpc>
                <a:spcPct val="150000"/>
              </a:lnSpc>
              <a:spcBef>
                <a:spcPts val="1200"/>
              </a:spcBef>
              <a:buAutoNum type="arabicPlain" startAt="16"/>
            </a:pPr>
            <a:r>
              <a:rPr lang="nl-NL" sz="2400" dirty="0" err="1">
                <a:solidFill>
                  <a:schemeClr val="accent4">
                    <a:lumMod val="20000"/>
                    <a:lumOff val="80000"/>
                  </a:schemeClr>
                </a:solidFill>
              </a:rPr>
              <a:t>suo</a:t>
            </a:r>
            <a:r>
              <a:rPr lang="nl-NL" sz="2400" dirty="0">
                <a:solidFill>
                  <a:schemeClr val="accent4">
                    <a:lumMod val="20000"/>
                    <a:lumOff val="80000"/>
                  </a:schemeClr>
                </a:solidFill>
              </a:rPr>
              <a:t> </a:t>
            </a:r>
            <a:r>
              <a:rPr lang="nl-NL" sz="2400" dirty="0" err="1">
                <a:solidFill>
                  <a:schemeClr val="accent4">
                    <a:lumMod val="20000"/>
                    <a:lumOff val="80000"/>
                  </a:schemeClr>
                </a:solidFill>
              </a:rPr>
              <a:t>accedere</a:t>
            </a:r>
            <a:r>
              <a:rPr lang="nl-NL" sz="2400" dirty="0">
                <a:solidFill>
                  <a:schemeClr val="accent4">
                    <a:lumMod val="20000"/>
                    <a:lumOff val="80000"/>
                  </a:schemeClr>
                </a:solidFill>
              </a:rPr>
              <a:t>. Di </a:t>
            </a:r>
            <a:r>
              <a:rPr lang="nl-NL" sz="2400" dirty="0" err="1">
                <a:solidFill>
                  <a:schemeClr val="accent4">
                    <a:lumMod val="20000"/>
                    <a:lumOff val="80000"/>
                  </a:schemeClr>
                </a:solidFill>
              </a:rPr>
              <a:t>melius</a:t>
            </a:r>
            <a:r>
              <a:rPr lang="nl-NL" sz="2400" dirty="0">
                <a:solidFill>
                  <a:schemeClr val="accent4">
                    <a:lumMod val="20000"/>
                    <a:lumOff val="80000"/>
                  </a:schemeClr>
                </a:solidFill>
              </a:rPr>
              <a:t>! </a:t>
            </a:r>
            <a:r>
              <a:rPr lang="nl-NL" sz="2400" dirty="0" err="1">
                <a:solidFill>
                  <a:schemeClr val="accent4">
                    <a:lumMod val="20000"/>
                    <a:lumOff val="80000"/>
                  </a:schemeClr>
                </a:solidFill>
              </a:rPr>
              <a:t>Quot</a:t>
            </a:r>
            <a:r>
              <a:rPr lang="nl-NL" sz="2400" dirty="0">
                <a:solidFill>
                  <a:schemeClr val="accent4">
                    <a:lumMod val="20000"/>
                    <a:lumOff val="80000"/>
                  </a:schemeClr>
                </a:solidFill>
              </a:rPr>
              <a:t> ex </a:t>
            </a:r>
            <a:r>
              <a:rPr lang="nl-NL" sz="2400" dirty="0" err="1">
                <a:solidFill>
                  <a:schemeClr val="accent4">
                    <a:lumMod val="20000"/>
                    <a:lumOff val="80000"/>
                  </a:schemeClr>
                </a:solidFill>
              </a:rPr>
              <a:t>istis</a:t>
            </a:r>
            <a:r>
              <a:rPr lang="nl-NL" sz="2400" dirty="0">
                <a:solidFill>
                  <a:schemeClr val="accent4">
                    <a:lumMod val="20000"/>
                    <a:lumOff val="80000"/>
                  </a:schemeClr>
                </a:solidFill>
              </a:rPr>
              <a:t> </a:t>
            </a:r>
            <a:r>
              <a:rPr lang="nl-NL" sz="2400" dirty="0" err="1">
                <a:solidFill>
                  <a:schemeClr val="accent4">
                    <a:lumMod val="20000"/>
                    <a:lumOff val="80000"/>
                  </a:schemeClr>
                </a:solidFill>
              </a:rPr>
              <a:t>dominos</a:t>
            </a:r>
            <a:r>
              <a:rPr lang="nl-NL" sz="2400" dirty="0">
                <a:solidFill>
                  <a:schemeClr val="accent4">
                    <a:lumMod val="20000"/>
                    <a:lumOff val="80000"/>
                  </a:schemeClr>
                </a:solidFill>
              </a:rPr>
              <a:t> </a:t>
            </a:r>
            <a:r>
              <a:rPr lang="nl-NL" sz="2400" dirty="0" err="1">
                <a:solidFill>
                  <a:schemeClr val="accent4">
                    <a:lumMod val="20000"/>
                    <a:lumOff val="80000"/>
                  </a:schemeClr>
                </a:solidFill>
              </a:rPr>
              <a:t>habet</a:t>
            </a:r>
            <a:r>
              <a:rPr lang="nl-NL" sz="2400" dirty="0">
                <a:solidFill>
                  <a:schemeClr val="accent4">
                    <a:lumMod val="20000"/>
                    <a:lumOff val="80000"/>
                  </a:schemeClr>
                </a:solidFill>
              </a:rPr>
              <a:t>! </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F3E9722C-1F84-4A2B-ADE4-C78B30F64EFF}"/>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452883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24</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E (p.154)	rr. 1 - 8</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5544275"/>
          </a:xfrm>
          <a:prstGeom prst="rect">
            <a:avLst/>
          </a:prstGeom>
          <a:noFill/>
        </p:spPr>
        <p:txBody>
          <a:bodyPr wrap="square" rtlCol="0">
            <a:spAutoFit/>
          </a:bodyPr>
          <a:lstStyle/>
          <a:p>
            <a:pPr marL="457200" indent="-457200">
              <a:lnSpc>
                <a:spcPct val="150000"/>
              </a:lnSpc>
              <a:spcBef>
                <a:spcPts val="1200"/>
              </a:spcBef>
              <a:buAutoNum type="arabicPlain"/>
            </a:pPr>
            <a:r>
              <a:rPr lang="nl-NL" sz="2400" dirty="0" err="1">
                <a:solidFill>
                  <a:schemeClr val="accent4">
                    <a:lumMod val="20000"/>
                    <a:lumOff val="80000"/>
                  </a:schemeClr>
                </a:solidFill>
              </a:rPr>
              <a:t>Stare</a:t>
            </a:r>
            <a:r>
              <a:rPr lang="nl-NL" sz="2400" dirty="0">
                <a:solidFill>
                  <a:schemeClr val="accent4">
                    <a:lumMod val="20000"/>
                    <a:lumOff val="80000"/>
                  </a:schemeClr>
                </a:solidFill>
              </a:rPr>
              <a:t> ante </a:t>
            </a:r>
            <a:r>
              <a:rPr lang="nl-NL" sz="2400" dirty="0" err="1">
                <a:solidFill>
                  <a:schemeClr val="accent4">
                    <a:lumMod val="20000"/>
                    <a:lumOff val="80000"/>
                  </a:schemeClr>
                </a:solidFill>
              </a:rPr>
              <a:t>limen</a:t>
            </a:r>
            <a:r>
              <a:rPr lang="nl-NL" sz="2400" dirty="0">
                <a:solidFill>
                  <a:schemeClr val="accent4">
                    <a:lumMod val="20000"/>
                    <a:lumOff val="80000"/>
                  </a:schemeClr>
                </a:solidFill>
              </a:rPr>
              <a:t> </a:t>
            </a:r>
            <a:r>
              <a:rPr lang="nl-NL" sz="2400" dirty="0" err="1">
                <a:solidFill>
                  <a:schemeClr val="accent4">
                    <a:lumMod val="20000"/>
                    <a:lumOff val="80000"/>
                  </a:schemeClr>
                </a:solidFill>
              </a:rPr>
              <a:t>Callisti</a:t>
            </a:r>
            <a:r>
              <a:rPr lang="nl-NL" sz="2400" dirty="0">
                <a:solidFill>
                  <a:schemeClr val="accent4">
                    <a:lumMod val="20000"/>
                    <a:lumOff val="80000"/>
                  </a:schemeClr>
                </a:solidFill>
              </a:rPr>
              <a:t> </a:t>
            </a:r>
            <a:r>
              <a:rPr lang="nl-NL" sz="2400" dirty="0" err="1">
                <a:solidFill>
                  <a:schemeClr val="accent4">
                    <a:lumMod val="20000"/>
                    <a:lumOff val="80000"/>
                  </a:schemeClr>
                </a:solidFill>
              </a:rPr>
              <a:t>dominum</a:t>
            </a:r>
            <a:r>
              <a:rPr lang="nl-NL" sz="2400" dirty="0">
                <a:solidFill>
                  <a:schemeClr val="accent4">
                    <a:lumMod val="20000"/>
                    <a:lumOff val="80000"/>
                  </a:schemeClr>
                </a:solidFill>
              </a:rPr>
              <a:t> </a:t>
            </a:r>
            <a:r>
              <a:rPr lang="nl-NL" sz="2400" dirty="0" err="1">
                <a:solidFill>
                  <a:schemeClr val="accent4">
                    <a:lumMod val="20000"/>
                    <a:lumOff val="80000"/>
                  </a:schemeClr>
                </a:solidFill>
              </a:rPr>
              <a:t>suum</a:t>
            </a:r>
            <a:r>
              <a:rPr lang="nl-NL" sz="2400" dirty="0">
                <a:solidFill>
                  <a:schemeClr val="accent4">
                    <a:lumMod val="20000"/>
                    <a:lumOff val="80000"/>
                  </a:schemeClr>
                </a:solidFill>
              </a:rPr>
              <a:t> </a:t>
            </a:r>
            <a:r>
              <a:rPr lang="nl-NL" sz="2400" dirty="0" err="1">
                <a:solidFill>
                  <a:schemeClr val="accent4">
                    <a:lumMod val="20000"/>
                    <a:lumOff val="80000"/>
                  </a:schemeClr>
                </a:solidFill>
              </a:rPr>
              <a:t>vidi</a:t>
            </a:r>
            <a:r>
              <a:rPr lang="nl-NL" sz="2400" dirty="0">
                <a:solidFill>
                  <a:schemeClr val="accent4">
                    <a:lumMod val="20000"/>
                    <a:lumOff val="80000"/>
                  </a:schemeClr>
                </a:solidFill>
              </a:rPr>
              <a:t> et </a:t>
            </a:r>
            <a:r>
              <a:rPr lang="nl-NL" sz="2400" dirty="0" err="1">
                <a:solidFill>
                  <a:schemeClr val="accent4">
                    <a:lumMod val="20000"/>
                    <a:lumOff val="80000"/>
                  </a:schemeClr>
                </a:solidFill>
              </a:rPr>
              <a:t>eum</a:t>
            </a:r>
            <a:r>
              <a:rPr lang="nl-NL" sz="2400" dirty="0">
                <a:solidFill>
                  <a:schemeClr val="accent4">
                    <a:lumMod val="20000"/>
                    <a:lumOff val="80000"/>
                  </a:schemeClr>
                </a:solidFill>
              </a:rPr>
              <a:t>,</a:t>
            </a:r>
          </a:p>
          <a:p>
            <a:pPr marL="457200" indent="-457200">
              <a:lnSpc>
                <a:spcPct val="150000"/>
              </a:lnSpc>
              <a:spcBef>
                <a:spcPts val="1200"/>
              </a:spcBef>
              <a:buAutoNum type="arabicPlain"/>
            </a:pPr>
            <a:r>
              <a:rPr lang="nl-NL" sz="2400" dirty="0" err="1">
                <a:solidFill>
                  <a:schemeClr val="accent4">
                    <a:lumMod val="20000"/>
                    <a:lumOff val="80000"/>
                  </a:schemeClr>
                </a:solidFill>
              </a:rPr>
              <a:t>qui</a:t>
            </a:r>
            <a:r>
              <a:rPr lang="nl-NL" sz="2400" dirty="0">
                <a:solidFill>
                  <a:schemeClr val="accent4">
                    <a:lumMod val="20000"/>
                    <a:lumOff val="80000"/>
                  </a:schemeClr>
                </a:solidFill>
              </a:rPr>
              <a:t> </a:t>
            </a:r>
            <a:r>
              <a:rPr lang="nl-NL" sz="2400" dirty="0" err="1">
                <a:solidFill>
                  <a:schemeClr val="accent4">
                    <a:lumMod val="20000"/>
                    <a:lumOff val="80000"/>
                  </a:schemeClr>
                </a:solidFill>
              </a:rPr>
              <a:t>illi</a:t>
            </a:r>
            <a:r>
              <a:rPr lang="nl-NL" sz="2400" dirty="0">
                <a:solidFill>
                  <a:schemeClr val="accent4">
                    <a:lumMod val="20000"/>
                    <a:lumOff val="80000"/>
                  </a:schemeClr>
                </a:solidFill>
              </a:rPr>
              <a:t> </a:t>
            </a:r>
            <a:r>
              <a:rPr lang="nl-NL" sz="2400" dirty="0" err="1">
                <a:solidFill>
                  <a:schemeClr val="accent4">
                    <a:lumMod val="20000"/>
                    <a:lumOff val="80000"/>
                  </a:schemeClr>
                </a:solidFill>
              </a:rPr>
              <a:t>inpegerat</a:t>
            </a:r>
            <a:r>
              <a:rPr lang="nl-NL" sz="2400" dirty="0">
                <a:solidFill>
                  <a:schemeClr val="accent4">
                    <a:lumMod val="20000"/>
                    <a:lumOff val="80000"/>
                  </a:schemeClr>
                </a:solidFill>
              </a:rPr>
              <a:t> </a:t>
            </a:r>
            <a:r>
              <a:rPr lang="nl-NL" sz="2400" dirty="0" err="1">
                <a:solidFill>
                  <a:schemeClr val="accent4">
                    <a:lumMod val="20000"/>
                    <a:lumOff val="80000"/>
                  </a:schemeClr>
                </a:solidFill>
              </a:rPr>
              <a:t>titulum</a:t>
            </a:r>
            <a:r>
              <a:rPr lang="nl-NL" sz="2400" dirty="0">
                <a:solidFill>
                  <a:schemeClr val="accent4">
                    <a:lumMod val="20000"/>
                    <a:lumOff val="80000"/>
                  </a:schemeClr>
                </a:solidFill>
              </a:rPr>
              <a:t>, </a:t>
            </a:r>
            <a:r>
              <a:rPr lang="nl-NL" sz="2400" dirty="0" err="1">
                <a:solidFill>
                  <a:schemeClr val="accent4">
                    <a:lumMod val="20000"/>
                    <a:lumOff val="80000"/>
                  </a:schemeClr>
                </a:solidFill>
              </a:rPr>
              <a:t>qui</a:t>
            </a:r>
            <a:r>
              <a:rPr lang="nl-NL" sz="2400" dirty="0">
                <a:solidFill>
                  <a:schemeClr val="accent4">
                    <a:lumMod val="20000"/>
                    <a:lumOff val="80000"/>
                  </a:schemeClr>
                </a:solidFill>
              </a:rPr>
              <a:t> </a:t>
            </a:r>
            <a:r>
              <a:rPr lang="nl-NL" sz="2400" dirty="0" err="1">
                <a:solidFill>
                  <a:schemeClr val="accent4">
                    <a:lumMod val="20000"/>
                    <a:lumOff val="80000"/>
                  </a:schemeClr>
                </a:solidFill>
              </a:rPr>
              <a:t>inter</a:t>
            </a:r>
            <a:r>
              <a:rPr lang="nl-NL" sz="2400" dirty="0">
                <a:solidFill>
                  <a:schemeClr val="accent4">
                    <a:lumMod val="20000"/>
                    <a:lumOff val="80000"/>
                  </a:schemeClr>
                </a:solidFill>
              </a:rPr>
              <a:t> </a:t>
            </a:r>
            <a:r>
              <a:rPr lang="nl-NL" sz="2400" dirty="0" err="1">
                <a:solidFill>
                  <a:schemeClr val="accent4">
                    <a:lumMod val="20000"/>
                    <a:lumOff val="80000"/>
                  </a:schemeClr>
                </a:solidFill>
              </a:rPr>
              <a:t>reicula</a:t>
            </a:r>
            <a:r>
              <a:rPr lang="nl-NL" sz="2400" dirty="0">
                <a:solidFill>
                  <a:schemeClr val="accent4">
                    <a:lumMod val="20000"/>
                    <a:lumOff val="80000"/>
                  </a:schemeClr>
                </a:solidFill>
              </a:rPr>
              <a:t> </a:t>
            </a:r>
            <a:r>
              <a:rPr lang="nl-NL" sz="2400" dirty="0" err="1">
                <a:solidFill>
                  <a:schemeClr val="accent4">
                    <a:lumMod val="20000"/>
                    <a:lumOff val="80000"/>
                  </a:schemeClr>
                </a:solidFill>
              </a:rPr>
              <a:t>manicipia</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produxerat</a:t>
            </a:r>
            <a:r>
              <a:rPr lang="nl-NL" sz="2400" dirty="0">
                <a:solidFill>
                  <a:schemeClr val="accent4">
                    <a:lumMod val="20000"/>
                    <a:lumOff val="80000"/>
                  </a:schemeClr>
                </a:solidFill>
              </a:rPr>
              <a:t>, </a:t>
            </a:r>
            <a:r>
              <a:rPr lang="nl-NL" sz="2400" dirty="0" err="1">
                <a:solidFill>
                  <a:schemeClr val="accent4">
                    <a:lumMod val="20000"/>
                    <a:lumOff val="80000"/>
                  </a:schemeClr>
                </a:solidFill>
              </a:rPr>
              <a:t>aliis</a:t>
            </a:r>
            <a:r>
              <a:rPr lang="nl-NL" sz="2400" dirty="0">
                <a:solidFill>
                  <a:schemeClr val="accent4">
                    <a:lumMod val="20000"/>
                    <a:lumOff val="80000"/>
                  </a:schemeClr>
                </a:solidFill>
              </a:rPr>
              <a:t> </a:t>
            </a:r>
            <a:r>
              <a:rPr lang="nl-NL" sz="2400" dirty="0" err="1">
                <a:solidFill>
                  <a:schemeClr val="accent4">
                    <a:lumMod val="20000"/>
                    <a:lumOff val="80000"/>
                  </a:schemeClr>
                </a:solidFill>
              </a:rPr>
              <a:t>intrantibus</a:t>
            </a:r>
            <a:r>
              <a:rPr lang="nl-NL" sz="2400" dirty="0">
                <a:solidFill>
                  <a:schemeClr val="accent4">
                    <a:lumMod val="20000"/>
                    <a:lumOff val="80000"/>
                  </a:schemeClr>
                </a:solidFill>
              </a:rPr>
              <a:t> </a:t>
            </a:r>
            <a:r>
              <a:rPr lang="nl-NL" sz="2400" dirty="0" err="1">
                <a:solidFill>
                  <a:schemeClr val="accent4">
                    <a:lumMod val="20000"/>
                    <a:lumOff val="80000"/>
                  </a:schemeClr>
                </a:solidFill>
              </a:rPr>
              <a:t>excludi</a:t>
            </a:r>
            <a:r>
              <a:rPr lang="nl-NL" sz="2400" dirty="0">
                <a:solidFill>
                  <a:schemeClr val="accent4">
                    <a:lumMod val="20000"/>
                    <a:lumOff val="80000"/>
                  </a:schemeClr>
                </a:solidFill>
              </a:rPr>
              <a:t>: </a:t>
            </a:r>
            <a:r>
              <a:rPr lang="nl-NL" sz="2400" dirty="0" err="1">
                <a:solidFill>
                  <a:schemeClr val="accent4">
                    <a:lumMod val="20000"/>
                    <a:lumOff val="80000"/>
                  </a:schemeClr>
                </a:solidFill>
              </a:rPr>
              <a:t>rettulit</a:t>
            </a:r>
            <a:r>
              <a:rPr lang="nl-NL" sz="2400" dirty="0">
                <a:solidFill>
                  <a:schemeClr val="accent4">
                    <a:lumMod val="20000"/>
                    <a:lumOff val="80000"/>
                  </a:schemeClr>
                </a:solidFill>
              </a:rPr>
              <a:t> </a:t>
            </a:r>
            <a:r>
              <a:rPr lang="nl-NL" sz="2400" dirty="0" err="1">
                <a:solidFill>
                  <a:schemeClr val="accent4">
                    <a:lumMod val="20000"/>
                    <a:lumOff val="80000"/>
                  </a:schemeClr>
                </a:solidFill>
              </a:rPr>
              <a:t>illi</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gratiam</a:t>
            </a:r>
            <a:r>
              <a:rPr lang="nl-NL" sz="2400" dirty="0">
                <a:solidFill>
                  <a:schemeClr val="accent4">
                    <a:lumMod val="20000"/>
                    <a:lumOff val="80000"/>
                  </a:schemeClr>
                </a:solidFill>
              </a:rPr>
              <a:t> </a:t>
            </a:r>
            <a:r>
              <a:rPr lang="nl-NL" sz="2400" dirty="0" err="1">
                <a:solidFill>
                  <a:schemeClr val="accent4">
                    <a:lumMod val="20000"/>
                    <a:lumOff val="80000"/>
                  </a:schemeClr>
                </a:solidFill>
              </a:rPr>
              <a:t>servus</a:t>
            </a:r>
            <a:r>
              <a:rPr lang="nl-NL" sz="2400" dirty="0">
                <a:solidFill>
                  <a:schemeClr val="accent4">
                    <a:lumMod val="20000"/>
                    <a:lumOff val="80000"/>
                  </a:schemeClr>
                </a:solidFill>
              </a:rPr>
              <a:t> </a:t>
            </a:r>
            <a:r>
              <a:rPr lang="nl-NL" sz="2400" dirty="0" err="1">
                <a:solidFill>
                  <a:schemeClr val="accent4">
                    <a:lumMod val="20000"/>
                    <a:lumOff val="80000"/>
                  </a:schemeClr>
                </a:solidFill>
              </a:rPr>
              <a:t>ille</a:t>
            </a:r>
            <a:r>
              <a:rPr lang="nl-NL" sz="2400" dirty="0">
                <a:solidFill>
                  <a:schemeClr val="accent4">
                    <a:lumMod val="20000"/>
                    <a:lumOff val="80000"/>
                  </a:schemeClr>
                </a:solidFill>
              </a:rPr>
              <a:t> in </a:t>
            </a:r>
            <a:r>
              <a:rPr lang="nl-NL" sz="2400" dirty="0" err="1">
                <a:solidFill>
                  <a:schemeClr val="accent4">
                    <a:lumMod val="20000"/>
                    <a:lumOff val="80000"/>
                  </a:schemeClr>
                </a:solidFill>
              </a:rPr>
              <a:t>primam</a:t>
            </a:r>
            <a:r>
              <a:rPr lang="nl-NL" sz="2400" dirty="0">
                <a:solidFill>
                  <a:schemeClr val="accent4">
                    <a:lumMod val="20000"/>
                    <a:lumOff val="80000"/>
                  </a:schemeClr>
                </a:solidFill>
              </a:rPr>
              <a:t> </a:t>
            </a:r>
            <a:r>
              <a:rPr lang="nl-NL" sz="2400" dirty="0" err="1">
                <a:solidFill>
                  <a:schemeClr val="accent4">
                    <a:lumMod val="20000"/>
                    <a:lumOff val="80000"/>
                  </a:schemeClr>
                </a:solidFill>
              </a:rPr>
              <a:t>decuriam</a:t>
            </a:r>
            <a:r>
              <a:rPr lang="nl-NL" sz="2400" dirty="0">
                <a:solidFill>
                  <a:schemeClr val="accent4">
                    <a:lumMod val="20000"/>
                    <a:lumOff val="80000"/>
                  </a:schemeClr>
                </a:solidFill>
              </a:rPr>
              <a:t> </a:t>
            </a:r>
            <a:r>
              <a:rPr lang="nl-NL" sz="2400" dirty="0" err="1">
                <a:solidFill>
                  <a:schemeClr val="accent4">
                    <a:lumMod val="20000"/>
                    <a:lumOff val="80000"/>
                  </a:schemeClr>
                </a:solidFill>
              </a:rPr>
              <a:t>coniectus</a:t>
            </a:r>
            <a:r>
              <a:rPr lang="nl-NL" sz="2400" dirty="0">
                <a:solidFill>
                  <a:schemeClr val="accent4">
                    <a:lumMod val="20000"/>
                    <a:lumOff val="80000"/>
                  </a:schemeClr>
                </a:solidFill>
              </a:rPr>
              <a:t>, in</a:t>
            </a:r>
          </a:p>
          <a:p>
            <a:pPr marL="457200" indent="-457200">
              <a:lnSpc>
                <a:spcPct val="150000"/>
              </a:lnSpc>
              <a:spcBef>
                <a:spcPts val="1200"/>
              </a:spcBef>
              <a:buAutoNum type="arabicPlain"/>
            </a:pPr>
            <a:r>
              <a:rPr lang="nl-NL" sz="2400" dirty="0">
                <a:solidFill>
                  <a:schemeClr val="accent4">
                    <a:lumMod val="20000"/>
                    <a:lumOff val="80000"/>
                  </a:schemeClr>
                </a:solidFill>
              </a:rPr>
              <a:t>qua </a:t>
            </a:r>
            <a:r>
              <a:rPr lang="nl-NL" sz="2400" dirty="0" err="1">
                <a:solidFill>
                  <a:schemeClr val="accent4">
                    <a:lumMod val="20000"/>
                    <a:lumOff val="80000"/>
                  </a:schemeClr>
                </a:solidFill>
              </a:rPr>
              <a:t>vocem</a:t>
            </a:r>
            <a:r>
              <a:rPr lang="nl-NL" sz="2400" dirty="0">
                <a:solidFill>
                  <a:schemeClr val="accent4">
                    <a:lumMod val="20000"/>
                    <a:lumOff val="80000"/>
                  </a:schemeClr>
                </a:solidFill>
              </a:rPr>
              <a:t> </a:t>
            </a:r>
            <a:r>
              <a:rPr lang="nl-NL" sz="2400" dirty="0" err="1">
                <a:solidFill>
                  <a:schemeClr val="accent4">
                    <a:lumMod val="20000"/>
                    <a:lumOff val="80000"/>
                  </a:schemeClr>
                </a:solidFill>
              </a:rPr>
              <a:t>praeco</a:t>
            </a:r>
            <a:r>
              <a:rPr lang="nl-NL" sz="2400" dirty="0">
                <a:solidFill>
                  <a:schemeClr val="accent4">
                    <a:lumMod val="20000"/>
                    <a:lumOff val="80000"/>
                  </a:schemeClr>
                </a:solidFill>
              </a:rPr>
              <a:t> </a:t>
            </a:r>
            <a:r>
              <a:rPr lang="nl-NL" sz="2400" dirty="0" err="1">
                <a:solidFill>
                  <a:schemeClr val="accent4">
                    <a:lumMod val="20000"/>
                    <a:lumOff val="80000"/>
                  </a:schemeClr>
                </a:solidFill>
              </a:rPr>
              <a:t>experitur</a:t>
            </a:r>
            <a:r>
              <a:rPr lang="nl-NL" sz="2400" dirty="0">
                <a:solidFill>
                  <a:schemeClr val="accent4">
                    <a:lumMod val="20000"/>
                    <a:lumOff val="80000"/>
                  </a:schemeClr>
                </a:solidFill>
              </a:rPr>
              <a:t>: et </a:t>
            </a:r>
            <a:r>
              <a:rPr lang="nl-NL" sz="2400" dirty="0" err="1">
                <a:solidFill>
                  <a:schemeClr val="accent4">
                    <a:lumMod val="20000"/>
                    <a:lumOff val="80000"/>
                  </a:schemeClr>
                </a:solidFill>
              </a:rPr>
              <a:t>ipse</a:t>
            </a:r>
            <a:r>
              <a:rPr lang="nl-NL" sz="2400" dirty="0">
                <a:solidFill>
                  <a:schemeClr val="accent4">
                    <a:lumMod val="20000"/>
                    <a:lumOff val="80000"/>
                  </a:schemeClr>
                </a:solidFill>
              </a:rPr>
              <a:t> </a:t>
            </a:r>
            <a:r>
              <a:rPr lang="nl-NL" sz="2400" dirty="0" err="1">
                <a:solidFill>
                  <a:schemeClr val="accent4">
                    <a:lumMod val="20000"/>
                    <a:lumOff val="80000"/>
                  </a:schemeClr>
                </a:solidFill>
              </a:rPr>
              <a:t>illum</a:t>
            </a:r>
            <a:r>
              <a:rPr lang="nl-NL" sz="2400" dirty="0">
                <a:solidFill>
                  <a:schemeClr val="accent4">
                    <a:lumMod val="20000"/>
                    <a:lumOff val="80000"/>
                  </a:schemeClr>
                </a:solidFill>
              </a:rPr>
              <a:t> </a:t>
            </a:r>
            <a:r>
              <a:rPr lang="nl-NL" sz="2400" dirty="0" err="1">
                <a:solidFill>
                  <a:schemeClr val="accent4">
                    <a:lumMod val="20000"/>
                    <a:lumOff val="80000"/>
                  </a:schemeClr>
                </a:solidFill>
              </a:rPr>
              <a:t>invicem</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apologavit</a:t>
            </a:r>
            <a:r>
              <a:rPr lang="nl-NL" sz="2400" dirty="0">
                <a:solidFill>
                  <a:schemeClr val="accent4">
                    <a:lumMod val="20000"/>
                    <a:lumOff val="80000"/>
                  </a:schemeClr>
                </a:solidFill>
              </a:rPr>
              <a:t>, et </a:t>
            </a:r>
            <a:r>
              <a:rPr lang="nl-NL" sz="2400" dirty="0" err="1">
                <a:solidFill>
                  <a:schemeClr val="accent4">
                    <a:lumMod val="20000"/>
                    <a:lumOff val="80000"/>
                  </a:schemeClr>
                </a:solidFill>
              </a:rPr>
              <a:t>ipse</a:t>
            </a:r>
            <a:r>
              <a:rPr lang="nl-NL" sz="2400" dirty="0">
                <a:solidFill>
                  <a:schemeClr val="accent4">
                    <a:lumMod val="20000"/>
                    <a:lumOff val="80000"/>
                  </a:schemeClr>
                </a:solidFill>
              </a:rPr>
              <a:t> non </a:t>
            </a:r>
            <a:r>
              <a:rPr lang="nl-NL" sz="2400" dirty="0" err="1">
                <a:solidFill>
                  <a:schemeClr val="accent4">
                    <a:lumMod val="20000"/>
                    <a:lumOff val="80000"/>
                  </a:schemeClr>
                </a:solidFill>
              </a:rPr>
              <a:t>iudicavit</a:t>
            </a:r>
            <a:r>
              <a:rPr lang="nl-NL" sz="2400" dirty="0">
                <a:solidFill>
                  <a:schemeClr val="accent4">
                    <a:lumMod val="20000"/>
                    <a:lumOff val="80000"/>
                  </a:schemeClr>
                </a:solidFill>
              </a:rPr>
              <a:t> </a:t>
            </a:r>
            <a:r>
              <a:rPr lang="nl-NL" sz="2400" dirty="0" err="1">
                <a:solidFill>
                  <a:schemeClr val="accent4">
                    <a:lumMod val="20000"/>
                    <a:lumOff val="80000"/>
                  </a:schemeClr>
                </a:solidFill>
              </a:rPr>
              <a:t>domo</a:t>
            </a:r>
            <a:r>
              <a:rPr lang="nl-NL" sz="2400" dirty="0">
                <a:solidFill>
                  <a:schemeClr val="accent4">
                    <a:lumMod val="20000"/>
                    <a:lumOff val="80000"/>
                  </a:schemeClr>
                </a:solidFill>
              </a:rPr>
              <a:t> </a:t>
            </a:r>
            <a:r>
              <a:rPr lang="nl-NL" sz="2400" dirty="0" err="1">
                <a:solidFill>
                  <a:schemeClr val="accent4">
                    <a:lumMod val="20000"/>
                    <a:lumOff val="80000"/>
                  </a:schemeClr>
                </a:solidFill>
              </a:rPr>
              <a:t>sua</a:t>
            </a:r>
            <a:r>
              <a:rPr lang="nl-NL" sz="2400" dirty="0">
                <a:solidFill>
                  <a:schemeClr val="accent4">
                    <a:lumMod val="20000"/>
                    <a:lumOff val="80000"/>
                  </a:schemeClr>
                </a:solidFill>
              </a:rPr>
              <a:t> </a:t>
            </a:r>
            <a:r>
              <a:rPr lang="nl-NL" sz="2400" dirty="0" err="1">
                <a:solidFill>
                  <a:schemeClr val="accent4">
                    <a:lumMod val="20000"/>
                    <a:lumOff val="80000"/>
                  </a:schemeClr>
                </a:solidFill>
              </a:rPr>
              <a:t>dignum</a:t>
            </a:r>
            <a:r>
              <a:rPr lang="nl-NL" sz="2400" dirty="0">
                <a:solidFill>
                  <a:schemeClr val="accent4">
                    <a:lumMod val="20000"/>
                    <a:lumOff val="80000"/>
                  </a:schemeClr>
                </a:solidFill>
              </a:rPr>
              <a:t>.</a:t>
            </a:r>
          </a:p>
          <a:p>
            <a:pPr marL="457200" indent="-457200">
              <a:lnSpc>
                <a:spcPct val="150000"/>
              </a:lnSpc>
              <a:spcBef>
                <a:spcPts val="1200"/>
              </a:spcBef>
              <a:buAutoNum type="arabicPlain"/>
            </a:pPr>
            <a:r>
              <a:rPr lang="nl-NL" sz="2400" dirty="0">
                <a:solidFill>
                  <a:schemeClr val="accent4">
                    <a:lumMod val="20000"/>
                    <a:lumOff val="80000"/>
                  </a:schemeClr>
                </a:solidFill>
              </a:rPr>
              <a:t>Dominus </a:t>
            </a:r>
            <a:r>
              <a:rPr lang="nl-NL" sz="2400" dirty="0" err="1">
                <a:solidFill>
                  <a:schemeClr val="accent4">
                    <a:lumMod val="20000"/>
                    <a:lumOff val="80000"/>
                  </a:schemeClr>
                </a:solidFill>
              </a:rPr>
              <a:t>Callistum</a:t>
            </a:r>
            <a:r>
              <a:rPr lang="nl-NL" sz="2400" dirty="0">
                <a:solidFill>
                  <a:schemeClr val="accent4">
                    <a:lumMod val="20000"/>
                    <a:lumOff val="80000"/>
                  </a:schemeClr>
                </a:solidFill>
              </a:rPr>
              <a:t> </a:t>
            </a:r>
            <a:r>
              <a:rPr lang="nl-NL" sz="2400" dirty="0" err="1">
                <a:solidFill>
                  <a:schemeClr val="accent4">
                    <a:lumMod val="20000"/>
                    <a:lumOff val="80000"/>
                  </a:schemeClr>
                </a:solidFill>
              </a:rPr>
              <a:t>vendidit</a:t>
            </a:r>
            <a:r>
              <a:rPr lang="nl-NL" sz="2400" dirty="0">
                <a:solidFill>
                  <a:schemeClr val="accent4">
                    <a:lumMod val="20000"/>
                    <a:lumOff val="80000"/>
                  </a:schemeClr>
                </a:solidFill>
              </a:rPr>
              <a:t>: </a:t>
            </a:r>
            <a:r>
              <a:rPr lang="nl-NL" sz="2400" dirty="0" err="1">
                <a:solidFill>
                  <a:schemeClr val="accent4">
                    <a:lumMod val="20000"/>
                    <a:lumOff val="80000"/>
                  </a:schemeClr>
                </a:solidFill>
              </a:rPr>
              <a:t>sed</a:t>
            </a:r>
            <a:r>
              <a:rPr lang="nl-NL" sz="2400" dirty="0">
                <a:solidFill>
                  <a:schemeClr val="accent4">
                    <a:lumMod val="20000"/>
                    <a:lumOff val="80000"/>
                  </a:schemeClr>
                </a:solidFill>
              </a:rPr>
              <a:t> domino </a:t>
            </a:r>
            <a:r>
              <a:rPr lang="nl-NL" sz="2400" dirty="0" err="1">
                <a:solidFill>
                  <a:schemeClr val="accent4">
                    <a:lumMod val="20000"/>
                    <a:lumOff val="80000"/>
                  </a:schemeClr>
                </a:solidFill>
              </a:rPr>
              <a:t>quam</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multa</a:t>
            </a:r>
            <a:r>
              <a:rPr lang="nl-NL" sz="2400" dirty="0">
                <a:solidFill>
                  <a:schemeClr val="accent4">
                    <a:lumMod val="20000"/>
                    <a:lumOff val="80000"/>
                  </a:schemeClr>
                </a:solidFill>
              </a:rPr>
              <a:t> </a:t>
            </a:r>
            <a:r>
              <a:rPr lang="nl-NL" sz="2400" dirty="0" err="1">
                <a:solidFill>
                  <a:schemeClr val="accent4">
                    <a:lumMod val="20000"/>
                    <a:lumOff val="80000"/>
                  </a:schemeClr>
                </a:solidFill>
              </a:rPr>
              <a:t>Callistus</a:t>
            </a:r>
            <a:r>
              <a:rPr lang="nl-NL" sz="2400" dirty="0">
                <a:solidFill>
                  <a:schemeClr val="accent4">
                    <a:lumMod val="20000"/>
                    <a:lumOff val="80000"/>
                  </a:schemeClr>
                </a:solidFill>
              </a:rPr>
              <a:t>! </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AA0E8A55-54E8-4FC4-948B-0C4180D48405}"/>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5188101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25</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E (p.154)	rr. 9 - 17</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6252161"/>
          </a:xfrm>
          <a:prstGeom prst="rect">
            <a:avLst/>
          </a:prstGeom>
          <a:noFill/>
        </p:spPr>
        <p:txBody>
          <a:bodyPr wrap="square" rtlCol="0">
            <a:spAutoFit/>
          </a:bodyPr>
          <a:lstStyle/>
          <a:p>
            <a:pPr marL="457200" indent="-457200">
              <a:lnSpc>
                <a:spcPct val="150000"/>
              </a:lnSpc>
              <a:spcBef>
                <a:spcPts val="1200"/>
              </a:spcBef>
              <a:buAutoNum type="arabicPlain" startAt="9"/>
            </a:pPr>
            <a:r>
              <a:rPr lang="nl-NL" sz="2400" dirty="0">
                <a:solidFill>
                  <a:schemeClr val="accent4">
                    <a:lumMod val="20000"/>
                    <a:lumOff val="80000"/>
                  </a:schemeClr>
                </a:solidFill>
              </a:rPr>
              <a:t>Vis tu </a:t>
            </a:r>
            <a:r>
              <a:rPr lang="nl-NL" sz="2400" dirty="0" err="1">
                <a:solidFill>
                  <a:schemeClr val="accent4">
                    <a:lumMod val="20000"/>
                    <a:lumOff val="80000"/>
                  </a:schemeClr>
                </a:solidFill>
              </a:rPr>
              <a:t>cogitare</a:t>
            </a:r>
            <a:r>
              <a:rPr lang="nl-NL" sz="2400" dirty="0">
                <a:solidFill>
                  <a:schemeClr val="accent4">
                    <a:lumMod val="20000"/>
                    <a:lumOff val="80000"/>
                  </a:schemeClr>
                </a:solidFill>
              </a:rPr>
              <a:t> </a:t>
            </a:r>
            <a:r>
              <a:rPr lang="nl-NL" sz="2400" dirty="0" err="1">
                <a:solidFill>
                  <a:schemeClr val="accent4">
                    <a:lumMod val="20000"/>
                    <a:lumOff val="80000"/>
                  </a:schemeClr>
                </a:solidFill>
              </a:rPr>
              <a:t>istum</a:t>
            </a:r>
            <a:r>
              <a:rPr lang="nl-NL" sz="2400" dirty="0">
                <a:solidFill>
                  <a:schemeClr val="accent4">
                    <a:lumMod val="20000"/>
                    <a:lumOff val="80000"/>
                  </a:schemeClr>
                </a:solidFill>
              </a:rPr>
              <a:t>, quem </a:t>
            </a:r>
            <a:r>
              <a:rPr lang="nl-NL" sz="2400" dirty="0" err="1">
                <a:solidFill>
                  <a:schemeClr val="accent4">
                    <a:lumMod val="20000"/>
                    <a:lumOff val="80000"/>
                  </a:schemeClr>
                </a:solidFill>
              </a:rPr>
              <a:t>servum</a:t>
            </a:r>
            <a:r>
              <a:rPr lang="nl-NL" sz="2400" dirty="0">
                <a:solidFill>
                  <a:schemeClr val="accent4">
                    <a:lumMod val="20000"/>
                    <a:lumOff val="80000"/>
                  </a:schemeClr>
                </a:solidFill>
              </a:rPr>
              <a:t> </a:t>
            </a:r>
            <a:r>
              <a:rPr lang="nl-NL" sz="2400" dirty="0" err="1">
                <a:solidFill>
                  <a:schemeClr val="accent4">
                    <a:lumMod val="20000"/>
                    <a:lumOff val="80000"/>
                  </a:schemeClr>
                </a:solidFill>
              </a:rPr>
              <a:t>tuum</a:t>
            </a:r>
            <a:r>
              <a:rPr lang="nl-NL" sz="2400" dirty="0">
                <a:solidFill>
                  <a:schemeClr val="accent4">
                    <a:lumMod val="20000"/>
                    <a:lumOff val="80000"/>
                  </a:schemeClr>
                </a:solidFill>
              </a:rPr>
              <a:t> </a:t>
            </a:r>
            <a:r>
              <a:rPr lang="nl-NL" sz="2400" dirty="0" err="1">
                <a:solidFill>
                  <a:schemeClr val="accent4">
                    <a:lumMod val="20000"/>
                    <a:lumOff val="80000"/>
                  </a:schemeClr>
                </a:solidFill>
              </a:rPr>
              <a:t>vocas</a:t>
            </a:r>
            <a:r>
              <a:rPr lang="nl-NL" sz="2400" dirty="0">
                <a:solidFill>
                  <a:schemeClr val="accent4">
                    <a:lumMod val="20000"/>
                    <a:lumOff val="80000"/>
                  </a:schemeClr>
                </a:solidFill>
              </a:rPr>
              <a:t>, ex</a:t>
            </a:r>
          </a:p>
          <a:p>
            <a:pPr marL="457200" indent="-457200">
              <a:lnSpc>
                <a:spcPct val="150000"/>
              </a:lnSpc>
              <a:spcBef>
                <a:spcPts val="1200"/>
              </a:spcBef>
              <a:buAutoNum type="arabicPlain" startAt="9"/>
            </a:pPr>
            <a:r>
              <a:rPr lang="nl-NL" sz="2400" dirty="0" err="1">
                <a:solidFill>
                  <a:schemeClr val="accent4">
                    <a:lumMod val="20000"/>
                    <a:lumOff val="80000"/>
                  </a:schemeClr>
                </a:solidFill>
              </a:rPr>
              <a:t>isdem</a:t>
            </a:r>
            <a:r>
              <a:rPr lang="nl-NL" sz="2400" dirty="0">
                <a:solidFill>
                  <a:schemeClr val="accent4">
                    <a:lumMod val="20000"/>
                    <a:lumOff val="80000"/>
                  </a:schemeClr>
                </a:solidFill>
              </a:rPr>
              <a:t> </a:t>
            </a:r>
            <a:r>
              <a:rPr lang="nl-NL" sz="2400" dirty="0" err="1">
                <a:solidFill>
                  <a:schemeClr val="accent4">
                    <a:lumMod val="20000"/>
                    <a:lumOff val="80000"/>
                  </a:schemeClr>
                </a:solidFill>
              </a:rPr>
              <a:t>seminibus</a:t>
            </a:r>
            <a:r>
              <a:rPr lang="nl-NL" sz="2400" dirty="0">
                <a:solidFill>
                  <a:schemeClr val="accent4">
                    <a:lumMod val="20000"/>
                    <a:lumOff val="80000"/>
                  </a:schemeClr>
                </a:solidFill>
              </a:rPr>
              <a:t> </a:t>
            </a:r>
            <a:r>
              <a:rPr lang="nl-NL" sz="2400" dirty="0" err="1">
                <a:solidFill>
                  <a:schemeClr val="accent4">
                    <a:lumMod val="20000"/>
                    <a:lumOff val="80000"/>
                  </a:schemeClr>
                </a:solidFill>
              </a:rPr>
              <a:t>ortum</a:t>
            </a:r>
            <a:r>
              <a:rPr lang="nl-NL" sz="2400" dirty="0">
                <a:solidFill>
                  <a:schemeClr val="accent4">
                    <a:lumMod val="20000"/>
                    <a:lumOff val="80000"/>
                  </a:schemeClr>
                </a:solidFill>
              </a:rPr>
              <a:t> </a:t>
            </a:r>
            <a:r>
              <a:rPr lang="nl-NL" sz="2400" dirty="0" err="1">
                <a:solidFill>
                  <a:schemeClr val="accent4">
                    <a:lumMod val="20000"/>
                    <a:lumOff val="80000"/>
                  </a:schemeClr>
                </a:solidFill>
              </a:rPr>
              <a:t>eodem</a:t>
            </a:r>
            <a:r>
              <a:rPr lang="nl-NL" sz="2400" dirty="0">
                <a:solidFill>
                  <a:schemeClr val="accent4">
                    <a:lumMod val="20000"/>
                    <a:lumOff val="80000"/>
                  </a:schemeClr>
                </a:solidFill>
              </a:rPr>
              <a:t> </a:t>
            </a:r>
            <a:r>
              <a:rPr lang="nl-NL" sz="2400" dirty="0" err="1">
                <a:solidFill>
                  <a:schemeClr val="accent4">
                    <a:lumMod val="20000"/>
                    <a:lumOff val="80000"/>
                  </a:schemeClr>
                </a:solidFill>
              </a:rPr>
              <a:t>frui</a:t>
            </a:r>
            <a:r>
              <a:rPr lang="nl-NL" sz="2400" dirty="0">
                <a:solidFill>
                  <a:schemeClr val="accent4">
                    <a:lumMod val="20000"/>
                    <a:lumOff val="80000"/>
                  </a:schemeClr>
                </a:solidFill>
              </a:rPr>
              <a:t> </a:t>
            </a:r>
            <a:r>
              <a:rPr lang="nl-NL" sz="2400" dirty="0" err="1">
                <a:solidFill>
                  <a:schemeClr val="accent4">
                    <a:lumMod val="20000"/>
                    <a:lumOff val="80000"/>
                  </a:schemeClr>
                </a:solidFill>
              </a:rPr>
              <a:t>caelo</a:t>
            </a:r>
            <a:r>
              <a:rPr lang="nl-NL" sz="2400" dirty="0">
                <a:solidFill>
                  <a:schemeClr val="accent4">
                    <a:lumMod val="20000"/>
                    <a:lumOff val="80000"/>
                  </a:schemeClr>
                </a:solidFill>
              </a:rPr>
              <a:t>, </a:t>
            </a:r>
            <a:r>
              <a:rPr lang="nl-NL" sz="2400" dirty="0" err="1">
                <a:solidFill>
                  <a:schemeClr val="accent4">
                    <a:lumMod val="20000"/>
                    <a:lumOff val="80000"/>
                  </a:schemeClr>
                </a:solidFill>
              </a:rPr>
              <a:t>aeque</a:t>
            </a:r>
            <a:endParaRPr lang="nl-NL" sz="2400" dirty="0">
              <a:solidFill>
                <a:schemeClr val="accent4">
                  <a:lumMod val="20000"/>
                  <a:lumOff val="80000"/>
                </a:schemeClr>
              </a:solidFill>
            </a:endParaRPr>
          </a:p>
          <a:p>
            <a:pPr marL="457200" indent="-457200">
              <a:lnSpc>
                <a:spcPct val="150000"/>
              </a:lnSpc>
              <a:spcBef>
                <a:spcPts val="1200"/>
              </a:spcBef>
              <a:buAutoNum type="arabicPlain" startAt="9"/>
            </a:pPr>
            <a:r>
              <a:rPr lang="nl-NL" sz="2400" dirty="0" err="1">
                <a:solidFill>
                  <a:schemeClr val="accent4">
                    <a:lumMod val="20000"/>
                    <a:lumOff val="80000"/>
                  </a:schemeClr>
                </a:solidFill>
              </a:rPr>
              <a:t>spirare</a:t>
            </a:r>
            <a:r>
              <a:rPr lang="nl-NL" sz="2400" dirty="0">
                <a:solidFill>
                  <a:schemeClr val="accent4">
                    <a:lumMod val="20000"/>
                    <a:lumOff val="80000"/>
                  </a:schemeClr>
                </a:solidFill>
              </a:rPr>
              <a:t>, </a:t>
            </a:r>
            <a:r>
              <a:rPr lang="nl-NL" sz="2400" dirty="0" err="1">
                <a:solidFill>
                  <a:schemeClr val="accent4">
                    <a:lumMod val="20000"/>
                    <a:lumOff val="80000"/>
                  </a:schemeClr>
                </a:solidFill>
              </a:rPr>
              <a:t>aeque</a:t>
            </a:r>
            <a:r>
              <a:rPr lang="nl-NL" sz="2400" dirty="0">
                <a:solidFill>
                  <a:schemeClr val="accent4">
                    <a:lumMod val="20000"/>
                    <a:lumOff val="80000"/>
                  </a:schemeClr>
                </a:solidFill>
              </a:rPr>
              <a:t> </a:t>
            </a:r>
            <a:r>
              <a:rPr lang="nl-NL" sz="2400" dirty="0" err="1">
                <a:solidFill>
                  <a:schemeClr val="accent4">
                    <a:lumMod val="20000"/>
                    <a:lumOff val="80000"/>
                  </a:schemeClr>
                </a:solidFill>
              </a:rPr>
              <a:t>vivere</a:t>
            </a:r>
            <a:r>
              <a:rPr lang="nl-NL" sz="2400" dirty="0">
                <a:solidFill>
                  <a:schemeClr val="accent4">
                    <a:lumMod val="20000"/>
                    <a:lumOff val="80000"/>
                  </a:schemeClr>
                </a:solidFill>
              </a:rPr>
              <a:t>, </a:t>
            </a:r>
            <a:r>
              <a:rPr lang="nl-NL" sz="2400" dirty="0" err="1">
                <a:solidFill>
                  <a:schemeClr val="accent4">
                    <a:lumMod val="20000"/>
                    <a:lumOff val="80000"/>
                  </a:schemeClr>
                </a:solidFill>
              </a:rPr>
              <a:t>aeque</a:t>
            </a:r>
            <a:r>
              <a:rPr lang="nl-NL" sz="2400" dirty="0">
                <a:solidFill>
                  <a:schemeClr val="accent4">
                    <a:lumMod val="20000"/>
                    <a:lumOff val="80000"/>
                  </a:schemeClr>
                </a:solidFill>
              </a:rPr>
              <a:t> </a:t>
            </a:r>
            <a:r>
              <a:rPr lang="nl-NL" sz="2400" dirty="0" err="1">
                <a:solidFill>
                  <a:schemeClr val="accent4">
                    <a:lumMod val="20000"/>
                    <a:lumOff val="80000"/>
                  </a:schemeClr>
                </a:solidFill>
              </a:rPr>
              <a:t>mori</a:t>
            </a:r>
            <a:r>
              <a:rPr lang="nl-NL" sz="2400" dirty="0">
                <a:solidFill>
                  <a:schemeClr val="accent4">
                    <a:lumMod val="20000"/>
                    <a:lumOff val="80000"/>
                  </a:schemeClr>
                </a:solidFill>
              </a:rPr>
              <a:t>! Tam tu </a:t>
            </a:r>
            <a:r>
              <a:rPr lang="nl-NL" sz="2400" dirty="0" err="1">
                <a:solidFill>
                  <a:schemeClr val="accent4">
                    <a:lumMod val="20000"/>
                    <a:lumOff val="80000"/>
                  </a:schemeClr>
                </a:solidFill>
              </a:rPr>
              <a:t>illum</a:t>
            </a:r>
            <a:endParaRPr lang="nl-NL" sz="2400" dirty="0">
              <a:solidFill>
                <a:schemeClr val="accent4">
                  <a:lumMod val="20000"/>
                  <a:lumOff val="80000"/>
                </a:schemeClr>
              </a:solidFill>
            </a:endParaRPr>
          </a:p>
          <a:p>
            <a:pPr marL="457200" indent="-457200">
              <a:lnSpc>
                <a:spcPct val="150000"/>
              </a:lnSpc>
              <a:spcBef>
                <a:spcPts val="1200"/>
              </a:spcBef>
              <a:buAutoNum type="arabicPlain" startAt="9"/>
            </a:pPr>
            <a:r>
              <a:rPr lang="nl-NL" sz="2400" dirty="0" err="1">
                <a:solidFill>
                  <a:schemeClr val="accent4">
                    <a:lumMod val="20000"/>
                    <a:lumOff val="80000"/>
                  </a:schemeClr>
                </a:solidFill>
              </a:rPr>
              <a:t>videre</a:t>
            </a:r>
            <a:r>
              <a:rPr lang="nl-NL" sz="2400" dirty="0">
                <a:solidFill>
                  <a:schemeClr val="accent4">
                    <a:lumMod val="20000"/>
                    <a:lumOff val="80000"/>
                  </a:schemeClr>
                </a:solidFill>
              </a:rPr>
              <a:t> </a:t>
            </a:r>
            <a:r>
              <a:rPr lang="nl-NL" sz="2400" dirty="0" err="1">
                <a:solidFill>
                  <a:schemeClr val="accent4">
                    <a:lumMod val="20000"/>
                    <a:lumOff val="80000"/>
                  </a:schemeClr>
                </a:solidFill>
              </a:rPr>
              <a:t>ingenuum</a:t>
            </a:r>
            <a:r>
              <a:rPr lang="nl-NL" sz="2400" dirty="0">
                <a:solidFill>
                  <a:schemeClr val="accent4">
                    <a:lumMod val="20000"/>
                    <a:lumOff val="80000"/>
                  </a:schemeClr>
                </a:solidFill>
              </a:rPr>
              <a:t> </a:t>
            </a:r>
            <a:r>
              <a:rPr lang="nl-NL" sz="2400" dirty="0" err="1">
                <a:solidFill>
                  <a:schemeClr val="accent4">
                    <a:lumMod val="20000"/>
                    <a:lumOff val="80000"/>
                  </a:schemeClr>
                </a:solidFill>
              </a:rPr>
              <a:t>potes</a:t>
            </a:r>
            <a:r>
              <a:rPr lang="nl-NL" sz="2400" dirty="0">
                <a:solidFill>
                  <a:schemeClr val="accent4">
                    <a:lumMod val="20000"/>
                    <a:lumOff val="80000"/>
                  </a:schemeClr>
                </a:solidFill>
              </a:rPr>
              <a:t> </a:t>
            </a:r>
            <a:r>
              <a:rPr lang="nl-NL" sz="2400" dirty="0" err="1">
                <a:solidFill>
                  <a:schemeClr val="accent4">
                    <a:lumMod val="20000"/>
                    <a:lumOff val="80000"/>
                  </a:schemeClr>
                </a:solidFill>
              </a:rPr>
              <a:t>quam</a:t>
            </a:r>
            <a:r>
              <a:rPr lang="nl-NL" sz="2400" dirty="0">
                <a:solidFill>
                  <a:schemeClr val="accent4">
                    <a:lumMod val="20000"/>
                    <a:lumOff val="80000"/>
                  </a:schemeClr>
                </a:solidFill>
              </a:rPr>
              <a:t> </a:t>
            </a:r>
            <a:r>
              <a:rPr lang="nl-NL" sz="2400" dirty="0" err="1">
                <a:solidFill>
                  <a:schemeClr val="accent4">
                    <a:lumMod val="20000"/>
                    <a:lumOff val="80000"/>
                  </a:schemeClr>
                </a:solidFill>
              </a:rPr>
              <a:t>ille</a:t>
            </a:r>
            <a:r>
              <a:rPr lang="nl-NL" sz="2400" dirty="0">
                <a:solidFill>
                  <a:schemeClr val="accent4">
                    <a:lumMod val="20000"/>
                    <a:lumOff val="80000"/>
                  </a:schemeClr>
                </a:solidFill>
              </a:rPr>
              <a:t> te </a:t>
            </a:r>
            <a:r>
              <a:rPr lang="nl-NL" sz="2400" dirty="0" err="1">
                <a:solidFill>
                  <a:schemeClr val="accent4">
                    <a:lumMod val="20000"/>
                    <a:lumOff val="80000"/>
                  </a:schemeClr>
                </a:solidFill>
              </a:rPr>
              <a:t>servum</a:t>
            </a:r>
            <a:r>
              <a:rPr lang="nl-NL" sz="2400" dirty="0">
                <a:solidFill>
                  <a:schemeClr val="accent4">
                    <a:lumMod val="20000"/>
                    <a:lumOff val="80000"/>
                  </a:schemeClr>
                </a:solidFill>
              </a:rPr>
              <a:t>. </a:t>
            </a:r>
            <a:r>
              <a:rPr lang="nl-NL" sz="2400" dirty="0" err="1">
                <a:solidFill>
                  <a:schemeClr val="accent4">
                    <a:lumMod val="20000"/>
                    <a:lumOff val="80000"/>
                  </a:schemeClr>
                </a:solidFill>
              </a:rPr>
              <a:t>Variana</a:t>
            </a:r>
            <a:endParaRPr lang="nl-NL" sz="2400" dirty="0">
              <a:solidFill>
                <a:schemeClr val="accent4">
                  <a:lumMod val="20000"/>
                  <a:lumOff val="80000"/>
                </a:schemeClr>
              </a:solidFill>
            </a:endParaRPr>
          </a:p>
          <a:p>
            <a:pPr marL="457200" indent="-457200">
              <a:lnSpc>
                <a:spcPct val="150000"/>
              </a:lnSpc>
              <a:spcBef>
                <a:spcPts val="1200"/>
              </a:spcBef>
              <a:buAutoNum type="arabicPlain" startAt="9"/>
            </a:pPr>
            <a:r>
              <a:rPr lang="nl-NL" sz="2400" dirty="0" err="1">
                <a:solidFill>
                  <a:schemeClr val="accent4">
                    <a:lumMod val="20000"/>
                    <a:lumOff val="80000"/>
                  </a:schemeClr>
                </a:solidFill>
              </a:rPr>
              <a:t>clade</a:t>
            </a:r>
            <a:r>
              <a:rPr lang="nl-NL" sz="2400" dirty="0">
                <a:solidFill>
                  <a:schemeClr val="accent4">
                    <a:lumMod val="20000"/>
                    <a:lumOff val="80000"/>
                  </a:schemeClr>
                </a:solidFill>
              </a:rPr>
              <a:t> </a:t>
            </a:r>
            <a:r>
              <a:rPr lang="nl-NL" sz="2400" dirty="0" err="1">
                <a:solidFill>
                  <a:schemeClr val="accent4">
                    <a:lumMod val="20000"/>
                    <a:lumOff val="80000"/>
                  </a:schemeClr>
                </a:solidFill>
              </a:rPr>
              <a:t>multos</a:t>
            </a:r>
            <a:r>
              <a:rPr lang="nl-NL" sz="2400" dirty="0">
                <a:solidFill>
                  <a:schemeClr val="accent4">
                    <a:lumMod val="20000"/>
                    <a:lumOff val="80000"/>
                  </a:schemeClr>
                </a:solidFill>
              </a:rPr>
              <a:t> </a:t>
            </a:r>
            <a:r>
              <a:rPr lang="nl-NL" sz="2400" dirty="0" err="1">
                <a:solidFill>
                  <a:schemeClr val="accent4">
                    <a:lumMod val="20000"/>
                    <a:lumOff val="80000"/>
                  </a:schemeClr>
                </a:solidFill>
              </a:rPr>
              <a:t>splendidissime</a:t>
            </a:r>
            <a:r>
              <a:rPr lang="nl-NL" sz="2400" dirty="0">
                <a:solidFill>
                  <a:schemeClr val="accent4">
                    <a:lumMod val="20000"/>
                    <a:lumOff val="80000"/>
                  </a:schemeClr>
                </a:solidFill>
              </a:rPr>
              <a:t> </a:t>
            </a:r>
            <a:r>
              <a:rPr lang="nl-NL" sz="2400" dirty="0" err="1">
                <a:solidFill>
                  <a:schemeClr val="accent4">
                    <a:lumMod val="20000"/>
                    <a:lumOff val="80000"/>
                  </a:schemeClr>
                </a:solidFill>
              </a:rPr>
              <a:t>natos</a:t>
            </a:r>
            <a:r>
              <a:rPr lang="nl-NL" sz="2400" dirty="0">
                <a:solidFill>
                  <a:schemeClr val="accent4">
                    <a:lumMod val="20000"/>
                    <a:lumOff val="80000"/>
                  </a:schemeClr>
                </a:solidFill>
              </a:rPr>
              <a:t>, </a:t>
            </a:r>
            <a:r>
              <a:rPr lang="nl-NL" sz="2400" dirty="0" err="1">
                <a:solidFill>
                  <a:schemeClr val="accent4">
                    <a:lumMod val="20000"/>
                    <a:lumOff val="80000"/>
                  </a:schemeClr>
                </a:solidFill>
              </a:rPr>
              <a:t>senatorium</a:t>
            </a:r>
            <a:r>
              <a:rPr lang="nl-NL" sz="2400" dirty="0">
                <a:solidFill>
                  <a:schemeClr val="accent4">
                    <a:lumMod val="20000"/>
                    <a:lumOff val="80000"/>
                  </a:schemeClr>
                </a:solidFill>
              </a:rPr>
              <a:t> per</a:t>
            </a:r>
          </a:p>
          <a:p>
            <a:pPr marL="457200" indent="-457200">
              <a:lnSpc>
                <a:spcPct val="150000"/>
              </a:lnSpc>
              <a:spcBef>
                <a:spcPts val="1200"/>
              </a:spcBef>
              <a:buAutoNum type="arabicPlain" startAt="9"/>
            </a:pPr>
            <a:r>
              <a:rPr lang="nl-NL" sz="2400" dirty="0" err="1">
                <a:solidFill>
                  <a:schemeClr val="accent4">
                    <a:lumMod val="20000"/>
                    <a:lumOff val="80000"/>
                  </a:schemeClr>
                </a:solidFill>
              </a:rPr>
              <a:t>militiam</a:t>
            </a:r>
            <a:r>
              <a:rPr lang="nl-NL" sz="2400" dirty="0">
                <a:solidFill>
                  <a:schemeClr val="accent4">
                    <a:lumMod val="20000"/>
                    <a:lumOff val="80000"/>
                  </a:schemeClr>
                </a:solidFill>
              </a:rPr>
              <a:t> </a:t>
            </a:r>
            <a:r>
              <a:rPr lang="nl-NL" sz="2400" dirty="0" err="1">
                <a:solidFill>
                  <a:schemeClr val="accent4">
                    <a:lumMod val="20000"/>
                    <a:lumOff val="80000"/>
                  </a:schemeClr>
                </a:solidFill>
              </a:rPr>
              <a:t>auspicantes</a:t>
            </a:r>
            <a:r>
              <a:rPr lang="nl-NL" sz="2400" dirty="0">
                <a:solidFill>
                  <a:schemeClr val="accent4">
                    <a:lumMod val="20000"/>
                    <a:lumOff val="80000"/>
                  </a:schemeClr>
                </a:solidFill>
              </a:rPr>
              <a:t> </a:t>
            </a:r>
            <a:r>
              <a:rPr lang="nl-NL" sz="2400" dirty="0" err="1">
                <a:solidFill>
                  <a:schemeClr val="accent4">
                    <a:lumMod val="20000"/>
                    <a:lumOff val="80000"/>
                  </a:schemeClr>
                </a:solidFill>
              </a:rPr>
              <a:t>gradum</a:t>
            </a:r>
            <a:r>
              <a:rPr lang="nl-NL" sz="2400" dirty="0">
                <a:solidFill>
                  <a:schemeClr val="accent4">
                    <a:lumMod val="20000"/>
                    <a:lumOff val="80000"/>
                  </a:schemeClr>
                </a:solidFill>
              </a:rPr>
              <a:t>, </a:t>
            </a:r>
            <a:r>
              <a:rPr lang="nl-NL" sz="2400" dirty="0" err="1">
                <a:solidFill>
                  <a:schemeClr val="accent4">
                    <a:lumMod val="20000"/>
                    <a:lumOff val="80000"/>
                  </a:schemeClr>
                </a:solidFill>
              </a:rPr>
              <a:t>fortuna</a:t>
            </a:r>
            <a:r>
              <a:rPr lang="nl-NL" sz="2400" dirty="0">
                <a:solidFill>
                  <a:schemeClr val="accent4">
                    <a:lumMod val="20000"/>
                    <a:lumOff val="80000"/>
                  </a:schemeClr>
                </a:solidFill>
              </a:rPr>
              <a:t> </a:t>
            </a:r>
            <a:r>
              <a:rPr lang="nl-NL" sz="2400" dirty="0" err="1">
                <a:solidFill>
                  <a:schemeClr val="accent4">
                    <a:lumMod val="20000"/>
                    <a:lumOff val="80000"/>
                  </a:schemeClr>
                </a:solidFill>
              </a:rPr>
              <a:t>depressit</a:t>
            </a:r>
            <a:r>
              <a:rPr lang="nl-NL" sz="2400" dirty="0">
                <a:solidFill>
                  <a:schemeClr val="accent4">
                    <a:lumMod val="20000"/>
                    <a:lumOff val="80000"/>
                  </a:schemeClr>
                </a:solidFill>
              </a:rPr>
              <a:t>:</a:t>
            </a:r>
          </a:p>
          <a:p>
            <a:pPr marL="457200" indent="-457200">
              <a:lnSpc>
                <a:spcPct val="150000"/>
              </a:lnSpc>
              <a:spcBef>
                <a:spcPts val="1200"/>
              </a:spcBef>
              <a:buAutoNum type="arabicPlain" startAt="9"/>
            </a:pPr>
            <a:r>
              <a:rPr lang="nl-NL" sz="2400" dirty="0" err="1">
                <a:solidFill>
                  <a:schemeClr val="accent4">
                    <a:lumMod val="20000"/>
                    <a:lumOff val="80000"/>
                  </a:schemeClr>
                </a:solidFill>
              </a:rPr>
              <a:t>alium</a:t>
            </a:r>
            <a:r>
              <a:rPr lang="nl-NL" sz="2400" dirty="0">
                <a:solidFill>
                  <a:schemeClr val="accent4">
                    <a:lumMod val="20000"/>
                    <a:lumOff val="80000"/>
                  </a:schemeClr>
                </a:solidFill>
              </a:rPr>
              <a:t> ex </a:t>
            </a:r>
            <a:r>
              <a:rPr lang="nl-NL" sz="2400" dirty="0" err="1">
                <a:solidFill>
                  <a:schemeClr val="accent4">
                    <a:lumMod val="20000"/>
                    <a:lumOff val="80000"/>
                  </a:schemeClr>
                </a:solidFill>
              </a:rPr>
              <a:t>illis</a:t>
            </a:r>
            <a:r>
              <a:rPr lang="nl-NL" sz="2400" dirty="0">
                <a:solidFill>
                  <a:schemeClr val="accent4">
                    <a:lumMod val="20000"/>
                    <a:lumOff val="80000"/>
                  </a:schemeClr>
                </a:solidFill>
              </a:rPr>
              <a:t> </a:t>
            </a:r>
            <a:r>
              <a:rPr lang="nl-NL" sz="2400" dirty="0" err="1">
                <a:solidFill>
                  <a:schemeClr val="accent4">
                    <a:lumMod val="20000"/>
                    <a:lumOff val="80000"/>
                  </a:schemeClr>
                </a:solidFill>
              </a:rPr>
              <a:t>pastorem</a:t>
            </a:r>
            <a:r>
              <a:rPr lang="nl-NL" sz="2400" dirty="0">
                <a:solidFill>
                  <a:schemeClr val="accent4">
                    <a:lumMod val="20000"/>
                    <a:lumOff val="80000"/>
                  </a:schemeClr>
                </a:solidFill>
              </a:rPr>
              <a:t>, </a:t>
            </a:r>
            <a:r>
              <a:rPr lang="nl-NL" sz="2400" dirty="0" err="1">
                <a:solidFill>
                  <a:schemeClr val="accent4">
                    <a:lumMod val="20000"/>
                    <a:lumOff val="80000"/>
                  </a:schemeClr>
                </a:solidFill>
              </a:rPr>
              <a:t>alium</a:t>
            </a:r>
            <a:r>
              <a:rPr lang="nl-NL" sz="2400" dirty="0">
                <a:solidFill>
                  <a:schemeClr val="accent4">
                    <a:lumMod val="20000"/>
                    <a:lumOff val="80000"/>
                  </a:schemeClr>
                </a:solidFill>
              </a:rPr>
              <a:t> </a:t>
            </a:r>
            <a:r>
              <a:rPr lang="nl-NL" sz="2400" dirty="0" err="1">
                <a:solidFill>
                  <a:schemeClr val="accent4">
                    <a:lumMod val="20000"/>
                    <a:lumOff val="80000"/>
                  </a:schemeClr>
                </a:solidFill>
              </a:rPr>
              <a:t>custodem</a:t>
            </a:r>
            <a:r>
              <a:rPr lang="nl-NL" sz="2400" dirty="0">
                <a:solidFill>
                  <a:schemeClr val="accent4">
                    <a:lumMod val="20000"/>
                    <a:lumOff val="80000"/>
                  </a:schemeClr>
                </a:solidFill>
              </a:rPr>
              <a:t> </a:t>
            </a:r>
            <a:r>
              <a:rPr lang="nl-NL" sz="2400" dirty="0" err="1">
                <a:solidFill>
                  <a:schemeClr val="accent4">
                    <a:lumMod val="20000"/>
                    <a:lumOff val="80000"/>
                  </a:schemeClr>
                </a:solidFill>
              </a:rPr>
              <a:t>casae</a:t>
            </a:r>
            <a:r>
              <a:rPr lang="nl-NL" sz="2400" dirty="0">
                <a:solidFill>
                  <a:schemeClr val="accent4">
                    <a:lumMod val="20000"/>
                    <a:lumOff val="80000"/>
                  </a:schemeClr>
                </a:solidFill>
              </a:rPr>
              <a:t> </a:t>
            </a:r>
            <a:r>
              <a:rPr lang="nl-NL" sz="2400" dirty="0" err="1">
                <a:solidFill>
                  <a:schemeClr val="accent4">
                    <a:lumMod val="20000"/>
                    <a:lumOff val="80000"/>
                  </a:schemeClr>
                </a:solidFill>
              </a:rPr>
              <a:t>fecit</a:t>
            </a:r>
            <a:r>
              <a:rPr lang="nl-NL" sz="2400" dirty="0">
                <a:solidFill>
                  <a:schemeClr val="accent4">
                    <a:lumMod val="20000"/>
                    <a:lumOff val="80000"/>
                  </a:schemeClr>
                </a:solidFill>
              </a:rPr>
              <a:t>.</a:t>
            </a:r>
          </a:p>
          <a:p>
            <a:pPr marL="457200" indent="-457200">
              <a:lnSpc>
                <a:spcPct val="150000"/>
              </a:lnSpc>
              <a:spcBef>
                <a:spcPts val="1200"/>
              </a:spcBef>
              <a:buAutoNum type="arabicPlain" startAt="9"/>
            </a:pPr>
            <a:r>
              <a:rPr lang="nl-NL" sz="2400" dirty="0" err="1">
                <a:solidFill>
                  <a:schemeClr val="accent4">
                    <a:lumMod val="20000"/>
                    <a:lumOff val="80000"/>
                  </a:schemeClr>
                </a:solidFill>
              </a:rPr>
              <a:t>Contemne</a:t>
            </a:r>
            <a:r>
              <a:rPr lang="nl-NL" sz="2400" dirty="0">
                <a:solidFill>
                  <a:schemeClr val="accent4">
                    <a:lumMod val="20000"/>
                    <a:lumOff val="80000"/>
                  </a:schemeClr>
                </a:solidFill>
              </a:rPr>
              <a:t> </a:t>
            </a:r>
            <a:r>
              <a:rPr lang="nl-NL" sz="2400" dirty="0" err="1">
                <a:solidFill>
                  <a:schemeClr val="accent4">
                    <a:lumMod val="20000"/>
                    <a:lumOff val="80000"/>
                  </a:schemeClr>
                </a:solidFill>
              </a:rPr>
              <a:t>nunc</a:t>
            </a:r>
            <a:r>
              <a:rPr lang="nl-NL" sz="2400" dirty="0">
                <a:solidFill>
                  <a:schemeClr val="accent4">
                    <a:lumMod val="20000"/>
                    <a:lumOff val="80000"/>
                  </a:schemeClr>
                </a:solidFill>
              </a:rPr>
              <a:t> </a:t>
            </a:r>
            <a:r>
              <a:rPr lang="nl-NL" sz="2400" dirty="0" err="1">
                <a:solidFill>
                  <a:schemeClr val="accent4">
                    <a:lumMod val="20000"/>
                    <a:lumOff val="80000"/>
                  </a:schemeClr>
                </a:solidFill>
              </a:rPr>
              <a:t>eius</a:t>
            </a:r>
            <a:r>
              <a:rPr lang="nl-NL" sz="2400" dirty="0">
                <a:solidFill>
                  <a:schemeClr val="accent4">
                    <a:lumMod val="20000"/>
                    <a:lumOff val="80000"/>
                  </a:schemeClr>
                </a:solidFill>
              </a:rPr>
              <a:t> </a:t>
            </a:r>
            <a:r>
              <a:rPr lang="nl-NL" sz="2400" dirty="0" err="1">
                <a:solidFill>
                  <a:schemeClr val="accent4">
                    <a:lumMod val="20000"/>
                    <a:lumOff val="80000"/>
                  </a:schemeClr>
                </a:solidFill>
              </a:rPr>
              <a:t>fortunae</a:t>
            </a:r>
            <a:r>
              <a:rPr lang="nl-NL" sz="2400" dirty="0">
                <a:solidFill>
                  <a:schemeClr val="accent4">
                    <a:lumMod val="20000"/>
                    <a:lumOff val="80000"/>
                  </a:schemeClr>
                </a:solidFill>
              </a:rPr>
              <a:t> hominem, in </a:t>
            </a:r>
            <a:r>
              <a:rPr lang="nl-NL" sz="2400" dirty="0" err="1">
                <a:solidFill>
                  <a:schemeClr val="accent4">
                    <a:lumMod val="20000"/>
                    <a:lumOff val="80000"/>
                  </a:schemeClr>
                </a:solidFill>
              </a:rPr>
              <a:t>quam</a:t>
            </a:r>
            <a:endParaRPr lang="nl-NL" sz="2400" dirty="0">
              <a:solidFill>
                <a:schemeClr val="accent4">
                  <a:lumMod val="20000"/>
                  <a:lumOff val="80000"/>
                </a:schemeClr>
              </a:solidFill>
            </a:endParaRPr>
          </a:p>
          <a:p>
            <a:pPr marL="457200" indent="-457200">
              <a:lnSpc>
                <a:spcPct val="150000"/>
              </a:lnSpc>
              <a:spcBef>
                <a:spcPts val="1200"/>
              </a:spcBef>
              <a:buAutoNum type="arabicPlain" startAt="9"/>
            </a:pPr>
            <a:r>
              <a:rPr lang="nl-NL" sz="2400" dirty="0" err="1">
                <a:solidFill>
                  <a:schemeClr val="accent4">
                    <a:lumMod val="20000"/>
                    <a:lumOff val="80000"/>
                  </a:schemeClr>
                </a:solidFill>
              </a:rPr>
              <a:t>transire</a:t>
            </a:r>
            <a:r>
              <a:rPr lang="nl-NL" sz="2400" dirty="0">
                <a:solidFill>
                  <a:schemeClr val="accent4">
                    <a:lumMod val="20000"/>
                    <a:lumOff val="80000"/>
                  </a:schemeClr>
                </a:solidFill>
              </a:rPr>
              <a:t>, </a:t>
            </a:r>
            <a:r>
              <a:rPr lang="nl-NL" sz="2400" dirty="0" err="1">
                <a:solidFill>
                  <a:schemeClr val="accent4">
                    <a:lumMod val="20000"/>
                    <a:lumOff val="80000"/>
                  </a:schemeClr>
                </a:solidFill>
              </a:rPr>
              <a:t>dum</a:t>
            </a:r>
            <a:r>
              <a:rPr lang="nl-NL" sz="2400" dirty="0">
                <a:solidFill>
                  <a:schemeClr val="accent4">
                    <a:lumMod val="20000"/>
                    <a:lumOff val="80000"/>
                  </a:schemeClr>
                </a:solidFill>
              </a:rPr>
              <a:t> </a:t>
            </a:r>
            <a:r>
              <a:rPr lang="nl-NL" sz="2400" dirty="0" err="1">
                <a:solidFill>
                  <a:schemeClr val="accent4">
                    <a:lumMod val="20000"/>
                    <a:lumOff val="80000"/>
                  </a:schemeClr>
                </a:solidFill>
              </a:rPr>
              <a:t>contemnis</a:t>
            </a:r>
            <a:r>
              <a:rPr lang="nl-NL" sz="2400" dirty="0">
                <a:solidFill>
                  <a:schemeClr val="accent4">
                    <a:lumMod val="20000"/>
                    <a:lumOff val="80000"/>
                  </a:schemeClr>
                </a:solidFill>
              </a:rPr>
              <a:t>, </a:t>
            </a:r>
            <a:r>
              <a:rPr lang="nl-NL" sz="2400" dirty="0" err="1">
                <a:solidFill>
                  <a:schemeClr val="accent4">
                    <a:lumMod val="20000"/>
                    <a:lumOff val="80000"/>
                  </a:schemeClr>
                </a:solidFill>
              </a:rPr>
              <a:t>potes</a:t>
            </a:r>
            <a:r>
              <a:rPr lang="nl-NL" sz="2400" dirty="0">
                <a:solidFill>
                  <a:schemeClr val="accent4">
                    <a:lumMod val="20000"/>
                    <a:lumOff val="80000"/>
                  </a:schemeClr>
                </a:solidFill>
              </a:rPr>
              <a:t>. </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ACD9D342-81E3-4935-AFFE-5A1F83C78E67}"/>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594311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26</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F (p.155)	rr. 1 - 5</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3420616"/>
          </a:xfrm>
          <a:prstGeom prst="rect">
            <a:avLst/>
          </a:prstGeom>
          <a:noFill/>
        </p:spPr>
        <p:txBody>
          <a:bodyPr wrap="square" rtlCol="0">
            <a:spAutoFit/>
          </a:bodyPr>
          <a:lstStyle/>
          <a:p>
            <a:pPr marL="457200" indent="-457200">
              <a:lnSpc>
                <a:spcPct val="150000"/>
              </a:lnSpc>
              <a:spcBef>
                <a:spcPts val="1200"/>
              </a:spcBef>
              <a:buAutoNum type="arabicPlain"/>
            </a:pPr>
            <a:r>
              <a:rPr lang="nl-NL" sz="2400" dirty="0" err="1">
                <a:solidFill>
                  <a:schemeClr val="accent4">
                    <a:lumMod val="20000"/>
                    <a:lumOff val="80000"/>
                  </a:schemeClr>
                </a:solidFill>
              </a:rPr>
              <a:t>Nolo</a:t>
            </a:r>
            <a:r>
              <a:rPr lang="nl-NL" sz="2400" dirty="0">
                <a:solidFill>
                  <a:schemeClr val="accent4">
                    <a:lumMod val="20000"/>
                    <a:lumOff val="80000"/>
                  </a:schemeClr>
                </a:solidFill>
              </a:rPr>
              <a:t> in </a:t>
            </a:r>
            <a:r>
              <a:rPr lang="nl-NL" sz="2400" dirty="0" err="1">
                <a:solidFill>
                  <a:schemeClr val="accent4">
                    <a:lumMod val="20000"/>
                    <a:lumOff val="80000"/>
                  </a:schemeClr>
                </a:solidFill>
              </a:rPr>
              <a:t>ingentem</a:t>
            </a:r>
            <a:r>
              <a:rPr lang="nl-NL" sz="2400" dirty="0">
                <a:solidFill>
                  <a:schemeClr val="accent4">
                    <a:lumMod val="20000"/>
                    <a:lumOff val="80000"/>
                  </a:schemeClr>
                </a:solidFill>
              </a:rPr>
              <a:t> me </a:t>
            </a:r>
            <a:r>
              <a:rPr lang="nl-NL" sz="2400" dirty="0" err="1">
                <a:solidFill>
                  <a:schemeClr val="accent4">
                    <a:lumMod val="20000"/>
                    <a:lumOff val="80000"/>
                  </a:schemeClr>
                </a:solidFill>
              </a:rPr>
              <a:t>locum</a:t>
            </a:r>
            <a:r>
              <a:rPr lang="nl-NL" sz="2400" dirty="0">
                <a:solidFill>
                  <a:schemeClr val="accent4">
                    <a:lumMod val="20000"/>
                    <a:lumOff val="80000"/>
                  </a:schemeClr>
                </a:solidFill>
              </a:rPr>
              <a:t> </a:t>
            </a:r>
            <a:r>
              <a:rPr lang="nl-NL" sz="2400" dirty="0" err="1">
                <a:solidFill>
                  <a:schemeClr val="accent4">
                    <a:lumMod val="20000"/>
                    <a:lumOff val="80000"/>
                  </a:schemeClr>
                </a:solidFill>
              </a:rPr>
              <a:t>inmittere</a:t>
            </a:r>
            <a:r>
              <a:rPr lang="nl-NL" sz="2400" dirty="0">
                <a:solidFill>
                  <a:schemeClr val="accent4">
                    <a:lumMod val="20000"/>
                    <a:lumOff val="80000"/>
                  </a:schemeClr>
                </a:solidFill>
              </a:rPr>
              <a:t> et de </a:t>
            </a:r>
            <a:r>
              <a:rPr lang="nl-NL" sz="2400" dirty="0" err="1">
                <a:solidFill>
                  <a:schemeClr val="accent4">
                    <a:lumMod val="20000"/>
                    <a:lumOff val="80000"/>
                  </a:schemeClr>
                </a:solidFill>
              </a:rPr>
              <a:t>usu</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servorum</a:t>
            </a:r>
            <a:r>
              <a:rPr lang="nl-NL" sz="2400" dirty="0">
                <a:solidFill>
                  <a:schemeClr val="accent4">
                    <a:lumMod val="20000"/>
                    <a:lumOff val="80000"/>
                  </a:schemeClr>
                </a:solidFill>
              </a:rPr>
              <a:t> </a:t>
            </a:r>
            <a:r>
              <a:rPr lang="nl-NL" sz="2400" dirty="0" err="1">
                <a:solidFill>
                  <a:schemeClr val="accent4">
                    <a:lumMod val="20000"/>
                    <a:lumOff val="80000"/>
                  </a:schemeClr>
                </a:solidFill>
              </a:rPr>
              <a:t>disputare</a:t>
            </a:r>
            <a:r>
              <a:rPr lang="nl-NL" sz="2400" dirty="0">
                <a:solidFill>
                  <a:schemeClr val="accent4">
                    <a:lumMod val="20000"/>
                    <a:lumOff val="80000"/>
                  </a:schemeClr>
                </a:solidFill>
              </a:rPr>
              <a:t>, in  </a:t>
            </a:r>
            <a:r>
              <a:rPr lang="nl-NL" sz="2400" dirty="0" err="1">
                <a:solidFill>
                  <a:schemeClr val="accent4">
                    <a:lumMod val="20000"/>
                    <a:lumOff val="80000"/>
                  </a:schemeClr>
                </a:solidFill>
              </a:rPr>
              <a:t>quos</a:t>
            </a:r>
            <a:r>
              <a:rPr lang="nl-NL" sz="2400" dirty="0">
                <a:solidFill>
                  <a:schemeClr val="accent4">
                    <a:lumMod val="20000"/>
                    <a:lumOff val="80000"/>
                  </a:schemeClr>
                </a:solidFill>
              </a:rPr>
              <a:t> </a:t>
            </a:r>
            <a:r>
              <a:rPr lang="nl-NL" sz="2400" dirty="0" err="1">
                <a:solidFill>
                  <a:schemeClr val="accent4">
                    <a:lumMod val="20000"/>
                    <a:lumOff val="80000"/>
                  </a:schemeClr>
                </a:solidFill>
              </a:rPr>
              <a:t>superbissimi</a:t>
            </a:r>
            <a:r>
              <a:rPr lang="nl-NL" sz="2400" dirty="0">
                <a:solidFill>
                  <a:schemeClr val="accent4">
                    <a:lumMod val="20000"/>
                    <a:lumOff val="80000"/>
                  </a:schemeClr>
                </a:solidFill>
              </a:rPr>
              <a:t>, </a:t>
            </a:r>
            <a:r>
              <a:rPr lang="nl-NL" sz="2400" dirty="0" err="1">
                <a:solidFill>
                  <a:schemeClr val="accent4">
                    <a:lumMod val="20000"/>
                    <a:lumOff val="80000"/>
                  </a:schemeClr>
                </a:solidFill>
              </a:rPr>
              <a:t>crudelissimi</a:t>
            </a:r>
            <a:r>
              <a:rPr lang="nl-NL" sz="2400" dirty="0">
                <a:solidFill>
                  <a:schemeClr val="accent4">
                    <a:lumMod val="20000"/>
                    <a:lumOff val="80000"/>
                  </a:schemeClr>
                </a:solidFill>
              </a:rPr>
              <a:t>,</a:t>
            </a:r>
          </a:p>
          <a:p>
            <a:pPr marL="457200" indent="-457200">
              <a:lnSpc>
                <a:spcPct val="150000"/>
              </a:lnSpc>
              <a:spcBef>
                <a:spcPts val="1200"/>
              </a:spcBef>
              <a:buAutoNum type="arabicPlain"/>
            </a:pPr>
            <a:r>
              <a:rPr lang="nl-NL" sz="2400" dirty="0" err="1">
                <a:solidFill>
                  <a:schemeClr val="accent4">
                    <a:lumMod val="20000"/>
                    <a:lumOff val="80000"/>
                  </a:schemeClr>
                </a:solidFill>
              </a:rPr>
              <a:t>contumeliosissimi</a:t>
            </a:r>
            <a:r>
              <a:rPr lang="nl-NL" sz="2400" dirty="0">
                <a:solidFill>
                  <a:schemeClr val="accent4">
                    <a:lumMod val="20000"/>
                    <a:lumOff val="80000"/>
                  </a:schemeClr>
                </a:solidFill>
              </a:rPr>
              <a:t> </a:t>
            </a:r>
            <a:r>
              <a:rPr lang="nl-NL" sz="2400" dirty="0" err="1">
                <a:solidFill>
                  <a:schemeClr val="accent4">
                    <a:lumMod val="20000"/>
                    <a:lumOff val="80000"/>
                  </a:schemeClr>
                </a:solidFill>
              </a:rPr>
              <a:t>sumus</a:t>
            </a:r>
            <a:r>
              <a:rPr lang="nl-NL" sz="2400" dirty="0">
                <a:solidFill>
                  <a:schemeClr val="accent4">
                    <a:lumMod val="20000"/>
                    <a:lumOff val="80000"/>
                  </a:schemeClr>
                </a:solidFill>
              </a:rPr>
              <a:t>. </a:t>
            </a:r>
            <a:r>
              <a:rPr lang="nl-NL" sz="2400" dirty="0" err="1">
                <a:solidFill>
                  <a:schemeClr val="accent4">
                    <a:lumMod val="20000"/>
                    <a:lumOff val="80000"/>
                  </a:schemeClr>
                </a:solidFill>
              </a:rPr>
              <a:t>Haec</a:t>
            </a:r>
            <a:r>
              <a:rPr lang="nl-NL" sz="2400" dirty="0">
                <a:solidFill>
                  <a:schemeClr val="accent4">
                    <a:lumMod val="20000"/>
                    <a:lumOff val="80000"/>
                  </a:schemeClr>
                </a:solidFill>
              </a:rPr>
              <a:t> </a:t>
            </a:r>
            <a:r>
              <a:rPr lang="nl-NL" sz="2400" dirty="0" err="1">
                <a:solidFill>
                  <a:schemeClr val="accent4">
                    <a:lumMod val="20000"/>
                    <a:lumOff val="80000"/>
                  </a:schemeClr>
                </a:solidFill>
              </a:rPr>
              <a:t>tamen</a:t>
            </a:r>
            <a:r>
              <a:rPr lang="nl-NL" sz="2400" dirty="0">
                <a:solidFill>
                  <a:schemeClr val="accent4">
                    <a:lumMod val="20000"/>
                    <a:lumOff val="80000"/>
                  </a:schemeClr>
                </a:solidFill>
              </a:rPr>
              <a:t> </a:t>
            </a:r>
            <a:r>
              <a:rPr lang="nl-NL" sz="2400" dirty="0" err="1">
                <a:solidFill>
                  <a:schemeClr val="accent4">
                    <a:lumMod val="20000"/>
                    <a:lumOff val="80000"/>
                  </a:schemeClr>
                </a:solidFill>
              </a:rPr>
              <a:t>praecepti</a:t>
            </a:r>
            <a:r>
              <a:rPr lang="nl-NL" sz="2400" dirty="0">
                <a:solidFill>
                  <a:schemeClr val="accent4">
                    <a:lumMod val="20000"/>
                    <a:lumOff val="80000"/>
                  </a:schemeClr>
                </a:solidFill>
              </a:rPr>
              <a:t> mei</a:t>
            </a:r>
          </a:p>
          <a:p>
            <a:pPr marL="457200" indent="-457200">
              <a:lnSpc>
                <a:spcPct val="150000"/>
              </a:lnSpc>
              <a:spcBef>
                <a:spcPts val="1200"/>
              </a:spcBef>
              <a:buAutoNum type="arabicPlain"/>
            </a:pPr>
            <a:r>
              <a:rPr lang="nl-NL" sz="2400" dirty="0">
                <a:solidFill>
                  <a:schemeClr val="accent4">
                    <a:lumMod val="20000"/>
                    <a:lumOff val="80000"/>
                  </a:schemeClr>
                </a:solidFill>
              </a:rPr>
              <a:t>summa </a:t>
            </a:r>
            <a:r>
              <a:rPr lang="nl-NL" sz="2400" dirty="0" err="1">
                <a:solidFill>
                  <a:schemeClr val="accent4">
                    <a:lumMod val="20000"/>
                    <a:lumOff val="80000"/>
                  </a:schemeClr>
                </a:solidFill>
              </a:rPr>
              <a:t>est</a:t>
            </a:r>
            <a:r>
              <a:rPr lang="nl-NL" sz="2400" dirty="0">
                <a:solidFill>
                  <a:schemeClr val="accent4">
                    <a:lumMod val="20000"/>
                    <a:lumOff val="80000"/>
                  </a:schemeClr>
                </a:solidFill>
              </a:rPr>
              <a:t>: sic cum </a:t>
            </a:r>
            <a:r>
              <a:rPr lang="nl-NL" sz="2400" dirty="0" err="1">
                <a:solidFill>
                  <a:schemeClr val="accent4">
                    <a:lumMod val="20000"/>
                    <a:lumOff val="80000"/>
                  </a:schemeClr>
                </a:solidFill>
              </a:rPr>
              <a:t>inferiore</a:t>
            </a:r>
            <a:r>
              <a:rPr lang="nl-NL" sz="2400" dirty="0">
                <a:solidFill>
                  <a:schemeClr val="accent4">
                    <a:lumMod val="20000"/>
                    <a:lumOff val="80000"/>
                  </a:schemeClr>
                </a:solidFill>
              </a:rPr>
              <a:t> </a:t>
            </a:r>
            <a:r>
              <a:rPr lang="nl-NL" sz="2400" dirty="0" err="1">
                <a:solidFill>
                  <a:schemeClr val="accent4">
                    <a:lumMod val="20000"/>
                    <a:lumOff val="80000"/>
                  </a:schemeClr>
                </a:solidFill>
              </a:rPr>
              <a:t>vivas</a:t>
            </a:r>
            <a:r>
              <a:rPr lang="nl-NL" sz="2400" dirty="0">
                <a:solidFill>
                  <a:schemeClr val="accent4">
                    <a:lumMod val="20000"/>
                    <a:lumOff val="80000"/>
                  </a:schemeClr>
                </a:solidFill>
              </a:rPr>
              <a:t>, </a:t>
            </a:r>
            <a:r>
              <a:rPr lang="nl-NL" sz="2400" dirty="0" err="1">
                <a:solidFill>
                  <a:schemeClr val="accent4">
                    <a:lumMod val="20000"/>
                    <a:lumOff val="80000"/>
                  </a:schemeClr>
                </a:solidFill>
              </a:rPr>
              <a:t>quemadmodum</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tecum</a:t>
            </a:r>
            <a:r>
              <a:rPr lang="nl-NL" sz="2400" dirty="0">
                <a:solidFill>
                  <a:schemeClr val="accent4">
                    <a:lumMod val="20000"/>
                    <a:lumOff val="80000"/>
                  </a:schemeClr>
                </a:solidFill>
              </a:rPr>
              <a:t> </a:t>
            </a:r>
            <a:r>
              <a:rPr lang="nl-NL" sz="2400" dirty="0" err="1">
                <a:solidFill>
                  <a:schemeClr val="accent4">
                    <a:lumMod val="20000"/>
                    <a:lumOff val="80000"/>
                  </a:schemeClr>
                </a:solidFill>
              </a:rPr>
              <a:t>superiorem</a:t>
            </a:r>
            <a:r>
              <a:rPr lang="nl-NL" sz="2400" dirty="0">
                <a:solidFill>
                  <a:schemeClr val="accent4">
                    <a:lumMod val="20000"/>
                    <a:lumOff val="80000"/>
                  </a:schemeClr>
                </a:solidFill>
              </a:rPr>
              <a:t> </a:t>
            </a:r>
            <a:r>
              <a:rPr lang="nl-NL" sz="2400" dirty="0" err="1">
                <a:solidFill>
                  <a:schemeClr val="accent4">
                    <a:lumMod val="20000"/>
                    <a:lumOff val="80000"/>
                  </a:schemeClr>
                </a:solidFill>
              </a:rPr>
              <a:t>velis</a:t>
            </a:r>
            <a:r>
              <a:rPr lang="nl-NL" sz="2400" dirty="0">
                <a:solidFill>
                  <a:schemeClr val="accent4">
                    <a:lumMod val="20000"/>
                    <a:lumOff val="80000"/>
                  </a:schemeClr>
                </a:solidFill>
              </a:rPr>
              <a:t> </a:t>
            </a:r>
            <a:r>
              <a:rPr lang="nl-NL" sz="2400" dirty="0" err="1">
                <a:solidFill>
                  <a:schemeClr val="accent4">
                    <a:lumMod val="20000"/>
                    <a:lumOff val="80000"/>
                  </a:schemeClr>
                </a:solidFill>
              </a:rPr>
              <a:t>vivere</a:t>
            </a:r>
            <a:r>
              <a:rPr lang="nl-NL" sz="2400" dirty="0">
                <a:solidFill>
                  <a:schemeClr val="accent4">
                    <a:lumMod val="20000"/>
                    <a:lumOff val="80000"/>
                  </a:schemeClr>
                </a:solidFill>
              </a:rPr>
              <a:t>. </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B11B0B11-1B70-4DED-BEAD-FB8EDE93A285}"/>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425635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27</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F (p.155)	rr. 5 - 11</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836389"/>
          </a:xfrm>
          <a:prstGeom prst="rect">
            <a:avLst/>
          </a:prstGeom>
          <a:noFill/>
        </p:spPr>
        <p:txBody>
          <a:bodyPr wrap="square" rtlCol="0">
            <a:spAutoFit/>
          </a:bodyPr>
          <a:lstStyle/>
          <a:p>
            <a:pPr marL="457200" indent="-457200">
              <a:lnSpc>
                <a:spcPct val="150000"/>
              </a:lnSpc>
              <a:spcBef>
                <a:spcPts val="1200"/>
              </a:spcBef>
              <a:buAutoNum type="arabicPlain" startAt="5"/>
            </a:pPr>
            <a:r>
              <a:rPr lang="nl-NL" sz="2400" dirty="0">
                <a:solidFill>
                  <a:schemeClr val="accent4">
                    <a:lumMod val="20000"/>
                    <a:lumOff val="80000"/>
                  </a:schemeClr>
                </a:solidFill>
              </a:rPr>
              <a:t>                                                </a:t>
            </a:r>
            <a:r>
              <a:rPr lang="nl-NL" sz="2400" dirty="0" err="1">
                <a:solidFill>
                  <a:schemeClr val="accent4">
                    <a:lumMod val="20000"/>
                    <a:lumOff val="80000"/>
                  </a:schemeClr>
                </a:solidFill>
              </a:rPr>
              <a:t>Quotiens</a:t>
            </a:r>
            <a:r>
              <a:rPr lang="nl-NL" sz="2400" dirty="0">
                <a:solidFill>
                  <a:schemeClr val="accent4">
                    <a:lumMod val="20000"/>
                    <a:lumOff val="80000"/>
                  </a:schemeClr>
                </a:solidFill>
              </a:rPr>
              <a:t> in </a:t>
            </a:r>
            <a:r>
              <a:rPr lang="nl-NL" sz="2400" dirty="0" err="1">
                <a:solidFill>
                  <a:schemeClr val="accent4">
                    <a:lumMod val="20000"/>
                    <a:lumOff val="80000"/>
                  </a:schemeClr>
                </a:solidFill>
              </a:rPr>
              <a:t>mentem</a:t>
            </a:r>
            <a:endParaRPr lang="nl-NL" sz="2400" dirty="0">
              <a:solidFill>
                <a:schemeClr val="accent4">
                  <a:lumMod val="20000"/>
                  <a:lumOff val="80000"/>
                </a:schemeClr>
              </a:solidFill>
            </a:endParaRPr>
          </a:p>
          <a:p>
            <a:pPr marL="457200" indent="-457200">
              <a:lnSpc>
                <a:spcPct val="150000"/>
              </a:lnSpc>
              <a:spcBef>
                <a:spcPts val="1200"/>
              </a:spcBef>
              <a:buAutoNum type="arabicPlain" startAt="5"/>
            </a:pPr>
            <a:r>
              <a:rPr lang="nl-NL" sz="2400" dirty="0" err="1">
                <a:solidFill>
                  <a:schemeClr val="accent4">
                    <a:lumMod val="20000"/>
                    <a:lumOff val="80000"/>
                  </a:schemeClr>
                </a:solidFill>
              </a:rPr>
              <a:t>venerit</a:t>
            </a:r>
            <a:r>
              <a:rPr lang="nl-NL" sz="2400" dirty="0">
                <a:solidFill>
                  <a:schemeClr val="accent4">
                    <a:lumMod val="20000"/>
                    <a:lumOff val="80000"/>
                  </a:schemeClr>
                </a:solidFill>
              </a:rPr>
              <a:t>, </a:t>
            </a:r>
            <a:r>
              <a:rPr lang="nl-NL" sz="2400" dirty="0" err="1">
                <a:solidFill>
                  <a:schemeClr val="accent4">
                    <a:lumMod val="20000"/>
                    <a:lumOff val="80000"/>
                  </a:schemeClr>
                </a:solidFill>
              </a:rPr>
              <a:t>quantum</a:t>
            </a:r>
            <a:r>
              <a:rPr lang="nl-NL" sz="2400" dirty="0">
                <a:solidFill>
                  <a:schemeClr val="accent4">
                    <a:lumMod val="20000"/>
                    <a:lumOff val="80000"/>
                  </a:schemeClr>
                </a:solidFill>
              </a:rPr>
              <a:t> </a:t>
            </a:r>
            <a:r>
              <a:rPr lang="nl-NL" sz="2400" dirty="0" err="1">
                <a:solidFill>
                  <a:schemeClr val="accent4">
                    <a:lumMod val="20000"/>
                    <a:lumOff val="80000"/>
                  </a:schemeClr>
                </a:solidFill>
              </a:rPr>
              <a:t>tibi</a:t>
            </a:r>
            <a:r>
              <a:rPr lang="nl-NL" sz="2400" dirty="0">
                <a:solidFill>
                  <a:schemeClr val="accent4">
                    <a:lumMod val="20000"/>
                    <a:lumOff val="80000"/>
                  </a:schemeClr>
                </a:solidFill>
              </a:rPr>
              <a:t> in </a:t>
            </a:r>
            <a:r>
              <a:rPr lang="nl-NL" sz="2400" dirty="0" err="1">
                <a:solidFill>
                  <a:schemeClr val="accent4">
                    <a:lumMod val="20000"/>
                    <a:lumOff val="80000"/>
                  </a:schemeClr>
                </a:solidFill>
              </a:rPr>
              <a:t>servum</a:t>
            </a:r>
            <a:r>
              <a:rPr lang="nl-NL" sz="2400" dirty="0">
                <a:solidFill>
                  <a:schemeClr val="accent4">
                    <a:lumMod val="20000"/>
                    <a:lumOff val="80000"/>
                  </a:schemeClr>
                </a:solidFill>
              </a:rPr>
              <a:t> </a:t>
            </a:r>
            <a:r>
              <a:rPr lang="nl-NL" sz="2400" dirty="0" err="1">
                <a:solidFill>
                  <a:schemeClr val="accent4">
                    <a:lumMod val="20000"/>
                    <a:lumOff val="80000"/>
                  </a:schemeClr>
                </a:solidFill>
              </a:rPr>
              <a:t>tuum</a:t>
            </a:r>
            <a:r>
              <a:rPr lang="nl-NL" sz="2400" dirty="0">
                <a:solidFill>
                  <a:schemeClr val="accent4">
                    <a:lumMod val="20000"/>
                    <a:lumOff val="80000"/>
                  </a:schemeClr>
                </a:solidFill>
              </a:rPr>
              <a:t> </a:t>
            </a:r>
            <a:r>
              <a:rPr lang="nl-NL" sz="2400" dirty="0" err="1">
                <a:solidFill>
                  <a:schemeClr val="accent4">
                    <a:lumMod val="20000"/>
                    <a:lumOff val="80000"/>
                  </a:schemeClr>
                </a:solidFill>
              </a:rPr>
              <a:t>liceat</a:t>
            </a:r>
            <a:r>
              <a:rPr lang="nl-NL" sz="2400" dirty="0">
                <a:solidFill>
                  <a:schemeClr val="accent4">
                    <a:lumMod val="20000"/>
                    <a:lumOff val="80000"/>
                  </a:schemeClr>
                </a:solidFill>
              </a:rPr>
              <a:t>, </a:t>
            </a:r>
            <a:r>
              <a:rPr lang="nl-NL" sz="2400" dirty="0" err="1">
                <a:solidFill>
                  <a:schemeClr val="accent4">
                    <a:lumMod val="20000"/>
                    <a:lumOff val="80000"/>
                  </a:schemeClr>
                </a:solidFill>
              </a:rPr>
              <a:t>veniat</a:t>
            </a:r>
            <a:endParaRPr lang="nl-NL" sz="2400" dirty="0">
              <a:solidFill>
                <a:schemeClr val="accent4">
                  <a:lumMod val="20000"/>
                  <a:lumOff val="80000"/>
                </a:schemeClr>
              </a:solidFill>
            </a:endParaRPr>
          </a:p>
          <a:p>
            <a:pPr marL="457200" indent="-457200">
              <a:lnSpc>
                <a:spcPct val="150000"/>
              </a:lnSpc>
              <a:spcBef>
                <a:spcPts val="1200"/>
              </a:spcBef>
              <a:buAutoNum type="arabicPlain" startAt="5"/>
            </a:pPr>
            <a:r>
              <a:rPr lang="nl-NL" sz="2400" dirty="0">
                <a:solidFill>
                  <a:schemeClr val="accent4">
                    <a:lumMod val="20000"/>
                    <a:lumOff val="80000"/>
                  </a:schemeClr>
                </a:solidFill>
              </a:rPr>
              <a:t>in </a:t>
            </a:r>
            <a:r>
              <a:rPr lang="nl-NL" sz="2400" dirty="0" err="1">
                <a:solidFill>
                  <a:schemeClr val="accent4">
                    <a:lumMod val="20000"/>
                    <a:lumOff val="80000"/>
                  </a:schemeClr>
                </a:solidFill>
              </a:rPr>
              <a:t>mentem</a:t>
            </a:r>
            <a:r>
              <a:rPr lang="nl-NL" sz="2400" dirty="0">
                <a:solidFill>
                  <a:schemeClr val="accent4">
                    <a:lumMod val="20000"/>
                    <a:lumOff val="80000"/>
                  </a:schemeClr>
                </a:solidFill>
              </a:rPr>
              <a:t> </a:t>
            </a:r>
            <a:r>
              <a:rPr lang="nl-NL" sz="2400" dirty="0" err="1">
                <a:solidFill>
                  <a:schemeClr val="accent4">
                    <a:lumMod val="20000"/>
                    <a:lumOff val="80000"/>
                  </a:schemeClr>
                </a:solidFill>
              </a:rPr>
              <a:t>tantundem</a:t>
            </a:r>
            <a:r>
              <a:rPr lang="nl-NL" sz="2400" dirty="0">
                <a:solidFill>
                  <a:schemeClr val="accent4">
                    <a:lumMod val="20000"/>
                    <a:lumOff val="80000"/>
                  </a:schemeClr>
                </a:solidFill>
              </a:rPr>
              <a:t> in te domino </a:t>
            </a:r>
            <a:r>
              <a:rPr lang="nl-NL" sz="2400" dirty="0" err="1">
                <a:solidFill>
                  <a:schemeClr val="accent4">
                    <a:lumMod val="20000"/>
                    <a:lumOff val="80000"/>
                  </a:schemeClr>
                </a:solidFill>
              </a:rPr>
              <a:t>tuo</a:t>
            </a:r>
            <a:r>
              <a:rPr lang="nl-NL" sz="2400" dirty="0">
                <a:solidFill>
                  <a:schemeClr val="accent4">
                    <a:lumMod val="20000"/>
                    <a:lumOff val="80000"/>
                  </a:schemeClr>
                </a:solidFill>
              </a:rPr>
              <a:t> </a:t>
            </a:r>
            <a:r>
              <a:rPr lang="nl-NL" sz="2400" dirty="0" err="1">
                <a:solidFill>
                  <a:schemeClr val="accent4">
                    <a:lumMod val="20000"/>
                    <a:lumOff val="80000"/>
                  </a:schemeClr>
                </a:solidFill>
              </a:rPr>
              <a:t>licere</a:t>
            </a:r>
            <a:r>
              <a:rPr lang="nl-NL" sz="2400" dirty="0">
                <a:solidFill>
                  <a:schemeClr val="accent4">
                    <a:lumMod val="20000"/>
                    <a:lumOff val="80000"/>
                  </a:schemeClr>
                </a:solidFill>
              </a:rPr>
              <a:t>.</a:t>
            </a:r>
          </a:p>
          <a:p>
            <a:pPr marL="457200" indent="-457200">
              <a:lnSpc>
                <a:spcPct val="150000"/>
              </a:lnSpc>
              <a:spcBef>
                <a:spcPts val="1200"/>
              </a:spcBef>
              <a:buAutoNum type="arabicPlain" startAt="5"/>
            </a:pPr>
            <a:r>
              <a:rPr lang="nl-NL" sz="2400" dirty="0">
                <a:solidFill>
                  <a:schemeClr val="accent4">
                    <a:lumMod val="20000"/>
                    <a:lumOff val="80000"/>
                  </a:schemeClr>
                </a:solidFill>
              </a:rPr>
              <a:t>'At ego' </a:t>
            </a:r>
            <a:r>
              <a:rPr lang="nl-NL" sz="2400" dirty="0" err="1">
                <a:solidFill>
                  <a:schemeClr val="accent4">
                    <a:lumMod val="20000"/>
                    <a:lumOff val="80000"/>
                  </a:schemeClr>
                </a:solidFill>
              </a:rPr>
              <a:t>inquis</a:t>
            </a:r>
            <a:r>
              <a:rPr lang="nl-NL" sz="2400" dirty="0">
                <a:solidFill>
                  <a:schemeClr val="accent4">
                    <a:lumMod val="20000"/>
                    <a:lumOff val="80000"/>
                  </a:schemeClr>
                </a:solidFill>
              </a:rPr>
              <a:t> '</a:t>
            </a:r>
            <a:r>
              <a:rPr lang="nl-NL" sz="2400" dirty="0" err="1">
                <a:solidFill>
                  <a:schemeClr val="accent4">
                    <a:lumMod val="20000"/>
                    <a:lumOff val="80000"/>
                  </a:schemeClr>
                </a:solidFill>
              </a:rPr>
              <a:t>nullum</a:t>
            </a:r>
            <a:r>
              <a:rPr lang="nl-NL" sz="2400" dirty="0">
                <a:solidFill>
                  <a:schemeClr val="accent4">
                    <a:lumMod val="20000"/>
                    <a:lumOff val="80000"/>
                  </a:schemeClr>
                </a:solidFill>
              </a:rPr>
              <a:t> </a:t>
            </a:r>
            <a:r>
              <a:rPr lang="nl-NL" sz="2400" dirty="0" err="1">
                <a:solidFill>
                  <a:schemeClr val="accent4">
                    <a:lumMod val="20000"/>
                    <a:lumOff val="80000"/>
                  </a:schemeClr>
                </a:solidFill>
              </a:rPr>
              <a:t>habeo</a:t>
            </a:r>
            <a:r>
              <a:rPr lang="nl-NL" sz="2400" dirty="0">
                <a:solidFill>
                  <a:schemeClr val="accent4">
                    <a:lumMod val="20000"/>
                    <a:lumOff val="80000"/>
                  </a:schemeClr>
                </a:solidFill>
              </a:rPr>
              <a:t> </a:t>
            </a:r>
            <a:r>
              <a:rPr lang="nl-NL" sz="2400" dirty="0" err="1">
                <a:solidFill>
                  <a:schemeClr val="accent4">
                    <a:lumMod val="20000"/>
                    <a:lumOff val="80000"/>
                  </a:schemeClr>
                </a:solidFill>
              </a:rPr>
              <a:t>dominum</a:t>
            </a:r>
            <a:r>
              <a:rPr lang="nl-NL" sz="2400" dirty="0">
                <a:solidFill>
                  <a:schemeClr val="accent4">
                    <a:lumMod val="20000"/>
                    <a:lumOff val="80000"/>
                  </a:schemeClr>
                </a:solidFill>
              </a:rPr>
              <a:t>.' </a:t>
            </a:r>
            <a:r>
              <a:rPr lang="nl-NL" sz="2400" dirty="0" err="1">
                <a:solidFill>
                  <a:schemeClr val="accent4">
                    <a:lumMod val="20000"/>
                    <a:lumOff val="80000"/>
                  </a:schemeClr>
                </a:solidFill>
              </a:rPr>
              <a:t>Bona</a:t>
            </a:r>
            <a:r>
              <a:rPr lang="nl-NL" sz="2400" dirty="0">
                <a:solidFill>
                  <a:schemeClr val="accent4">
                    <a:lumMod val="20000"/>
                    <a:lumOff val="80000"/>
                  </a:schemeClr>
                </a:solidFill>
              </a:rPr>
              <a:t> </a:t>
            </a:r>
            <a:r>
              <a:rPr lang="nl-NL" sz="2400" dirty="0" err="1">
                <a:solidFill>
                  <a:schemeClr val="accent4">
                    <a:lumMod val="20000"/>
                    <a:lumOff val="80000"/>
                  </a:schemeClr>
                </a:solidFill>
              </a:rPr>
              <a:t>aetas</a:t>
            </a:r>
            <a:endParaRPr lang="nl-NL" sz="2400" dirty="0">
              <a:solidFill>
                <a:schemeClr val="accent4">
                  <a:lumMod val="20000"/>
                  <a:lumOff val="80000"/>
                </a:schemeClr>
              </a:solidFill>
            </a:endParaRPr>
          </a:p>
          <a:p>
            <a:pPr marL="457200" indent="-457200">
              <a:lnSpc>
                <a:spcPct val="150000"/>
              </a:lnSpc>
              <a:spcBef>
                <a:spcPts val="1200"/>
              </a:spcBef>
              <a:buAutoNum type="arabicPlain" startAt="5"/>
            </a:pPr>
            <a:r>
              <a:rPr lang="nl-NL" sz="2400" dirty="0" err="1">
                <a:solidFill>
                  <a:schemeClr val="accent4">
                    <a:lumMod val="20000"/>
                    <a:lumOff val="80000"/>
                  </a:schemeClr>
                </a:solidFill>
              </a:rPr>
              <a:t>est</a:t>
            </a:r>
            <a:r>
              <a:rPr lang="nl-NL" sz="2400" dirty="0">
                <a:solidFill>
                  <a:schemeClr val="accent4">
                    <a:lumMod val="20000"/>
                    <a:lumOff val="80000"/>
                  </a:schemeClr>
                </a:solidFill>
              </a:rPr>
              <a:t>: </a:t>
            </a:r>
            <a:r>
              <a:rPr lang="nl-NL" sz="2400" dirty="0" err="1">
                <a:solidFill>
                  <a:schemeClr val="accent4">
                    <a:lumMod val="20000"/>
                    <a:lumOff val="80000"/>
                  </a:schemeClr>
                </a:solidFill>
              </a:rPr>
              <a:t>forsitan</a:t>
            </a:r>
            <a:r>
              <a:rPr lang="nl-NL" sz="2400" dirty="0">
                <a:solidFill>
                  <a:schemeClr val="accent4">
                    <a:lumMod val="20000"/>
                    <a:lumOff val="80000"/>
                  </a:schemeClr>
                </a:solidFill>
              </a:rPr>
              <a:t> </a:t>
            </a:r>
            <a:r>
              <a:rPr lang="nl-NL" sz="2400" dirty="0" err="1">
                <a:solidFill>
                  <a:schemeClr val="accent4">
                    <a:lumMod val="20000"/>
                    <a:lumOff val="80000"/>
                  </a:schemeClr>
                </a:solidFill>
              </a:rPr>
              <a:t>habebis</a:t>
            </a:r>
            <a:r>
              <a:rPr lang="nl-NL" sz="2400" dirty="0">
                <a:solidFill>
                  <a:schemeClr val="accent4">
                    <a:lumMod val="20000"/>
                    <a:lumOff val="80000"/>
                  </a:schemeClr>
                </a:solidFill>
              </a:rPr>
              <a:t>. </a:t>
            </a:r>
            <a:r>
              <a:rPr lang="nl-NL" sz="2400" dirty="0" err="1">
                <a:solidFill>
                  <a:schemeClr val="accent4">
                    <a:lumMod val="20000"/>
                    <a:lumOff val="80000"/>
                  </a:schemeClr>
                </a:solidFill>
              </a:rPr>
              <a:t>Nescis</a:t>
            </a:r>
            <a:r>
              <a:rPr lang="nl-NL" sz="2400" dirty="0">
                <a:solidFill>
                  <a:schemeClr val="accent4">
                    <a:lumMod val="20000"/>
                    <a:lumOff val="80000"/>
                  </a:schemeClr>
                </a:solidFill>
              </a:rPr>
              <a:t> qua </a:t>
            </a:r>
            <a:r>
              <a:rPr lang="nl-NL" sz="2400" dirty="0" err="1">
                <a:solidFill>
                  <a:schemeClr val="accent4">
                    <a:lumMod val="20000"/>
                    <a:lumOff val="80000"/>
                  </a:schemeClr>
                </a:solidFill>
              </a:rPr>
              <a:t>aetate</a:t>
            </a:r>
            <a:r>
              <a:rPr lang="nl-NL" sz="2400" dirty="0">
                <a:solidFill>
                  <a:schemeClr val="accent4">
                    <a:lumMod val="20000"/>
                    <a:lumOff val="80000"/>
                  </a:schemeClr>
                </a:solidFill>
              </a:rPr>
              <a:t> </a:t>
            </a:r>
            <a:r>
              <a:rPr lang="nl-NL" sz="2400" dirty="0" err="1">
                <a:solidFill>
                  <a:schemeClr val="accent4">
                    <a:lumMod val="20000"/>
                    <a:lumOff val="80000"/>
                  </a:schemeClr>
                </a:solidFill>
              </a:rPr>
              <a:t>Hecuba</a:t>
            </a:r>
            <a:endParaRPr lang="nl-NL" sz="2400" dirty="0">
              <a:solidFill>
                <a:schemeClr val="accent4">
                  <a:lumMod val="20000"/>
                  <a:lumOff val="80000"/>
                </a:schemeClr>
              </a:solidFill>
            </a:endParaRPr>
          </a:p>
          <a:p>
            <a:pPr marL="457200" indent="-457200">
              <a:lnSpc>
                <a:spcPct val="150000"/>
              </a:lnSpc>
              <a:spcBef>
                <a:spcPts val="1200"/>
              </a:spcBef>
              <a:buAutoNum type="arabicPlain" startAt="5"/>
            </a:pPr>
            <a:r>
              <a:rPr lang="nl-NL" sz="2400" dirty="0" err="1">
                <a:solidFill>
                  <a:schemeClr val="accent4">
                    <a:lumMod val="20000"/>
                    <a:lumOff val="80000"/>
                  </a:schemeClr>
                </a:solidFill>
              </a:rPr>
              <a:t>servire</a:t>
            </a:r>
            <a:r>
              <a:rPr lang="nl-NL" sz="2400" dirty="0">
                <a:solidFill>
                  <a:schemeClr val="accent4">
                    <a:lumMod val="20000"/>
                    <a:lumOff val="80000"/>
                  </a:schemeClr>
                </a:solidFill>
              </a:rPr>
              <a:t> </a:t>
            </a:r>
            <a:r>
              <a:rPr lang="nl-NL" sz="2400" dirty="0" err="1">
                <a:solidFill>
                  <a:schemeClr val="accent4">
                    <a:lumMod val="20000"/>
                    <a:lumOff val="80000"/>
                  </a:schemeClr>
                </a:solidFill>
              </a:rPr>
              <a:t>coeperit</a:t>
            </a:r>
            <a:r>
              <a:rPr lang="nl-NL" sz="2400" dirty="0">
                <a:solidFill>
                  <a:schemeClr val="accent4">
                    <a:lumMod val="20000"/>
                    <a:lumOff val="80000"/>
                  </a:schemeClr>
                </a:solidFill>
              </a:rPr>
              <a:t>, qua Croesus, qua </a:t>
            </a:r>
            <a:r>
              <a:rPr lang="nl-NL" sz="2400" dirty="0" err="1">
                <a:solidFill>
                  <a:schemeClr val="accent4">
                    <a:lumMod val="20000"/>
                    <a:lumOff val="80000"/>
                  </a:schemeClr>
                </a:solidFill>
              </a:rPr>
              <a:t>Darei</a:t>
            </a:r>
            <a:r>
              <a:rPr lang="nl-NL" sz="2400" dirty="0">
                <a:solidFill>
                  <a:schemeClr val="accent4">
                    <a:lumMod val="20000"/>
                    <a:lumOff val="80000"/>
                  </a:schemeClr>
                </a:solidFill>
              </a:rPr>
              <a:t> mater, qua</a:t>
            </a:r>
          </a:p>
          <a:p>
            <a:pPr marL="457200" indent="-457200">
              <a:lnSpc>
                <a:spcPct val="150000"/>
              </a:lnSpc>
              <a:spcBef>
                <a:spcPts val="1200"/>
              </a:spcBef>
              <a:buAutoNum type="arabicPlain" startAt="5"/>
            </a:pPr>
            <a:r>
              <a:rPr lang="nl-NL" sz="2400" dirty="0" err="1">
                <a:solidFill>
                  <a:schemeClr val="accent4">
                    <a:lumMod val="20000"/>
                    <a:lumOff val="80000"/>
                  </a:schemeClr>
                </a:solidFill>
              </a:rPr>
              <a:t>Platon</a:t>
            </a:r>
            <a:r>
              <a:rPr lang="nl-NL" sz="2400" dirty="0">
                <a:solidFill>
                  <a:schemeClr val="accent4">
                    <a:lumMod val="20000"/>
                    <a:lumOff val="80000"/>
                  </a:schemeClr>
                </a:solidFill>
              </a:rPr>
              <a:t>, qua </a:t>
            </a:r>
            <a:r>
              <a:rPr lang="nl-NL" sz="2400" dirty="0" err="1">
                <a:solidFill>
                  <a:schemeClr val="accent4">
                    <a:lumMod val="20000"/>
                    <a:lumOff val="80000"/>
                  </a:schemeClr>
                </a:solidFill>
              </a:rPr>
              <a:t>Diogenes</a:t>
            </a:r>
            <a:r>
              <a:rPr lang="nl-NL" sz="2400" dirty="0">
                <a:solidFill>
                  <a:schemeClr val="accent4">
                    <a:lumMod val="20000"/>
                    <a:lumOff val="80000"/>
                  </a:schemeClr>
                </a:solidFill>
              </a:rPr>
              <a:t>? </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B29FC210-14A3-469F-9BA8-7018E5FB682A}"/>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322602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28</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G (p.155)	rr. 1 – 6 </a:t>
            </a:r>
            <a:r>
              <a:rPr lang="nl-NL" sz="2400">
                <a:solidFill>
                  <a:srgbClr val="FCD0E1"/>
                </a:solidFill>
              </a:rPr>
              <a:t>(voorvertaald)</a:t>
            </a:r>
            <a:endParaRPr lang="nl-NL" sz="2400">
              <a:solidFill>
                <a:srgbClr val="FFFF00"/>
              </a:solidFill>
            </a:endParaRP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128502"/>
          </a:xfrm>
          <a:prstGeom prst="rect">
            <a:avLst/>
          </a:prstGeom>
          <a:noFill/>
        </p:spPr>
        <p:txBody>
          <a:bodyPr wrap="square" rtlCol="0">
            <a:spAutoFit/>
          </a:bodyPr>
          <a:lstStyle/>
          <a:p>
            <a:pPr marL="457200" indent="-457200">
              <a:lnSpc>
                <a:spcPct val="150000"/>
              </a:lnSpc>
              <a:spcBef>
                <a:spcPts val="1200"/>
              </a:spcBef>
              <a:buAutoNum type="arabicPlain"/>
            </a:pPr>
            <a:r>
              <a:rPr lang="nl-NL" sz="2400" dirty="0" err="1">
                <a:solidFill>
                  <a:schemeClr val="accent4">
                    <a:lumMod val="20000"/>
                    <a:lumOff val="80000"/>
                  </a:schemeClr>
                </a:solidFill>
              </a:rPr>
              <a:t>Vive</a:t>
            </a:r>
            <a:r>
              <a:rPr lang="nl-NL" sz="2400" dirty="0">
                <a:solidFill>
                  <a:schemeClr val="accent4">
                    <a:lumMod val="20000"/>
                    <a:lumOff val="80000"/>
                  </a:schemeClr>
                </a:solidFill>
              </a:rPr>
              <a:t> cum </a:t>
            </a:r>
            <a:r>
              <a:rPr lang="nl-NL" sz="2400" dirty="0" err="1">
                <a:solidFill>
                  <a:schemeClr val="accent4">
                    <a:lumMod val="20000"/>
                    <a:lumOff val="80000"/>
                  </a:schemeClr>
                </a:solidFill>
              </a:rPr>
              <a:t>servo</a:t>
            </a:r>
            <a:r>
              <a:rPr lang="nl-NL" sz="2400" dirty="0">
                <a:solidFill>
                  <a:schemeClr val="accent4">
                    <a:lumMod val="20000"/>
                    <a:lumOff val="80000"/>
                  </a:schemeClr>
                </a:solidFill>
              </a:rPr>
              <a:t> clementer, </a:t>
            </a:r>
            <a:r>
              <a:rPr lang="nl-NL" sz="2400" dirty="0" err="1">
                <a:solidFill>
                  <a:schemeClr val="accent4">
                    <a:lumMod val="20000"/>
                    <a:lumOff val="80000"/>
                  </a:schemeClr>
                </a:solidFill>
              </a:rPr>
              <a:t>comiter</a:t>
            </a:r>
            <a:r>
              <a:rPr lang="nl-NL" sz="2400" dirty="0">
                <a:solidFill>
                  <a:schemeClr val="accent4">
                    <a:lumMod val="20000"/>
                    <a:lumOff val="80000"/>
                  </a:schemeClr>
                </a:solidFill>
              </a:rPr>
              <a:t> </a:t>
            </a:r>
            <a:r>
              <a:rPr lang="nl-NL" sz="2400" dirty="0" err="1">
                <a:solidFill>
                  <a:schemeClr val="accent4">
                    <a:lumMod val="20000"/>
                    <a:lumOff val="80000"/>
                  </a:schemeClr>
                </a:solidFill>
              </a:rPr>
              <a:t>quoque</a:t>
            </a:r>
            <a:r>
              <a:rPr lang="nl-NL" sz="2400" dirty="0">
                <a:solidFill>
                  <a:schemeClr val="accent4">
                    <a:lumMod val="20000"/>
                    <a:lumOff val="80000"/>
                  </a:schemeClr>
                </a:solidFill>
              </a:rPr>
              <a:t>, et in</a:t>
            </a:r>
          </a:p>
          <a:p>
            <a:pPr marL="457200" indent="-457200">
              <a:lnSpc>
                <a:spcPct val="150000"/>
              </a:lnSpc>
              <a:spcBef>
                <a:spcPts val="1200"/>
              </a:spcBef>
              <a:buAutoNum type="arabicPlain"/>
            </a:pPr>
            <a:r>
              <a:rPr lang="nl-NL" sz="2400" dirty="0" err="1">
                <a:solidFill>
                  <a:schemeClr val="accent4">
                    <a:lumMod val="20000"/>
                    <a:lumOff val="80000"/>
                  </a:schemeClr>
                </a:solidFill>
              </a:rPr>
              <a:t>sermonem</a:t>
            </a:r>
            <a:r>
              <a:rPr lang="nl-NL" sz="2400" dirty="0">
                <a:solidFill>
                  <a:schemeClr val="accent4">
                    <a:lumMod val="20000"/>
                    <a:lumOff val="80000"/>
                  </a:schemeClr>
                </a:solidFill>
              </a:rPr>
              <a:t> </a:t>
            </a:r>
            <a:r>
              <a:rPr lang="nl-NL" sz="2400" dirty="0" err="1">
                <a:solidFill>
                  <a:schemeClr val="accent4">
                    <a:lumMod val="20000"/>
                    <a:lumOff val="80000"/>
                  </a:schemeClr>
                </a:solidFill>
              </a:rPr>
              <a:t>illum</a:t>
            </a:r>
            <a:r>
              <a:rPr lang="nl-NL" sz="2400" dirty="0">
                <a:solidFill>
                  <a:schemeClr val="accent4">
                    <a:lumMod val="20000"/>
                    <a:lumOff val="80000"/>
                  </a:schemeClr>
                </a:solidFill>
              </a:rPr>
              <a:t> </a:t>
            </a:r>
            <a:r>
              <a:rPr lang="nl-NL" sz="2400" dirty="0" err="1">
                <a:solidFill>
                  <a:schemeClr val="accent4">
                    <a:lumMod val="20000"/>
                    <a:lumOff val="80000"/>
                  </a:schemeClr>
                </a:solidFill>
              </a:rPr>
              <a:t>admitte</a:t>
            </a:r>
            <a:r>
              <a:rPr lang="nl-NL" sz="2400" dirty="0">
                <a:solidFill>
                  <a:schemeClr val="accent4">
                    <a:lumMod val="20000"/>
                    <a:lumOff val="80000"/>
                  </a:schemeClr>
                </a:solidFill>
              </a:rPr>
              <a:t> et in </a:t>
            </a:r>
            <a:r>
              <a:rPr lang="nl-NL" sz="2400" dirty="0" err="1">
                <a:solidFill>
                  <a:schemeClr val="accent4">
                    <a:lumMod val="20000"/>
                    <a:lumOff val="80000"/>
                  </a:schemeClr>
                </a:solidFill>
              </a:rPr>
              <a:t>consilium</a:t>
            </a:r>
            <a:r>
              <a:rPr lang="nl-NL" sz="2400" dirty="0">
                <a:solidFill>
                  <a:schemeClr val="accent4">
                    <a:lumMod val="20000"/>
                    <a:lumOff val="80000"/>
                  </a:schemeClr>
                </a:solidFill>
              </a:rPr>
              <a:t> et in</a:t>
            </a:r>
          </a:p>
          <a:p>
            <a:pPr marL="457200" indent="-457200">
              <a:lnSpc>
                <a:spcPct val="150000"/>
              </a:lnSpc>
              <a:spcBef>
                <a:spcPts val="1200"/>
              </a:spcBef>
              <a:buAutoNum type="arabicPlain"/>
            </a:pPr>
            <a:r>
              <a:rPr lang="nl-NL" sz="2400" dirty="0" err="1">
                <a:solidFill>
                  <a:schemeClr val="accent4">
                    <a:lumMod val="20000"/>
                    <a:lumOff val="80000"/>
                  </a:schemeClr>
                </a:solidFill>
              </a:rPr>
              <a:t>convictum</a:t>
            </a:r>
            <a:r>
              <a:rPr lang="nl-NL" sz="2400" dirty="0">
                <a:solidFill>
                  <a:schemeClr val="accent4">
                    <a:lumMod val="20000"/>
                    <a:lumOff val="80000"/>
                  </a:schemeClr>
                </a:solidFill>
              </a:rPr>
              <a:t>. Hoc loco </a:t>
            </a:r>
            <a:r>
              <a:rPr lang="nl-NL" sz="2400" dirty="0" err="1">
                <a:solidFill>
                  <a:schemeClr val="accent4">
                    <a:lumMod val="20000"/>
                    <a:lumOff val="80000"/>
                  </a:schemeClr>
                </a:solidFill>
              </a:rPr>
              <a:t>acclamabit</a:t>
            </a:r>
            <a:r>
              <a:rPr lang="nl-NL" sz="2400" dirty="0">
                <a:solidFill>
                  <a:schemeClr val="accent4">
                    <a:lumMod val="20000"/>
                    <a:lumOff val="80000"/>
                  </a:schemeClr>
                </a:solidFill>
              </a:rPr>
              <a:t> </a:t>
            </a:r>
            <a:r>
              <a:rPr lang="nl-NL" sz="2400" dirty="0" err="1">
                <a:solidFill>
                  <a:schemeClr val="accent4">
                    <a:lumMod val="20000"/>
                    <a:lumOff val="80000"/>
                  </a:schemeClr>
                </a:solidFill>
              </a:rPr>
              <a:t>mihi</a:t>
            </a:r>
            <a:r>
              <a:rPr lang="nl-NL" sz="2400" dirty="0">
                <a:solidFill>
                  <a:schemeClr val="accent4">
                    <a:lumMod val="20000"/>
                    <a:lumOff val="80000"/>
                  </a:schemeClr>
                </a:solidFill>
              </a:rPr>
              <a:t> </a:t>
            </a:r>
            <a:r>
              <a:rPr lang="nl-NL" sz="2400" dirty="0" err="1">
                <a:solidFill>
                  <a:schemeClr val="accent4">
                    <a:lumMod val="20000"/>
                    <a:lumOff val="80000"/>
                  </a:schemeClr>
                </a:solidFill>
              </a:rPr>
              <a:t>tota</a:t>
            </a:r>
            <a:r>
              <a:rPr lang="nl-NL" sz="2400" dirty="0">
                <a:solidFill>
                  <a:schemeClr val="accent4">
                    <a:lumMod val="20000"/>
                    <a:lumOff val="80000"/>
                  </a:schemeClr>
                </a:solidFill>
              </a:rPr>
              <a:t> </a:t>
            </a:r>
            <a:r>
              <a:rPr lang="nl-NL" sz="2400" dirty="0" err="1">
                <a:solidFill>
                  <a:schemeClr val="accent4">
                    <a:lumMod val="20000"/>
                    <a:lumOff val="80000"/>
                  </a:schemeClr>
                </a:solidFill>
              </a:rPr>
              <a:t>manus</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delicatorum</a:t>
            </a:r>
            <a:r>
              <a:rPr lang="nl-NL" sz="2400" dirty="0">
                <a:solidFill>
                  <a:schemeClr val="accent4">
                    <a:lumMod val="20000"/>
                    <a:lumOff val="80000"/>
                  </a:schemeClr>
                </a:solidFill>
              </a:rPr>
              <a:t>: ‘Nihil </a:t>
            </a:r>
            <a:r>
              <a:rPr lang="nl-NL" sz="2400" dirty="0" err="1">
                <a:solidFill>
                  <a:schemeClr val="accent4">
                    <a:lumMod val="20000"/>
                    <a:lumOff val="80000"/>
                  </a:schemeClr>
                </a:solidFill>
              </a:rPr>
              <a:t>hac</a:t>
            </a:r>
            <a:r>
              <a:rPr lang="nl-NL" sz="2400" dirty="0">
                <a:solidFill>
                  <a:schemeClr val="accent4">
                    <a:lumMod val="20000"/>
                    <a:lumOff val="80000"/>
                  </a:schemeClr>
                </a:solidFill>
              </a:rPr>
              <a:t> re </a:t>
            </a:r>
            <a:r>
              <a:rPr lang="nl-NL" sz="2400" dirty="0" err="1">
                <a:solidFill>
                  <a:schemeClr val="accent4">
                    <a:lumMod val="20000"/>
                    <a:lumOff val="80000"/>
                  </a:schemeClr>
                </a:solidFill>
              </a:rPr>
              <a:t>humilius</a:t>
            </a:r>
            <a:r>
              <a:rPr lang="nl-NL" sz="2400" dirty="0">
                <a:solidFill>
                  <a:schemeClr val="accent4">
                    <a:lumMod val="20000"/>
                    <a:lumOff val="80000"/>
                  </a:schemeClr>
                </a:solidFill>
              </a:rPr>
              <a:t>, nihil </a:t>
            </a:r>
            <a:r>
              <a:rPr lang="nl-NL" sz="2400" dirty="0" err="1">
                <a:solidFill>
                  <a:schemeClr val="accent4">
                    <a:lumMod val="20000"/>
                    <a:lumOff val="80000"/>
                  </a:schemeClr>
                </a:solidFill>
              </a:rPr>
              <a:t>turpius</a:t>
            </a:r>
            <a:r>
              <a:rPr lang="nl-NL" sz="2400" dirty="0">
                <a:solidFill>
                  <a:schemeClr val="accent4">
                    <a:lumMod val="20000"/>
                    <a:lumOff val="80000"/>
                  </a:schemeClr>
                </a:solidFill>
              </a:rPr>
              <a:t>’.</a:t>
            </a:r>
          </a:p>
          <a:p>
            <a:pPr marL="457200" indent="-457200">
              <a:lnSpc>
                <a:spcPct val="150000"/>
              </a:lnSpc>
              <a:spcBef>
                <a:spcPts val="1200"/>
              </a:spcBef>
              <a:buAutoNum type="arabicPlain"/>
            </a:pPr>
            <a:r>
              <a:rPr lang="nl-NL" sz="2400" dirty="0">
                <a:solidFill>
                  <a:schemeClr val="accent4">
                    <a:lumMod val="20000"/>
                    <a:lumOff val="80000"/>
                  </a:schemeClr>
                </a:solidFill>
              </a:rPr>
              <a:t>Hos ego </a:t>
            </a:r>
            <a:r>
              <a:rPr lang="nl-NL" sz="2400" dirty="0" err="1">
                <a:solidFill>
                  <a:schemeClr val="accent4">
                    <a:lumMod val="20000"/>
                    <a:lumOff val="80000"/>
                  </a:schemeClr>
                </a:solidFill>
              </a:rPr>
              <a:t>eosdem</a:t>
            </a:r>
            <a:r>
              <a:rPr lang="nl-NL" sz="2400" dirty="0">
                <a:solidFill>
                  <a:schemeClr val="accent4">
                    <a:lumMod val="20000"/>
                    <a:lumOff val="80000"/>
                  </a:schemeClr>
                </a:solidFill>
              </a:rPr>
              <a:t> </a:t>
            </a:r>
            <a:r>
              <a:rPr lang="nl-NL" sz="2400" dirty="0" err="1">
                <a:solidFill>
                  <a:schemeClr val="accent4">
                    <a:lumMod val="20000"/>
                    <a:lumOff val="80000"/>
                  </a:schemeClr>
                </a:solidFill>
              </a:rPr>
              <a:t>deprehendam</a:t>
            </a:r>
            <a:r>
              <a:rPr lang="nl-NL" sz="2400" dirty="0">
                <a:solidFill>
                  <a:schemeClr val="accent4">
                    <a:lumMod val="20000"/>
                    <a:lumOff val="80000"/>
                  </a:schemeClr>
                </a:solidFill>
              </a:rPr>
              <a:t> </a:t>
            </a:r>
            <a:r>
              <a:rPr lang="nl-NL" sz="2400" dirty="0" err="1">
                <a:solidFill>
                  <a:schemeClr val="accent4">
                    <a:lumMod val="20000"/>
                    <a:lumOff val="80000"/>
                  </a:schemeClr>
                </a:solidFill>
              </a:rPr>
              <a:t>alienorum</a:t>
            </a:r>
            <a:r>
              <a:rPr lang="nl-NL" sz="2400" dirty="0">
                <a:solidFill>
                  <a:schemeClr val="accent4">
                    <a:lumMod val="20000"/>
                    <a:lumOff val="80000"/>
                  </a:schemeClr>
                </a:solidFill>
              </a:rPr>
              <a:t> </a:t>
            </a:r>
            <a:r>
              <a:rPr lang="nl-NL" sz="2400" dirty="0" err="1">
                <a:solidFill>
                  <a:schemeClr val="accent4">
                    <a:lumMod val="20000"/>
                    <a:lumOff val="80000"/>
                  </a:schemeClr>
                </a:solidFill>
              </a:rPr>
              <a:t>servorum</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osculantes</a:t>
            </a:r>
            <a:r>
              <a:rPr lang="nl-NL" sz="2400" dirty="0">
                <a:solidFill>
                  <a:schemeClr val="accent4">
                    <a:lumMod val="20000"/>
                    <a:lumOff val="80000"/>
                  </a:schemeClr>
                </a:solidFill>
              </a:rPr>
              <a:t> </a:t>
            </a:r>
            <a:r>
              <a:rPr lang="nl-NL" sz="2400" dirty="0" err="1">
                <a:solidFill>
                  <a:schemeClr val="accent4">
                    <a:lumMod val="20000"/>
                    <a:lumOff val="80000"/>
                  </a:schemeClr>
                </a:solidFill>
              </a:rPr>
              <a:t>manum</a:t>
            </a:r>
            <a:r>
              <a:rPr lang="nl-NL" sz="2400" dirty="0">
                <a:solidFill>
                  <a:schemeClr val="accent4">
                    <a:lumMod val="20000"/>
                    <a:lumOff val="80000"/>
                  </a:schemeClr>
                </a:solidFill>
              </a:rPr>
              <a:t>.</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B18F6D91-2850-4670-BA11-E376069559BF}"/>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4671456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29</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G (p.155)	rr. 7 – 14 </a:t>
            </a:r>
            <a:r>
              <a:rPr lang="nl-NL" sz="2400">
                <a:solidFill>
                  <a:srgbClr val="FCD0E1"/>
                </a:solidFill>
              </a:rPr>
              <a:t>(voorvertaald)</a:t>
            </a:r>
            <a:endParaRPr lang="nl-NL" sz="2400">
              <a:solidFill>
                <a:srgbClr val="FFFF00"/>
              </a:solidFill>
            </a:endParaRP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5544275"/>
          </a:xfrm>
          <a:prstGeom prst="rect">
            <a:avLst/>
          </a:prstGeom>
          <a:noFill/>
        </p:spPr>
        <p:txBody>
          <a:bodyPr wrap="square" rtlCol="0">
            <a:spAutoFit/>
          </a:bodyPr>
          <a:lstStyle/>
          <a:p>
            <a:pPr marL="457200" indent="-457200">
              <a:lnSpc>
                <a:spcPct val="150000"/>
              </a:lnSpc>
              <a:spcBef>
                <a:spcPts val="1200"/>
              </a:spcBef>
              <a:buAutoNum type="arabicPlain" startAt="7"/>
            </a:pPr>
            <a:r>
              <a:rPr lang="nl-NL" sz="2400" dirty="0">
                <a:solidFill>
                  <a:schemeClr val="accent4">
                    <a:lumMod val="20000"/>
                    <a:lumOff val="80000"/>
                  </a:schemeClr>
                </a:solidFill>
              </a:rPr>
              <a:t>Ne </a:t>
            </a:r>
            <a:r>
              <a:rPr lang="nl-NL" sz="2400" dirty="0" err="1">
                <a:solidFill>
                  <a:schemeClr val="accent4">
                    <a:lumMod val="20000"/>
                    <a:lumOff val="80000"/>
                  </a:schemeClr>
                </a:solidFill>
              </a:rPr>
              <a:t>illud</a:t>
            </a:r>
            <a:r>
              <a:rPr lang="nl-NL" sz="2400" dirty="0">
                <a:solidFill>
                  <a:schemeClr val="accent4">
                    <a:lumMod val="20000"/>
                    <a:lumOff val="80000"/>
                  </a:schemeClr>
                </a:solidFill>
              </a:rPr>
              <a:t> </a:t>
            </a:r>
            <a:r>
              <a:rPr lang="nl-NL" sz="2400" dirty="0" err="1">
                <a:solidFill>
                  <a:schemeClr val="accent4">
                    <a:lumMod val="20000"/>
                    <a:lumOff val="80000"/>
                  </a:schemeClr>
                </a:solidFill>
              </a:rPr>
              <a:t>quidem</a:t>
            </a:r>
            <a:r>
              <a:rPr lang="nl-NL" sz="2400" dirty="0">
                <a:solidFill>
                  <a:schemeClr val="accent4">
                    <a:lumMod val="20000"/>
                    <a:lumOff val="80000"/>
                  </a:schemeClr>
                </a:solidFill>
              </a:rPr>
              <a:t> </a:t>
            </a:r>
            <a:r>
              <a:rPr lang="nl-NL" sz="2400" dirty="0" err="1">
                <a:solidFill>
                  <a:schemeClr val="accent4">
                    <a:lumMod val="20000"/>
                    <a:lumOff val="80000"/>
                  </a:schemeClr>
                </a:solidFill>
              </a:rPr>
              <a:t>videtis</a:t>
            </a:r>
            <a:r>
              <a:rPr lang="nl-NL" sz="2400" dirty="0">
                <a:solidFill>
                  <a:schemeClr val="accent4">
                    <a:lumMod val="20000"/>
                    <a:lumOff val="80000"/>
                  </a:schemeClr>
                </a:solidFill>
              </a:rPr>
              <a:t>, </a:t>
            </a:r>
            <a:r>
              <a:rPr lang="nl-NL" sz="2400" dirty="0" err="1">
                <a:solidFill>
                  <a:schemeClr val="accent4">
                    <a:lumMod val="20000"/>
                    <a:lumOff val="80000"/>
                  </a:schemeClr>
                </a:solidFill>
              </a:rPr>
              <a:t>quam</a:t>
            </a:r>
            <a:r>
              <a:rPr lang="nl-NL" sz="2400" dirty="0">
                <a:solidFill>
                  <a:schemeClr val="accent4">
                    <a:lumMod val="20000"/>
                    <a:lumOff val="80000"/>
                  </a:schemeClr>
                </a:solidFill>
              </a:rPr>
              <a:t> </a:t>
            </a:r>
            <a:r>
              <a:rPr lang="nl-NL" sz="2400" dirty="0" err="1">
                <a:solidFill>
                  <a:schemeClr val="accent4">
                    <a:lumMod val="20000"/>
                    <a:lumOff val="80000"/>
                  </a:schemeClr>
                </a:solidFill>
              </a:rPr>
              <a:t>omnem</a:t>
            </a:r>
            <a:r>
              <a:rPr lang="nl-NL" sz="2400" dirty="0">
                <a:solidFill>
                  <a:schemeClr val="accent4">
                    <a:lumMod val="20000"/>
                    <a:lumOff val="80000"/>
                  </a:schemeClr>
                </a:solidFill>
              </a:rPr>
              <a:t> </a:t>
            </a:r>
            <a:r>
              <a:rPr lang="nl-NL" sz="2400" dirty="0" err="1">
                <a:solidFill>
                  <a:schemeClr val="accent4">
                    <a:lumMod val="20000"/>
                    <a:lumOff val="80000"/>
                  </a:schemeClr>
                </a:solidFill>
              </a:rPr>
              <a:t>invidiam</a:t>
            </a:r>
            <a:endParaRPr lang="nl-NL" sz="2400" dirty="0">
              <a:solidFill>
                <a:schemeClr val="accent4">
                  <a:lumMod val="20000"/>
                  <a:lumOff val="80000"/>
                </a:schemeClr>
              </a:solidFill>
            </a:endParaRPr>
          </a:p>
          <a:p>
            <a:pPr marL="457200" indent="-457200">
              <a:lnSpc>
                <a:spcPct val="150000"/>
              </a:lnSpc>
              <a:spcBef>
                <a:spcPts val="1200"/>
              </a:spcBef>
              <a:buAutoNum type="arabicPlain" startAt="7"/>
            </a:pPr>
            <a:r>
              <a:rPr lang="nl-NL" sz="2400" dirty="0" err="1">
                <a:solidFill>
                  <a:schemeClr val="accent4">
                    <a:lumMod val="20000"/>
                    <a:lumOff val="80000"/>
                  </a:schemeClr>
                </a:solidFill>
              </a:rPr>
              <a:t>maiores</a:t>
            </a:r>
            <a:r>
              <a:rPr lang="nl-NL" sz="2400" dirty="0">
                <a:solidFill>
                  <a:schemeClr val="accent4">
                    <a:lumMod val="20000"/>
                    <a:lumOff val="80000"/>
                  </a:schemeClr>
                </a:solidFill>
              </a:rPr>
              <a:t> </a:t>
            </a:r>
            <a:r>
              <a:rPr lang="nl-NL" sz="2400" dirty="0" err="1">
                <a:solidFill>
                  <a:schemeClr val="accent4">
                    <a:lumMod val="20000"/>
                    <a:lumOff val="80000"/>
                  </a:schemeClr>
                </a:solidFill>
              </a:rPr>
              <a:t>nostri</a:t>
            </a:r>
            <a:r>
              <a:rPr lang="nl-NL" sz="2400" dirty="0">
                <a:solidFill>
                  <a:schemeClr val="accent4">
                    <a:lumMod val="20000"/>
                    <a:lumOff val="80000"/>
                  </a:schemeClr>
                </a:solidFill>
              </a:rPr>
              <a:t> </a:t>
            </a:r>
            <a:r>
              <a:rPr lang="nl-NL" sz="2400" dirty="0" err="1">
                <a:solidFill>
                  <a:schemeClr val="accent4">
                    <a:lumMod val="20000"/>
                    <a:lumOff val="80000"/>
                  </a:schemeClr>
                </a:solidFill>
              </a:rPr>
              <a:t>dominis</a:t>
            </a:r>
            <a:r>
              <a:rPr lang="nl-NL" sz="2400" dirty="0">
                <a:solidFill>
                  <a:schemeClr val="accent4">
                    <a:lumMod val="20000"/>
                    <a:lumOff val="80000"/>
                  </a:schemeClr>
                </a:solidFill>
              </a:rPr>
              <a:t>, </a:t>
            </a:r>
            <a:r>
              <a:rPr lang="nl-NL" sz="2400" dirty="0" err="1">
                <a:solidFill>
                  <a:schemeClr val="accent4">
                    <a:lumMod val="20000"/>
                    <a:lumOff val="80000"/>
                  </a:schemeClr>
                </a:solidFill>
              </a:rPr>
              <a:t>omnem</a:t>
            </a:r>
            <a:r>
              <a:rPr lang="nl-NL" sz="2400" dirty="0">
                <a:solidFill>
                  <a:schemeClr val="accent4">
                    <a:lumMod val="20000"/>
                    <a:lumOff val="80000"/>
                  </a:schemeClr>
                </a:solidFill>
              </a:rPr>
              <a:t> </a:t>
            </a:r>
            <a:r>
              <a:rPr lang="nl-NL" sz="2400" dirty="0" err="1">
                <a:solidFill>
                  <a:schemeClr val="accent4">
                    <a:lumMod val="20000"/>
                    <a:lumOff val="80000"/>
                  </a:schemeClr>
                </a:solidFill>
              </a:rPr>
              <a:t>contumeliam</a:t>
            </a:r>
            <a:r>
              <a:rPr lang="nl-NL" sz="2400" dirty="0">
                <a:solidFill>
                  <a:schemeClr val="accent4">
                    <a:lumMod val="20000"/>
                    <a:lumOff val="80000"/>
                  </a:schemeClr>
                </a:solidFill>
              </a:rPr>
              <a:t> </a:t>
            </a:r>
            <a:r>
              <a:rPr lang="nl-NL" sz="2400" dirty="0" err="1">
                <a:solidFill>
                  <a:schemeClr val="accent4">
                    <a:lumMod val="20000"/>
                    <a:lumOff val="80000"/>
                  </a:schemeClr>
                </a:solidFill>
              </a:rPr>
              <a:t>servis</a:t>
            </a:r>
            <a:endParaRPr lang="nl-NL" sz="2400" dirty="0">
              <a:solidFill>
                <a:schemeClr val="accent4">
                  <a:lumMod val="20000"/>
                  <a:lumOff val="80000"/>
                </a:schemeClr>
              </a:solidFill>
            </a:endParaRPr>
          </a:p>
          <a:p>
            <a:pPr marL="457200" indent="-457200">
              <a:lnSpc>
                <a:spcPct val="150000"/>
              </a:lnSpc>
              <a:spcBef>
                <a:spcPts val="1200"/>
              </a:spcBef>
              <a:buAutoNum type="arabicPlain" startAt="7"/>
            </a:pPr>
            <a:r>
              <a:rPr lang="nl-NL" sz="2400" dirty="0" err="1">
                <a:solidFill>
                  <a:schemeClr val="accent4">
                    <a:lumMod val="20000"/>
                    <a:lumOff val="80000"/>
                  </a:schemeClr>
                </a:solidFill>
              </a:rPr>
              <a:t>detraxerint</a:t>
            </a:r>
            <a:r>
              <a:rPr lang="nl-NL" sz="2400" dirty="0">
                <a:solidFill>
                  <a:schemeClr val="accent4">
                    <a:lumMod val="20000"/>
                    <a:lumOff val="80000"/>
                  </a:schemeClr>
                </a:solidFill>
              </a:rPr>
              <a:t>? </a:t>
            </a:r>
            <a:r>
              <a:rPr lang="nl-NL" sz="2400" dirty="0" err="1">
                <a:solidFill>
                  <a:schemeClr val="accent4">
                    <a:lumMod val="20000"/>
                    <a:lumOff val="80000"/>
                  </a:schemeClr>
                </a:solidFill>
              </a:rPr>
              <a:t>Dominum</a:t>
            </a:r>
            <a:r>
              <a:rPr lang="nl-NL" sz="2400" dirty="0">
                <a:solidFill>
                  <a:schemeClr val="accent4">
                    <a:lumMod val="20000"/>
                    <a:lumOff val="80000"/>
                  </a:schemeClr>
                </a:solidFill>
              </a:rPr>
              <a:t> ‘</a:t>
            </a:r>
            <a:r>
              <a:rPr lang="nl-NL" sz="2400" dirty="0" err="1">
                <a:solidFill>
                  <a:schemeClr val="accent4">
                    <a:lumMod val="20000"/>
                    <a:lumOff val="80000"/>
                  </a:schemeClr>
                </a:solidFill>
              </a:rPr>
              <a:t>patrem</a:t>
            </a:r>
            <a:r>
              <a:rPr lang="nl-NL" sz="2400" dirty="0">
                <a:solidFill>
                  <a:schemeClr val="accent4">
                    <a:lumMod val="20000"/>
                    <a:lumOff val="80000"/>
                  </a:schemeClr>
                </a:solidFill>
              </a:rPr>
              <a:t> </a:t>
            </a:r>
            <a:r>
              <a:rPr lang="nl-NL" sz="2400" dirty="0" err="1">
                <a:solidFill>
                  <a:schemeClr val="accent4">
                    <a:lumMod val="20000"/>
                    <a:lumOff val="80000"/>
                  </a:schemeClr>
                </a:solidFill>
              </a:rPr>
              <a:t>familiae</a:t>
            </a:r>
            <a:r>
              <a:rPr lang="nl-NL" sz="2400" dirty="0">
                <a:solidFill>
                  <a:schemeClr val="accent4">
                    <a:lumMod val="20000"/>
                    <a:lumOff val="80000"/>
                  </a:schemeClr>
                </a:solidFill>
              </a:rPr>
              <a:t>’ </a:t>
            </a:r>
            <a:r>
              <a:rPr lang="nl-NL" sz="2400" dirty="0" err="1">
                <a:solidFill>
                  <a:schemeClr val="accent4">
                    <a:lumMod val="20000"/>
                    <a:lumOff val="80000"/>
                  </a:schemeClr>
                </a:solidFill>
              </a:rPr>
              <a:t>appellaverunt</a:t>
            </a:r>
            <a:r>
              <a:rPr lang="nl-NL" sz="2400" dirty="0">
                <a:solidFill>
                  <a:schemeClr val="accent4">
                    <a:lumMod val="20000"/>
                    <a:lumOff val="80000"/>
                  </a:schemeClr>
                </a:solidFill>
              </a:rPr>
              <a:t>,</a:t>
            </a:r>
          </a:p>
          <a:p>
            <a:pPr marL="457200" indent="-457200">
              <a:lnSpc>
                <a:spcPct val="150000"/>
              </a:lnSpc>
              <a:spcBef>
                <a:spcPts val="1200"/>
              </a:spcBef>
              <a:buAutoNum type="arabicPlain" startAt="7"/>
            </a:pPr>
            <a:r>
              <a:rPr lang="nl-NL" sz="2400" dirty="0" err="1">
                <a:solidFill>
                  <a:schemeClr val="accent4">
                    <a:lumMod val="20000"/>
                    <a:lumOff val="80000"/>
                  </a:schemeClr>
                </a:solidFill>
              </a:rPr>
              <a:t>servos</a:t>
            </a:r>
            <a:r>
              <a:rPr lang="nl-NL" sz="2400" dirty="0">
                <a:solidFill>
                  <a:schemeClr val="accent4">
                    <a:lumMod val="20000"/>
                    <a:lumOff val="80000"/>
                  </a:schemeClr>
                </a:solidFill>
              </a:rPr>
              <a:t>, </a:t>
            </a:r>
            <a:r>
              <a:rPr lang="nl-NL" sz="2400" dirty="0" err="1">
                <a:solidFill>
                  <a:schemeClr val="accent4">
                    <a:lumMod val="20000"/>
                    <a:lumOff val="80000"/>
                  </a:schemeClr>
                </a:solidFill>
              </a:rPr>
              <a:t>quod</a:t>
            </a:r>
            <a:r>
              <a:rPr lang="nl-NL" sz="2400" dirty="0">
                <a:solidFill>
                  <a:schemeClr val="accent4">
                    <a:lumMod val="20000"/>
                    <a:lumOff val="80000"/>
                  </a:schemeClr>
                </a:solidFill>
              </a:rPr>
              <a:t> </a:t>
            </a:r>
            <a:r>
              <a:rPr lang="nl-NL" sz="2400" dirty="0" err="1">
                <a:solidFill>
                  <a:schemeClr val="accent4">
                    <a:lumMod val="20000"/>
                    <a:lumOff val="80000"/>
                  </a:schemeClr>
                </a:solidFill>
              </a:rPr>
              <a:t>etiam</a:t>
            </a:r>
            <a:r>
              <a:rPr lang="nl-NL" sz="2400" dirty="0">
                <a:solidFill>
                  <a:schemeClr val="accent4">
                    <a:lumMod val="20000"/>
                    <a:lumOff val="80000"/>
                  </a:schemeClr>
                </a:solidFill>
              </a:rPr>
              <a:t> in </a:t>
            </a:r>
            <a:r>
              <a:rPr lang="nl-NL" sz="2400" dirty="0" err="1">
                <a:solidFill>
                  <a:schemeClr val="accent4">
                    <a:lumMod val="20000"/>
                    <a:lumOff val="80000"/>
                  </a:schemeClr>
                </a:solidFill>
              </a:rPr>
              <a:t>mimis</a:t>
            </a:r>
            <a:r>
              <a:rPr lang="nl-NL" sz="2400" dirty="0">
                <a:solidFill>
                  <a:schemeClr val="accent4">
                    <a:lumMod val="20000"/>
                    <a:lumOff val="80000"/>
                  </a:schemeClr>
                </a:solidFill>
              </a:rPr>
              <a:t> </a:t>
            </a:r>
            <a:r>
              <a:rPr lang="nl-NL" sz="2400" dirty="0" err="1">
                <a:solidFill>
                  <a:schemeClr val="accent4">
                    <a:lumMod val="20000"/>
                    <a:lumOff val="80000"/>
                  </a:schemeClr>
                </a:solidFill>
              </a:rPr>
              <a:t>adhuc</a:t>
            </a:r>
            <a:r>
              <a:rPr lang="nl-NL" sz="2400" dirty="0">
                <a:solidFill>
                  <a:schemeClr val="accent4">
                    <a:lumMod val="20000"/>
                    <a:lumOff val="80000"/>
                  </a:schemeClr>
                </a:solidFill>
              </a:rPr>
              <a:t> </a:t>
            </a:r>
            <a:r>
              <a:rPr lang="nl-NL" sz="2400" dirty="0" err="1">
                <a:solidFill>
                  <a:schemeClr val="accent4">
                    <a:lumMod val="20000"/>
                    <a:lumOff val="80000"/>
                  </a:schemeClr>
                </a:solidFill>
              </a:rPr>
              <a:t>durat</a:t>
            </a:r>
            <a:r>
              <a:rPr lang="nl-NL" sz="2400" dirty="0">
                <a:solidFill>
                  <a:schemeClr val="accent4">
                    <a:lumMod val="20000"/>
                    <a:lumOff val="80000"/>
                  </a:schemeClr>
                </a:solidFill>
              </a:rPr>
              <a:t>, ‘</a:t>
            </a:r>
            <a:r>
              <a:rPr lang="nl-NL" sz="2400" dirty="0" err="1">
                <a:solidFill>
                  <a:schemeClr val="accent4">
                    <a:lumMod val="20000"/>
                    <a:lumOff val="80000"/>
                  </a:schemeClr>
                </a:solidFill>
              </a:rPr>
              <a:t>familiares</a:t>
            </a:r>
            <a:r>
              <a:rPr lang="nl-NL" sz="2400" dirty="0">
                <a:solidFill>
                  <a:schemeClr val="accent4">
                    <a:lumMod val="20000"/>
                    <a:lumOff val="80000"/>
                  </a:schemeClr>
                </a:solidFill>
              </a:rPr>
              <a:t>’.</a:t>
            </a:r>
          </a:p>
          <a:p>
            <a:pPr marL="457200" indent="-457200">
              <a:lnSpc>
                <a:spcPct val="150000"/>
              </a:lnSpc>
              <a:spcBef>
                <a:spcPts val="1200"/>
              </a:spcBef>
              <a:buAutoNum type="arabicPlain" startAt="7"/>
            </a:pPr>
            <a:r>
              <a:rPr lang="nl-NL" sz="2400" dirty="0" err="1">
                <a:solidFill>
                  <a:schemeClr val="accent4">
                    <a:lumMod val="20000"/>
                    <a:lumOff val="80000"/>
                  </a:schemeClr>
                </a:solidFill>
              </a:rPr>
              <a:t>Instituerunt</a:t>
            </a:r>
            <a:r>
              <a:rPr lang="nl-NL" sz="2400" dirty="0">
                <a:solidFill>
                  <a:schemeClr val="accent4">
                    <a:lumMod val="20000"/>
                    <a:lumOff val="80000"/>
                  </a:schemeClr>
                </a:solidFill>
              </a:rPr>
              <a:t> </a:t>
            </a:r>
            <a:r>
              <a:rPr lang="nl-NL" sz="2400" dirty="0" err="1">
                <a:solidFill>
                  <a:schemeClr val="accent4">
                    <a:lumMod val="20000"/>
                    <a:lumOff val="80000"/>
                  </a:schemeClr>
                </a:solidFill>
              </a:rPr>
              <a:t>diem</a:t>
            </a:r>
            <a:r>
              <a:rPr lang="nl-NL" sz="2400" dirty="0">
                <a:solidFill>
                  <a:schemeClr val="accent4">
                    <a:lumMod val="20000"/>
                    <a:lumOff val="80000"/>
                  </a:schemeClr>
                </a:solidFill>
              </a:rPr>
              <a:t> </a:t>
            </a:r>
            <a:r>
              <a:rPr lang="nl-NL" sz="2400" dirty="0" err="1">
                <a:solidFill>
                  <a:schemeClr val="accent4">
                    <a:lumMod val="20000"/>
                    <a:lumOff val="80000"/>
                  </a:schemeClr>
                </a:solidFill>
              </a:rPr>
              <a:t>festum</a:t>
            </a:r>
            <a:r>
              <a:rPr lang="nl-NL" sz="2400" dirty="0">
                <a:solidFill>
                  <a:schemeClr val="accent4">
                    <a:lumMod val="20000"/>
                    <a:lumOff val="80000"/>
                  </a:schemeClr>
                </a:solidFill>
              </a:rPr>
              <a:t>, non quo solo cum </a:t>
            </a:r>
            <a:r>
              <a:rPr lang="nl-NL" sz="2400" dirty="0" err="1">
                <a:solidFill>
                  <a:schemeClr val="accent4">
                    <a:lumMod val="20000"/>
                    <a:lumOff val="80000"/>
                  </a:schemeClr>
                </a:solidFill>
              </a:rPr>
              <a:t>servis</a:t>
            </a:r>
            <a:endParaRPr lang="nl-NL" sz="2400" dirty="0">
              <a:solidFill>
                <a:schemeClr val="accent4">
                  <a:lumMod val="20000"/>
                  <a:lumOff val="80000"/>
                </a:schemeClr>
              </a:solidFill>
            </a:endParaRPr>
          </a:p>
          <a:p>
            <a:pPr marL="457200" indent="-457200">
              <a:lnSpc>
                <a:spcPct val="150000"/>
              </a:lnSpc>
              <a:spcBef>
                <a:spcPts val="1200"/>
              </a:spcBef>
              <a:buAutoNum type="arabicPlain" startAt="7"/>
            </a:pPr>
            <a:r>
              <a:rPr lang="nl-NL" sz="2400" dirty="0" err="1">
                <a:solidFill>
                  <a:schemeClr val="accent4">
                    <a:lumMod val="20000"/>
                    <a:lumOff val="80000"/>
                  </a:schemeClr>
                </a:solidFill>
              </a:rPr>
              <a:t>domini</a:t>
            </a:r>
            <a:r>
              <a:rPr lang="nl-NL" sz="2400" dirty="0">
                <a:solidFill>
                  <a:schemeClr val="accent4">
                    <a:lumMod val="20000"/>
                    <a:lumOff val="80000"/>
                  </a:schemeClr>
                </a:solidFill>
              </a:rPr>
              <a:t> </a:t>
            </a:r>
            <a:r>
              <a:rPr lang="nl-NL" sz="2400" dirty="0" err="1">
                <a:solidFill>
                  <a:schemeClr val="accent4">
                    <a:lumMod val="20000"/>
                    <a:lumOff val="80000"/>
                  </a:schemeClr>
                </a:solidFill>
              </a:rPr>
              <a:t>vescerentur</a:t>
            </a:r>
            <a:r>
              <a:rPr lang="nl-NL" sz="2400" dirty="0">
                <a:solidFill>
                  <a:schemeClr val="accent4">
                    <a:lumMod val="20000"/>
                    <a:lumOff val="80000"/>
                  </a:schemeClr>
                </a:solidFill>
              </a:rPr>
              <a:t>, </a:t>
            </a:r>
            <a:r>
              <a:rPr lang="nl-NL" sz="2400" dirty="0" err="1">
                <a:solidFill>
                  <a:schemeClr val="accent4">
                    <a:lumMod val="20000"/>
                    <a:lumOff val="80000"/>
                  </a:schemeClr>
                </a:solidFill>
              </a:rPr>
              <a:t>sed</a:t>
            </a:r>
            <a:r>
              <a:rPr lang="nl-NL" sz="2400" dirty="0">
                <a:solidFill>
                  <a:schemeClr val="accent4">
                    <a:lumMod val="20000"/>
                    <a:lumOff val="80000"/>
                  </a:schemeClr>
                </a:solidFill>
              </a:rPr>
              <a:t> quo </a:t>
            </a:r>
            <a:r>
              <a:rPr lang="nl-NL" sz="2400" dirty="0" err="1">
                <a:solidFill>
                  <a:schemeClr val="accent4">
                    <a:lumMod val="20000"/>
                    <a:lumOff val="80000"/>
                  </a:schemeClr>
                </a:solidFill>
              </a:rPr>
              <a:t>utique</a:t>
            </a:r>
            <a:r>
              <a:rPr lang="nl-NL" sz="2400" dirty="0">
                <a:solidFill>
                  <a:schemeClr val="accent4">
                    <a:lumMod val="20000"/>
                    <a:lumOff val="80000"/>
                  </a:schemeClr>
                </a:solidFill>
              </a:rPr>
              <a:t>; </a:t>
            </a:r>
            <a:r>
              <a:rPr lang="nl-NL" sz="2400" dirty="0" err="1">
                <a:solidFill>
                  <a:schemeClr val="accent4">
                    <a:lumMod val="20000"/>
                    <a:lumOff val="80000"/>
                  </a:schemeClr>
                </a:solidFill>
              </a:rPr>
              <a:t>honores</a:t>
            </a:r>
            <a:r>
              <a:rPr lang="nl-NL" sz="2400" dirty="0">
                <a:solidFill>
                  <a:schemeClr val="accent4">
                    <a:lumMod val="20000"/>
                    <a:lumOff val="80000"/>
                  </a:schemeClr>
                </a:solidFill>
              </a:rPr>
              <a:t> </a:t>
            </a:r>
            <a:r>
              <a:rPr lang="nl-NL" sz="2400" dirty="0" err="1">
                <a:solidFill>
                  <a:schemeClr val="accent4">
                    <a:lumMod val="20000"/>
                    <a:lumOff val="80000"/>
                  </a:schemeClr>
                </a:solidFill>
              </a:rPr>
              <a:t>illis</a:t>
            </a:r>
            <a:r>
              <a:rPr lang="nl-NL" sz="2400" dirty="0">
                <a:solidFill>
                  <a:schemeClr val="accent4">
                    <a:lumMod val="20000"/>
                    <a:lumOff val="80000"/>
                  </a:schemeClr>
                </a:solidFill>
              </a:rPr>
              <a:t> in</a:t>
            </a:r>
          </a:p>
          <a:p>
            <a:pPr marL="457200" indent="-457200">
              <a:lnSpc>
                <a:spcPct val="150000"/>
              </a:lnSpc>
              <a:spcBef>
                <a:spcPts val="1200"/>
              </a:spcBef>
              <a:buAutoNum type="arabicPlain" startAt="7"/>
            </a:pPr>
            <a:r>
              <a:rPr lang="nl-NL" sz="2400" dirty="0" err="1">
                <a:solidFill>
                  <a:schemeClr val="accent4">
                    <a:lumMod val="20000"/>
                    <a:lumOff val="80000"/>
                  </a:schemeClr>
                </a:solidFill>
              </a:rPr>
              <a:t>domo</a:t>
            </a:r>
            <a:r>
              <a:rPr lang="nl-NL" sz="2400" dirty="0">
                <a:solidFill>
                  <a:schemeClr val="accent4">
                    <a:lumMod val="20000"/>
                    <a:lumOff val="80000"/>
                  </a:schemeClr>
                </a:solidFill>
              </a:rPr>
              <a:t> </a:t>
            </a:r>
            <a:r>
              <a:rPr lang="nl-NL" sz="2400" dirty="0" err="1">
                <a:solidFill>
                  <a:schemeClr val="accent4">
                    <a:lumMod val="20000"/>
                    <a:lumOff val="80000"/>
                  </a:schemeClr>
                </a:solidFill>
              </a:rPr>
              <a:t>gerere</a:t>
            </a:r>
            <a:r>
              <a:rPr lang="nl-NL" sz="2400" dirty="0">
                <a:solidFill>
                  <a:schemeClr val="accent4">
                    <a:lumMod val="20000"/>
                    <a:lumOff val="80000"/>
                  </a:schemeClr>
                </a:solidFill>
              </a:rPr>
              <a:t>, ius </a:t>
            </a:r>
            <a:r>
              <a:rPr lang="nl-NL" sz="2400" dirty="0" err="1">
                <a:solidFill>
                  <a:schemeClr val="accent4">
                    <a:lumMod val="20000"/>
                    <a:lumOff val="80000"/>
                  </a:schemeClr>
                </a:solidFill>
              </a:rPr>
              <a:t>dicere</a:t>
            </a:r>
            <a:r>
              <a:rPr lang="nl-NL" sz="2400" dirty="0">
                <a:solidFill>
                  <a:schemeClr val="accent4">
                    <a:lumMod val="20000"/>
                    <a:lumOff val="80000"/>
                  </a:schemeClr>
                </a:solidFill>
              </a:rPr>
              <a:t> </a:t>
            </a:r>
            <a:r>
              <a:rPr lang="nl-NL" sz="2400" dirty="0" err="1">
                <a:solidFill>
                  <a:schemeClr val="accent4">
                    <a:lumMod val="20000"/>
                    <a:lumOff val="80000"/>
                  </a:schemeClr>
                </a:solidFill>
              </a:rPr>
              <a:t>permiserunt</a:t>
            </a:r>
            <a:r>
              <a:rPr lang="nl-NL" sz="2400" dirty="0">
                <a:solidFill>
                  <a:schemeClr val="accent4">
                    <a:lumMod val="20000"/>
                    <a:lumOff val="80000"/>
                  </a:schemeClr>
                </a:solidFill>
              </a:rPr>
              <a:t> et </a:t>
            </a:r>
            <a:r>
              <a:rPr lang="nl-NL" sz="2400" dirty="0" err="1">
                <a:solidFill>
                  <a:schemeClr val="accent4">
                    <a:lumMod val="20000"/>
                    <a:lumOff val="80000"/>
                  </a:schemeClr>
                </a:solidFill>
              </a:rPr>
              <a:t>domum</a:t>
            </a:r>
            <a:endParaRPr lang="nl-NL" sz="2400" dirty="0">
              <a:solidFill>
                <a:schemeClr val="accent4">
                  <a:lumMod val="20000"/>
                  <a:lumOff val="80000"/>
                </a:schemeClr>
              </a:solidFill>
            </a:endParaRPr>
          </a:p>
          <a:p>
            <a:pPr marL="457200" indent="-457200">
              <a:lnSpc>
                <a:spcPct val="150000"/>
              </a:lnSpc>
              <a:spcBef>
                <a:spcPts val="1200"/>
              </a:spcBef>
              <a:buAutoNum type="arabicPlain" startAt="7"/>
            </a:pPr>
            <a:r>
              <a:rPr lang="nl-NL" sz="2400" dirty="0" err="1">
                <a:solidFill>
                  <a:schemeClr val="accent4">
                    <a:lumMod val="20000"/>
                    <a:lumOff val="80000"/>
                  </a:schemeClr>
                </a:solidFill>
              </a:rPr>
              <a:t>pusillam</a:t>
            </a:r>
            <a:r>
              <a:rPr lang="nl-NL" sz="2400" dirty="0">
                <a:solidFill>
                  <a:schemeClr val="accent4">
                    <a:lumMod val="20000"/>
                    <a:lumOff val="80000"/>
                  </a:schemeClr>
                </a:solidFill>
              </a:rPr>
              <a:t> rem </a:t>
            </a:r>
            <a:r>
              <a:rPr lang="nl-NL" sz="2400" dirty="0" err="1">
                <a:solidFill>
                  <a:schemeClr val="accent4">
                    <a:lumMod val="20000"/>
                    <a:lumOff val="80000"/>
                  </a:schemeClr>
                </a:solidFill>
              </a:rPr>
              <a:t>publicam</a:t>
            </a:r>
            <a:r>
              <a:rPr lang="nl-NL" sz="2400" dirty="0">
                <a:solidFill>
                  <a:schemeClr val="accent4">
                    <a:lumMod val="20000"/>
                    <a:lumOff val="80000"/>
                  </a:schemeClr>
                </a:solidFill>
              </a:rPr>
              <a:t> </a:t>
            </a:r>
            <a:r>
              <a:rPr lang="nl-NL" sz="2400" dirty="0" err="1">
                <a:solidFill>
                  <a:schemeClr val="accent4">
                    <a:lumMod val="20000"/>
                    <a:lumOff val="80000"/>
                  </a:schemeClr>
                </a:solidFill>
              </a:rPr>
              <a:t>esse</a:t>
            </a:r>
            <a:r>
              <a:rPr lang="nl-NL" sz="2400" dirty="0">
                <a:solidFill>
                  <a:schemeClr val="accent4">
                    <a:lumMod val="20000"/>
                    <a:lumOff val="80000"/>
                  </a:schemeClr>
                </a:solidFill>
              </a:rPr>
              <a:t> </a:t>
            </a:r>
            <a:r>
              <a:rPr lang="nl-NL" sz="2400" dirty="0" err="1">
                <a:solidFill>
                  <a:schemeClr val="accent4">
                    <a:lumMod val="20000"/>
                    <a:lumOff val="80000"/>
                  </a:schemeClr>
                </a:solidFill>
              </a:rPr>
              <a:t>iudicaverunt</a:t>
            </a:r>
            <a:r>
              <a:rPr lang="nl-NL" sz="2400" dirty="0">
                <a:solidFill>
                  <a:schemeClr val="accent4">
                    <a:lumMod val="20000"/>
                    <a:lumOff val="80000"/>
                  </a:schemeClr>
                </a:solidFill>
              </a:rPr>
              <a:t>.</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9FA1E1BF-200B-445D-8C74-7A142EE0C1A2}"/>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89513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3</a:t>
            </a:fld>
            <a:endParaRPr lang="nl-NL" sz="1400" b="1">
              <a:solidFill>
                <a:srgbClr val="00B0F0"/>
              </a:solidFill>
            </a:endParaRPr>
          </a:p>
        </p:txBody>
      </p:sp>
      <p:sp>
        <p:nvSpPr>
          <p:cNvPr id="6" name="Tekstvak 5">
            <a:extLst>
              <a:ext uri="{FF2B5EF4-FFF2-40B4-BE49-F238E27FC236}">
                <a16:creationId xmlns:a16="http://schemas.microsoft.com/office/drawing/2014/main" id="{C49D4E43-ABB4-4A1C-9180-4320C4B6D94F}"/>
              </a:ext>
            </a:extLst>
          </p:cNvPr>
          <p:cNvSpPr txBox="1"/>
          <p:nvPr/>
        </p:nvSpPr>
        <p:spPr>
          <a:xfrm>
            <a:off x="106848" y="-40624"/>
            <a:ext cx="11700000" cy="589072"/>
          </a:xfrm>
          <a:prstGeom prst="rect">
            <a:avLst/>
          </a:prstGeom>
          <a:noFill/>
        </p:spPr>
        <p:txBody>
          <a:bodyPr wrap="square" rtlCol="0">
            <a:spAutoFit/>
          </a:bodyPr>
          <a:lstStyle/>
          <a:p>
            <a:pPr>
              <a:lnSpc>
                <a:spcPct val="150000"/>
              </a:lnSpc>
              <a:spcBef>
                <a:spcPts val="1200"/>
              </a:spcBef>
            </a:pPr>
            <a:r>
              <a:rPr lang="nl-NL" sz="2400" dirty="0">
                <a:solidFill>
                  <a:schemeClr val="accent4">
                    <a:lumMod val="20000"/>
                    <a:lumOff val="80000"/>
                  </a:schemeClr>
                </a:solidFill>
              </a:rPr>
              <a:t>Planning                                          </a:t>
            </a:r>
            <a:r>
              <a:rPr lang="nl-NL" sz="2400" dirty="0" err="1">
                <a:solidFill>
                  <a:schemeClr val="accent4">
                    <a:lumMod val="20000"/>
                    <a:lumOff val="80000"/>
                  </a:schemeClr>
                </a:solidFill>
              </a:rPr>
              <a:t>Toetsstofomschrijving</a:t>
            </a:r>
            <a:endParaRPr lang="nl-NL" sz="2400" dirty="0">
              <a:solidFill>
                <a:schemeClr val="accent4">
                  <a:lumMod val="20000"/>
                  <a:lumOff val="80000"/>
                </a:schemeClr>
              </a:solidFill>
            </a:endParaRPr>
          </a:p>
        </p:txBody>
      </p:sp>
      <p:sp>
        <p:nvSpPr>
          <p:cNvPr id="3" name="Tekstvak 2">
            <a:extLst>
              <a:ext uri="{FF2B5EF4-FFF2-40B4-BE49-F238E27FC236}">
                <a16:creationId xmlns:a16="http://schemas.microsoft.com/office/drawing/2014/main" id="{A22FEF35-3F87-4ED2-80F5-9A4043D8EE85}"/>
              </a:ext>
            </a:extLst>
          </p:cNvPr>
          <p:cNvSpPr txBox="1"/>
          <p:nvPr/>
        </p:nvSpPr>
        <p:spPr>
          <a:xfrm>
            <a:off x="7143246" y="474345"/>
            <a:ext cx="4892041" cy="5909310"/>
          </a:xfrm>
          <a:prstGeom prst="rect">
            <a:avLst/>
          </a:prstGeom>
          <a:noFill/>
        </p:spPr>
        <p:txBody>
          <a:bodyPr wrap="square" rtlCol="0">
            <a:spAutoFit/>
          </a:bodyPr>
          <a:lstStyle/>
          <a:p>
            <a:pPr marL="285750" indent="-285750" algn="l">
              <a:buFont typeface="Arial" panose="020B0604020202020204" pitchFamily="34" charset="0"/>
              <a:buChar char="•"/>
            </a:pPr>
            <a:r>
              <a:rPr lang="nl-NL" dirty="0">
                <a:solidFill>
                  <a:schemeClr val="bg1">
                    <a:lumMod val="95000"/>
                  </a:schemeClr>
                </a:solidFill>
              </a:rPr>
              <a:t>De toets duurt </a:t>
            </a:r>
            <a:r>
              <a:rPr lang="nl-NL" b="1" dirty="0">
                <a:solidFill>
                  <a:srgbClr val="FF0000"/>
                </a:solidFill>
              </a:rPr>
              <a:t>90</a:t>
            </a:r>
            <a:r>
              <a:rPr lang="nl-NL" dirty="0">
                <a:solidFill>
                  <a:schemeClr val="bg1">
                    <a:lumMod val="95000"/>
                  </a:schemeClr>
                </a:solidFill>
              </a:rPr>
              <a:t> minuten.</a:t>
            </a:r>
          </a:p>
          <a:p>
            <a:pPr marL="285750" indent="-285750" algn="l">
              <a:buFont typeface="Arial" panose="020B0604020202020204" pitchFamily="34" charset="0"/>
              <a:buChar char="•"/>
            </a:pPr>
            <a:r>
              <a:rPr lang="nl-NL" dirty="0">
                <a:solidFill>
                  <a:schemeClr val="bg1">
                    <a:lumMod val="95000"/>
                  </a:schemeClr>
                </a:solidFill>
              </a:rPr>
              <a:t>Er worden vragen gesteld over de Latijnse teksten (Parnassus pp.150 – 152; 154 – 155; 165 – 166).</a:t>
            </a:r>
          </a:p>
          <a:p>
            <a:pPr marL="285750" indent="-285750" algn="l">
              <a:buFont typeface="Arial" panose="020B0604020202020204" pitchFamily="34" charset="0"/>
              <a:buChar char="•"/>
            </a:pPr>
            <a:r>
              <a:rPr lang="nl-NL" dirty="0">
                <a:solidFill>
                  <a:schemeClr val="bg1">
                    <a:lumMod val="95000"/>
                  </a:schemeClr>
                </a:solidFill>
              </a:rPr>
              <a:t>Er worden vragen gesteld over de Stoa en Seneca (Parnassus pp. 147-150; 169-174).</a:t>
            </a:r>
          </a:p>
          <a:p>
            <a:pPr marL="285750" indent="-285750" algn="l">
              <a:buFont typeface="Arial" panose="020B0604020202020204" pitchFamily="34" charset="0"/>
              <a:buChar char="•"/>
            </a:pPr>
            <a:r>
              <a:rPr lang="nl-NL" dirty="0">
                <a:solidFill>
                  <a:schemeClr val="bg1">
                    <a:lumMod val="95000"/>
                  </a:schemeClr>
                </a:solidFill>
              </a:rPr>
              <a:t>Er worden vragen gesteld over de combinatie van de inleiding en de Latijnse teksten.</a:t>
            </a:r>
          </a:p>
          <a:p>
            <a:pPr marL="285750" indent="-285750" algn="l">
              <a:buFont typeface="Arial" panose="020B0604020202020204" pitchFamily="34" charset="0"/>
              <a:buChar char="•"/>
            </a:pPr>
            <a:r>
              <a:rPr lang="nl-NL" dirty="0">
                <a:solidFill>
                  <a:schemeClr val="bg1">
                    <a:lumMod val="95000"/>
                  </a:schemeClr>
                </a:solidFill>
              </a:rPr>
              <a:t>Er worden een paar grammaticale vragen gesteld.</a:t>
            </a:r>
          </a:p>
          <a:p>
            <a:pPr marL="285750" indent="-285750" algn="l">
              <a:buFont typeface="Arial" panose="020B0604020202020204" pitchFamily="34" charset="0"/>
              <a:buChar char="•"/>
            </a:pPr>
            <a:r>
              <a:rPr lang="nl-NL" dirty="0">
                <a:solidFill>
                  <a:schemeClr val="bg1">
                    <a:lumMod val="95000"/>
                  </a:schemeClr>
                </a:solidFill>
              </a:rPr>
              <a:t>Er worden vragen gesteld over stijlfiguren.</a:t>
            </a:r>
          </a:p>
          <a:p>
            <a:pPr marL="285750" indent="-285750" algn="l">
              <a:buFont typeface="Arial" panose="020B0604020202020204" pitchFamily="34" charset="0"/>
              <a:buChar char="•"/>
            </a:pPr>
            <a:r>
              <a:rPr lang="nl-NL" dirty="0">
                <a:solidFill>
                  <a:schemeClr val="bg1">
                    <a:lumMod val="95000"/>
                  </a:schemeClr>
                </a:solidFill>
              </a:rPr>
              <a:t>Er worden vragen gesteld over de inhoud.</a:t>
            </a:r>
          </a:p>
          <a:p>
            <a:pPr marL="285750" indent="-285750" algn="l">
              <a:buFont typeface="Arial" panose="020B0604020202020204" pitchFamily="34" charset="0"/>
              <a:buChar char="•"/>
            </a:pPr>
            <a:r>
              <a:rPr lang="nl-NL" dirty="0">
                <a:solidFill>
                  <a:schemeClr val="bg1">
                    <a:lumMod val="95000"/>
                  </a:schemeClr>
                </a:solidFill>
              </a:rPr>
              <a:t>Je hebt alle filmpjes van meneer Verlinden/meneer Gradstein (achteraf/na de lessen) goed bekeken.</a:t>
            </a:r>
          </a:p>
          <a:p>
            <a:pPr marL="285750" indent="-285750" algn="l">
              <a:buFont typeface="Arial" panose="020B0604020202020204" pitchFamily="34" charset="0"/>
              <a:buChar char="•"/>
            </a:pPr>
            <a:r>
              <a:rPr lang="nl-NL" dirty="0">
                <a:solidFill>
                  <a:schemeClr val="bg1">
                    <a:lumMod val="95000"/>
                  </a:schemeClr>
                </a:solidFill>
              </a:rPr>
              <a:t>Wat de heren Verlinden/Gradstein in hun filmpjes verteld hebben wordt bekend verondersteld.</a:t>
            </a:r>
          </a:p>
          <a:p>
            <a:pPr marL="285750" indent="-285750" algn="l">
              <a:buFont typeface="Arial" panose="020B0604020202020204" pitchFamily="34" charset="0"/>
              <a:buChar char="•"/>
            </a:pPr>
            <a:r>
              <a:rPr lang="nl-NL" dirty="0">
                <a:solidFill>
                  <a:schemeClr val="bg1">
                    <a:lumMod val="95000"/>
                  </a:schemeClr>
                </a:solidFill>
              </a:rPr>
              <a:t>Je hebt in de les op advies van je docent aantekeningen gemaakt en ook die behoren tot de leerstof.</a:t>
            </a:r>
          </a:p>
        </p:txBody>
      </p:sp>
      <p:pic>
        <p:nvPicPr>
          <p:cNvPr id="7" name="Afbeelding 6">
            <a:hlinkClick r:id="rId2" action="ppaction://hlinksldjump"/>
            <a:extLst>
              <a:ext uri="{FF2B5EF4-FFF2-40B4-BE49-F238E27FC236}">
                <a16:creationId xmlns:a16="http://schemas.microsoft.com/office/drawing/2014/main" id="{2B020D05-7BD8-4C5D-8905-480D6E3B9A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9" name="Tijdelijke aanduiding voor voettekst 3">
            <a:extLst>
              <a:ext uri="{FF2B5EF4-FFF2-40B4-BE49-F238E27FC236}">
                <a16:creationId xmlns:a16="http://schemas.microsoft.com/office/drawing/2014/main" id="{BB78706B-8C0C-412A-955F-C3E35856EA94}"/>
              </a:ext>
            </a:extLst>
          </p:cNvPr>
          <p:cNvSpPr>
            <a:spLocks noGrp="1"/>
          </p:cNvSpPr>
          <p:nvPr>
            <p:ph type="ftr" sz="quarter" idx="11"/>
          </p:nvPr>
        </p:nvSpPr>
        <p:spPr>
          <a:xfrm>
            <a:off x="4038600" y="6590806"/>
            <a:ext cx="4114800" cy="365125"/>
          </a:xfrm>
        </p:spPr>
        <p:txBody>
          <a:bodyPr/>
          <a:lstStyle/>
          <a:p>
            <a:r>
              <a:rPr lang="nl-NL" sz="900" dirty="0">
                <a:solidFill>
                  <a:schemeClr val="bg1">
                    <a:lumMod val="50000"/>
                  </a:schemeClr>
                </a:solidFill>
              </a:rPr>
              <a:t>M. de Hoon – JDW – 2022 –  Seneca</a:t>
            </a:r>
          </a:p>
        </p:txBody>
      </p:sp>
      <p:graphicFrame>
        <p:nvGraphicFramePr>
          <p:cNvPr id="8" name="Tabel 7">
            <a:extLst>
              <a:ext uri="{FF2B5EF4-FFF2-40B4-BE49-F238E27FC236}">
                <a16:creationId xmlns:a16="http://schemas.microsoft.com/office/drawing/2014/main" id="{73222046-EECD-43E8-A924-646184A6CD81}"/>
              </a:ext>
            </a:extLst>
          </p:cNvPr>
          <p:cNvGraphicFramePr>
            <a:graphicFrameLocks noGrp="1"/>
          </p:cNvGraphicFramePr>
          <p:nvPr>
            <p:extLst>
              <p:ext uri="{D42A27DB-BD31-4B8C-83A1-F6EECF244321}">
                <p14:modId xmlns:p14="http://schemas.microsoft.com/office/powerpoint/2010/main" val="1570751879"/>
              </p:ext>
            </p:extLst>
          </p:nvPr>
        </p:nvGraphicFramePr>
        <p:xfrm>
          <a:off x="76254" y="542591"/>
          <a:ext cx="7066991" cy="6074349"/>
        </p:xfrm>
        <a:graphic>
          <a:graphicData uri="http://schemas.openxmlformats.org/drawingml/2006/table">
            <a:tbl>
              <a:tblPr>
                <a:tableStyleId>{5C22544A-7EE6-4342-B048-85BDC9FD1C3A}</a:tableStyleId>
              </a:tblPr>
              <a:tblGrid>
                <a:gridCol w="578521">
                  <a:extLst>
                    <a:ext uri="{9D8B030D-6E8A-4147-A177-3AD203B41FA5}">
                      <a16:colId xmlns:a16="http://schemas.microsoft.com/office/drawing/2014/main" val="35197978"/>
                    </a:ext>
                  </a:extLst>
                </a:gridCol>
                <a:gridCol w="685468">
                  <a:extLst>
                    <a:ext uri="{9D8B030D-6E8A-4147-A177-3AD203B41FA5}">
                      <a16:colId xmlns:a16="http://schemas.microsoft.com/office/drawing/2014/main" val="764932803"/>
                    </a:ext>
                  </a:extLst>
                </a:gridCol>
                <a:gridCol w="3229664">
                  <a:extLst>
                    <a:ext uri="{9D8B030D-6E8A-4147-A177-3AD203B41FA5}">
                      <a16:colId xmlns:a16="http://schemas.microsoft.com/office/drawing/2014/main" val="3998009891"/>
                    </a:ext>
                  </a:extLst>
                </a:gridCol>
                <a:gridCol w="2573338">
                  <a:extLst>
                    <a:ext uri="{9D8B030D-6E8A-4147-A177-3AD203B41FA5}">
                      <a16:colId xmlns:a16="http://schemas.microsoft.com/office/drawing/2014/main" val="1775482902"/>
                    </a:ext>
                  </a:extLst>
                </a:gridCol>
              </a:tblGrid>
              <a:tr h="329274">
                <a:tc>
                  <a:txBody>
                    <a:bodyPr/>
                    <a:lstStyle/>
                    <a:p>
                      <a:pPr algn="ctr">
                        <a:lnSpc>
                          <a:spcPct val="115000"/>
                        </a:lnSpc>
                        <a:spcAft>
                          <a:spcPts val="0"/>
                        </a:spcAft>
                      </a:pPr>
                      <a:r>
                        <a:rPr lang="nl-NL" sz="1300" b="1" dirty="0">
                          <a:solidFill>
                            <a:srgbClr val="00CCFF"/>
                          </a:solidFill>
                          <a:effectLst/>
                        </a:rPr>
                        <a:t>Week</a:t>
                      </a:r>
                      <a:endParaRPr lang="nl-NL" sz="1300" b="1" dirty="0">
                        <a:solidFill>
                          <a:srgbClr val="00CCFF"/>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chor="ctr">
                    <a:noFill/>
                  </a:tcPr>
                </a:tc>
                <a:tc>
                  <a:txBody>
                    <a:bodyPr/>
                    <a:lstStyle/>
                    <a:p>
                      <a:pPr algn="ctr">
                        <a:lnSpc>
                          <a:spcPct val="115000"/>
                        </a:lnSpc>
                        <a:spcAft>
                          <a:spcPts val="0"/>
                        </a:spcAft>
                      </a:pPr>
                      <a:r>
                        <a:rPr lang="nl-NL" sz="1300" b="1" dirty="0">
                          <a:solidFill>
                            <a:srgbClr val="00CCFF"/>
                          </a:solidFill>
                          <a:effectLst/>
                        </a:rPr>
                        <a:t>Dag</a:t>
                      </a:r>
                      <a:endParaRPr lang="nl-NL" sz="1300" b="1" dirty="0">
                        <a:solidFill>
                          <a:srgbClr val="00CCFF"/>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chor="ctr">
                    <a:noFill/>
                  </a:tcPr>
                </a:tc>
                <a:tc>
                  <a:txBody>
                    <a:bodyPr/>
                    <a:lstStyle/>
                    <a:p>
                      <a:pPr algn="ctr">
                        <a:lnSpc>
                          <a:spcPct val="115000"/>
                        </a:lnSpc>
                        <a:spcAft>
                          <a:spcPts val="0"/>
                        </a:spcAft>
                      </a:pPr>
                      <a:r>
                        <a:rPr lang="nl-NL" sz="1300" b="1" dirty="0">
                          <a:solidFill>
                            <a:srgbClr val="00CCFF"/>
                          </a:solidFill>
                          <a:effectLst/>
                        </a:rPr>
                        <a:t>Klassikaal</a:t>
                      </a:r>
                      <a:endParaRPr lang="nl-NL" sz="1300" b="1" dirty="0">
                        <a:solidFill>
                          <a:srgbClr val="00CCFF"/>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chor="ctr">
                    <a:noFill/>
                  </a:tcPr>
                </a:tc>
                <a:tc>
                  <a:txBody>
                    <a:bodyPr/>
                    <a:lstStyle/>
                    <a:p>
                      <a:pPr algn="ctr">
                        <a:lnSpc>
                          <a:spcPct val="115000"/>
                        </a:lnSpc>
                        <a:spcAft>
                          <a:spcPts val="0"/>
                        </a:spcAft>
                      </a:pPr>
                      <a:r>
                        <a:rPr lang="nl-NL" sz="1300" b="1" dirty="0">
                          <a:solidFill>
                            <a:srgbClr val="00CCFF"/>
                          </a:solidFill>
                          <a:effectLst/>
                        </a:rPr>
                        <a:t>Zelf</a:t>
                      </a:r>
                      <a:endParaRPr lang="nl-NL" sz="1300" b="1" dirty="0">
                        <a:solidFill>
                          <a:srgbClr val="00CCFF"/>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chor="ctr">
                    <a:noFill/>
                  </a:tcPr>
                </a:tc>
                <a:extLst>
                  <a:ext uri="{0D108BD9-81ED-4DB2-BD59-A6C34878D82A}">
                    <a16:rowId xmlns:a16="http://schemas.microsoft.com/office/drawing/2014/main" val="1395323483"/>
                  </a:ext>
                </a:extLst>
              </a:tr>
              <a:tr h="130200">
                <a:tc rowSpan="4">
                  <a:txBody>
                    <a:bodyPr/>
                    <a:lstStyle/>
                    <a:p>
                      <a:pPr>
                        <a:lnSpc>
                          <a:spcPct val="115000"/>
                        </a:lnSpc>
                        <a:spcAft>
                          <a:spcPts val="1000"/>
                        </a:spcAft>
                      </a:pPr>
                      <a:r>
                        <a:rPr lang="nl-NL" sz="900">
                          <a:solidFill>
                            <a:schemeClr val="bg1"/>
                          </a:solidFill>
                          <a:effectLst/>
                        </a:rPr>
                        <a:t>10</a:t>
                      </a:r>
                    </a:p>
                    <a:p>
                      <a:pPr algn="ctr">
                        <a:lnSpc>
                          <a:spcPct val="115000"/>
                        </a:lnSpc>
                        <a:spcAft>
                          <a:spcPts val="0"/>
                        </a:spcAft>
                      </a:pPr>
                      <a:r>
                        <a:rPr lang="nl-NL" sz="900">
                          <a:solidFill>
                            <a:schemeClr val="bg1"/>
                          </a:solidFill>
                          <a:effectLst/>
                        </a:rPr>
                        <a:t>7/3-</a:t>
                      </a:r>
                    </a:p>
                    <a:p>
                      <a:pPr algn="ctr">
                        <a:lnSpc>
                          <a:spcPct val="115000"/>
                        </a:lnSpc>
                        <a:spcAft>
                          <a:spcPts val="0"/>
                        </a:spcAft>
                      </a:pPr>
                      <a:r>
                        <a:rPr lang="nl-NL" sz="900">
                          <a:solidFill>
                            <a:schemeClr val="bg1"/>
                          </a:solidFill>
                          <a:effectLst/>
                        </a:rPr>
                        <a:t>11/3</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a:txBody>
                    <a:bodyPr/>
                    <a:lstStyle/>
                    <a:p>
                      <a:pPr algn="ctr">
                        <a:lnSpc>
                          <a:spcPct val="115000"/>
                        </a:lnSpc>
                        <a:spcAft>
                          <a:spcPts val="0"/>
                        </a:spcAft>
                      </a:pPr>
                      <a:r>
                        <a:rPr lang="nl-NL" sz="900" dirty="0">
                          <a:solidFill>
                            <a:schemeClr val="bg1"/>
                          </a:solidFill>
                          <a:effectLst/>
                        </a:rPr>
                        <a:t>Do</a:t>
                      </a:r>
                      <a:endPar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a:txBody>
                    <a:bodyPr/>
                    <a:lstStyle/>
                    <a:p>
                      <a:pPr marL="342900" lvl="0" indent="-342900">
                        <a:lnSpc>
                          <a:spcPct val="115000"/>
                        </a:lnSpc>
                        <a:spcAft>
                          <a:spcPts val="0"/>
                        </a:spcAft>
                        <a:buFont typeface="Wingdings" panose="05000000000000000000" pitchFamily="2" charset="2"/>
                        <a:buChar char=""/>
                      </a:pPr>
                      <a:r>
                        <a:rPr lang="nl-NL" sz="900">
                          <a:solidFill>
                            <a:schemeClr val="bg1"/>
                          </a:solidFill>
                          <a:effectLst/>
                        </a:rPr>
                        <a:t>Toets terug</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rowSpan="4">
                  <a:txBody>
                    <a:bodyPr/>
                    <a:lstStyle/>
                    <a:p>
                      <a:pPr marL="342900" lvl="0" indent="-342900">
                        <a:lnSpc>
                          <a:spcPct val="115000"/>
                        </a:lnSpc>
                        <a:spcAft>
                          <a:spcPts val="0"/>
                        </a:spcAft>
                        <a:buFont typeface="Courier New" panose="02070309020205020404" pitchFamily="49" charset="0"/>
                        <a:buChar char="□"/>
                      </a:pPr>
                      <a:r>
                        <a:rPr lang="nl-NL" sz="900">
                          <a:solidFill>
                            <a:schemeClr val="bg1"/>
                          </a:solidFill>
                          <a:effectLst/>
                        </a:rPr>
                        <a:t>Vertalen Tekst 5.4.c</a:t>
                      </a:r>
                    </a:p>
                    <a:p>
                      <a:pPr marL="342900" lvl="0" indent="-342900">
                        <a:lnSpc>
                          <a:spcPct val="115000"/>
                        </a:lnSpc>
                        <a:spcAft>
                          <a:spcPts val="0"/>
                        </a:spcAft>
                        <a:buFont typeface="Courier New" panose="02070309020205020404" pitchFamily="49" charset="0"/>
                        <a:buChar char="□"/>
                      </a:pPr>
                      <a:r>
                        <a:rPr lang="nl-NL" sz="900">
                          <a:solidFill>
                            <a:schemeClr val="bg1"/>
                          </a:solidFill>
                          <a:effectLst/>
                        </a:rPr>
                        <a:t>Teksten nakijken met filmpjes </a:t>
                      </a:r>
                    </a:p>
                    <a:p>
                      <a:pPr marL="342900" lvl="0" indent="-342900">
                        <a:lnSpc>
                          <a:spcPct val="115000"/>
                        </a:lnSpc>
                        <a:spcAft>
                          <a:spcPts val="0"/>
                        </a:spcAft>
                        <a:buFont typeface="Courier New" panose="02070309020205020404" pitchFamily="49" charset="0"/>
                        <a:buChar char="□"/>
                      </a:pPr>
                      <a:r>
                        <a:rPr lang="nl-NL" sz="900">
                          <a:solidFill>
                            <a:schemeClr val="bg1"/>
                          </a:solidFill>
                          <a:effectLst/>
                        </a:rPr>
                        <a:t>Opdrachten bij 5.3.c</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extLst>
                  <a:ext uri="{0D108BD9-81ED-4DB2-BD59-A6C34878D82A}">
                    <a16:rowId xmlns:a16="http://schemas.microsoft.com/office/drawing/2014/main" val="2815263666"/>
                  </a:ext>
                </a:extLst>
              </a:tr>
              <a:tr h="130200">
                <a:tc vMerge="1">
                  <a:txBody>
                    <a:bodyPr/>
                    <a:lstStyle/>
                    <a:p>
                      <a:endParaRPr lang="nl-NL"/>
                    </a:p>
                  </a:txBody>
                  <a:tcPr/>
                </a:tc>
                <a:tc>
                  <a:txBody>
                    <a:bodyPr/>
                    <a:lstStyle/>
                    <a:p>
                      <a:pPr algn="ctr">
                        <a:lnSpc>
                          <a:spcPct val="115000"/>
                        </a:lnSpc>
                        <a:spcAft>
                          <a:spcPts val="0"/>
                        </a:spcAft>
                      </a:pPr>
                      <a:r>
                        <a:rPr lang="nl-NL" sz="900" dirty="0">
                          <a:solidFill>
                            <a:schemeClr val="bg1"/>
                          </a:solidFill>
                          <a:effectLst/>
                        </a:rPr>
                        <a:t>Do</a:t>
                      </a:r>
                      <a:endPar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a:txBody>
                    <a:bodyPr/>
                    <a:lstStyle/>
                    <a:p>
                      <a:pPr marL="342900" lvl="0" indent="-342900">
                        <a:lnSpc>
                          <a:spcPct val="115000"/>
                        </a:lnSpc>
                        <a:spcAft>
                          <a:spcPts val="0"/>
                        </a:spcAft>
                        <a:buFont typeface="Wingdings" panose="05000000000000000000" pitchFamily="2" charset="2"/>
                        <a:buChar char=""/>
                      </a:pPr>
                      <a:r>
                        <a:rPr lang="nl-NL" sz="900">
                          <a:solidFill>
                            <a:schemeClr val="bg1"/>
                          </a:solidFill>
                          <a:effectLst/>
                        </a:rPr>
                        <a:t>Tekst 5.4.c t/m regel 6 samen</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vMerge="1">
                  <a:txBody>
                    <a:bodyPr/>
                    <a:lstStyle/>
                    <a:p>
                      <a:endParaRPr lang="nl-NL"/>
                    </a:p>
                  </a:txBody>
                  <a:tcPr/>
                </a:tc>
                <a:extLst>
                  <a:ext uri="{0D108BD9-81ED-4DB2-BD59-A6C34878D82A}">
                    <a16:rowId xmlns:a16="http://schemas.microsoft.com/office/drawing/2014/main" val="3939008840"/>
                  </a:ext>
                </a:extLst>
              </a:tr>
              <a:tr h="133608">
                <a:tc vMerge="1">
                  <a:txBody>
                    <a:bodyPr/>
                    <a:lstStyle/>
                    <a:p>
                      <a:endParaRPr lang="nl-NL"/>
                    </a:p>
                  </a:txBody>
                  <a:tcPr/>
                </a:tc>
                <a:tc>
                  <a:txBody>
                    <a:bodyPr/>
                    <a:lstStyle/>
                    <a:p>
                      <a:pPr algn="ctr">
                        <a:lnSpc>
                          <a:spcPct val="115000"/>
                        </a:lnSpc>
                        <a:spcAft>
                          <a:spcPts val="0"/>
                        </a:spcAft>
                      </a:pPr>
                      <a:r>
                        <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Vrij</a:t>
                      </a:r>
                    </a:p>
                  </a:txBody>
                  <a:tcPr marL="24013" marR="24013" marT="0" marB="0">
                    <a:noFill/>
                  </a:tcPr>
                </a:tc>
                <a:tc>
                  <a:txBody>
                    <a:bodyPr/>
                    <a:lstStyle/>
                    <a:p>
                      <a:pPr marL="342900" lvl="0" indent="-342900">
                        <a:lnSpc>
                          <a:spcPct val="115000"/>
                        </a:lnSpc>
                        <a:spcAft>
                          <a:spcPts val="0"/>
                        </a:spcAft>
                        <a:buFont typeface="Wingdings" panose="05000000000000000000" pitchFamily="2" charset="2"/>
                        <a:buChar char=""/>
                      </a:pPr>
                      <a:r>
                        <a:rPr lang="nl-NL" sz="900" dirty="0">
                          <a:solidFill>
                            <a:schemeClr val="bg1"/>
                          </a:solidFill>
                          <a:effectLst/>
                        </a:rPr>
                        <a:t>Tekst 5.4.c t/m regel 12 samen</a:t>
                      </a:r>
                      <a:endPar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vMerge="1">
                  <a:txBody>
                    <a:bodyPr/>
                    <a:lstStyle/>
                    <a:p>
                      <a:endParaRPr lang="nl-NL"/>
                    </a:p>
                  </a:txBody>
                  <a:tcPr/>
                </a:tc>
                <a:extLst>
                  <a:ext uri="{0D108BD9-81ED-4DB2-BD59-A6C34878D82A}">
                    <a16:rowId xmlns:a16="http://schemas.microsoft.com/office/drawing/2014/main" val="4237957578"/>
                  </a:ext>
                </a:extLst>
              </a:tr>
              <a:tr h="142043">
                <a:tc vMerge="1">
                  <a:txBody>
                    <a:bodyPr/>
                    <a:lstStyle/>
                    <a:p>
                      <a:endParaRPr lang="nl-NL"/>
                    </a:p>
                  </a:txBody>
                  <a:tcPr/>
                </a:tc>
                <a:tc>
                  <a:txBody>
                    <a:bodyPr/>
                    <a:lstStyle/>
                    <a:p>
                      <a:pPr algn="ctr">
                        <a:lnSpc>
                          <a:spcPct val="115000"/>
                        </a:lnSpc>
                        <a:spcAft>
                          <a:spcPts val="0"/>
                        </a:spcAft>
                      </a:pPr>
                      <a:r>
                        <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Vrij</a:t>
                      </a:r>
                    </a:p>
                  </a:txBody>
                  <a:tcPr marL="24013" marR="24013" marT="0" marB="0">
                    <a:noFill/>
                  </a:tcPr>
                </a:tc>
                <a:tc>
                  <a:txBody>
                    <a:bodyPr/>
                    <a:lstStyle/>
                    <a:p>
                      <a:pPr marL="342900" lvl="0" indent="-342900">
                        <a:lnSpc>
                          <a:spcPct val="115000"/>
                        </a:lnSpc>
                        <a:spcAft>
                          <a:spcPts val="0"/>
                        </a:spcAft>
                        <a:buFont typeface="Wingdings" panose="05000000000000000000" pitchFamily="2" charset="2"/>
                        <a:buChar char=""/>
                      </a:pPr>
                      <a:r>
                        <a:rPr lang="nl-NL" sz="900">
                          <a:solidFill>
                            <a:schemeClr val="bg1"/>
                          </a:solidFill>
                          <a:effectLst/>
                        </a:rPr>
                        <a:t>Tekst 5.4.c t/m regel 19 samen</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vMerge="1">
                  <a:txBody>
                    <a:bodyPr/>
                    <a:lstStyle/>
                    <a:p>
                      <a:endParaRPr lang="nl-NL"/>
                    </a:p>
                  </a:txBody>
                  <a:tcPr/>
                </a:tc>
                <a:extLst>
                  <a:ext uri="{0D108BD9-81ED-4DB2-BD59-A6C34878D82A}">
                    <a16:rowId xmlns:a16="http://schemas.microsoft.com/office/drawing/2014/main" val="3401100097"/>
                  </a:ext>
                </a:extLst>
              </a:tr>
              <a:tr h="130200">
                <a:tc rowSpan="4">
                  <a:txBody>
                    <a:bodyPr/>
                    <a:lstStyle/>
                    <a:p>
                      <a:pPr>
                        <a:lnSpc>
                          <a:spcPct val="115000"/>
                        </a:lnSpc>
                        <a:spcAft>
                          <a:spcPts val="1000"/>
                        </a:spcAft>
                      </a:pPr>
                      <a:r>
                        <a:rPr lang="nl-NL" sz="900">
                          <a:solidFill>
                            <a:schemeClr val="bg1"/>
                          </a:solidFill>
                          <a:effectLst/>
                        </a:rPr>
                        <a:t>11</a:t>
                      </a:r>
                    </a:p>
                    <a:p>
                      <a:pPr algn="ctr">
                        <a:lnSpc>
                          <a:spcPct val="115000"/>
                        </a:lnSpc>
                        <a:spcAft>
                          <a:spcPts val="0"/>
                        </a:spcAft>
                      </a:pPr>
                      <a:r>
                        <a:rPr lang="nl-NL" sz="900">
                          <a:solidFill>
                            <a:schemeClr val="bg1"/>
                          </a:solidFill>
                          <a:effectLst/>
                        </a:rPr>
                        <a:t>14/3-</a:t>
                      </a:r>
                    </a:p>
                    <a:p>
                      <a:pPr algn="ctr">
                        <a:lnSpc>
                          <a:spcPct val="115000"/>
                        </a:lnSpc>
                        <a:spcAft>
                          <a:spcPts val="0"/>
                        </a:spcAft>
                      </a:pPr>
                      <a:r>
                        <a:rPr lang="nl-NL" sz="900">
                          <a:solidFill>
                            <a:schemeClr val="bg1"/>
                          </a:solidFill>
                          <a:effectLst/>
                        </a:rPr>
                        <a:t>18/3</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a:txBody>
                    <a:bodyPr/>
                    <a:lstStyle/>
                    <a:p>
                      <a:pPr algn="ctr">
                        <a:lnSpc>
                          <a:spcPct val="115000"/>
                        </a:lnSpc>
                        <a:spcAft>
                          <a:spcPts val="0"/>
                        </a:spcAft>
                      </a:pPr>
                      <a:r>
                        <a:rPr lang="nl-NL" sz="900" dirty="0">
                          <a:solidFill>
                            <a:schemeClr val="bg1"/>
                          </a:solidFill>
                          <a:effectLst/>
                        </a:rPr>
                        <a:t>Do</a:t>
                      </a:r>
                      <a:endPar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a:txBody>
                    <a:bodyPr/>
                    <a:lstStyle/>
                    <a:p>
                      <a:pPr marL="342900" lvl="0" indent="-342900">
                        <a:lnSpc>
                          <a:spcPct val="115000"/>
                        </a:lnSpc>
                        <a:spcAft>
                          <a:spcPts val="0"/>
                        </a:spcAft>
                        <a:buFont typeface="Wingdings" panose="05000000000000000000" pitchFamily="2" charset="2"/>
                        <a:buChar char=""/>
                      </a:pPr>
                      <a:r>
                        <a:rPr lang="nl-NL" sz="900">
                          <a:solidFill>
                            <a:schemeClr val="bg1"/>
                          </a:solidFill>
                          <a:effectLst/>
                        </a:rPr>
                        <a:t>Tekst 5.4.d t/m regel 5 zelf</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rowSpan="4">
                  <a:txBody>
                    <a:bodyPr/>
                    <a:lstStyle/>
                    <a:p>
                      <a:pPr>
                        <a:lnSpc>
                          <a:spcPct val="115000"/>
                        </a:lnSpc>
                        <a:spcAft>
                          <a:spcPts val="0"/>
                        </a:spcAft>
                      </a:pPr>
                      <a:r>
                        <a:rPr lang="nl-NL" sz="900">
                          <a:solidFill>
                            <a:schemeClr val="bg1"/>
                          </a:solidFill>
                          <a:effectLst/>
                        </a:rPr>
                        <a:t>Ma: DEADLINE werk vorige week</a:t>
                      </a:r>
                    </a:p>
                    <a:p>
                      <a:pPr marL="342900" lvl="0" indent="-342900">
                        <a:lnSpc>
                          <a:spcPct val="115000"/>
                        </a:lnSpc>
                        <a:spcAft>
                          <a:spcPts val="0"/>
                        </a:spcAft>
                        <a:buFont typeface="Courier New" panose="02070309020205020404" pitchFamily="49" charset="0"/>
                        <a:buChar char="□"/>
                      </a:pPr>
                      <a:r>
                        <a:rPr lang="nl-NL" sz="900">
                          <a:solidFill>
                            <a:schemeClr val="bg1"/>
                          </a:solidFill>
                          <a:effectLst/>
                        </a:rPr>
                        <a:t>Vertalen Tekst 5.4.d</a:t>
                      </a:r>
                    </a:p>
                    <a:p>
                      <a:pPr marL="342900" lvl="0" indent="-342900">
                        <a:lnSpc>
                          <a:spcPct val="115000"/>
                        </a:lnSpc>
                        <a:spcAft>
                          <a:spcPts val="0"/>
                        </a:spcAft>
                        <a:buFont typeface="Courier New" panose="02070309020205020404" pitchFamily="49" charset="0"/>
                        <a:buChar char="□"/>
                      </a:pPr>
                      <a:r>
                        <a:rPr lang="nl-NL" sz="900">
                          <a:solidFill>
                            <a:schemeClr val="bg1"/>
                          </a:solidFill>
                          <a:effectLst/>
                        </a:rPr>
                        <a:t>Teksten nakijken met filmpjes </a:t>
                      </a:r>
                    </a:p>
                    <a:p>
                      <a:pPr marL="342900" lvl="0" indent="-342900">
                        <a:lnSpc>
                          <a:spcPct val="115000"/>
                        </a:lnSpc>
                        <a:spcAft>
                          <a:spcPts val="0"/>
                        </a:spcAft>
                        <a:buFont typeface="Courier New" panose="02070309020205020404" pitchFamily="49" charset="0"/>
                        <a:buChar char="□"/>
                      </a:pPr>
                      <a:r>
                        <a:rPr lang="nl-NL" sz="900">
                          <a:solidFill>
                            <a:schemeClr val="bg1"/>
                          </a:solidFill>
                          <a:effectLst/>
                        </a:rPr>
                        <a:t>Opdrachten bij 5.4.d</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extLst>
                  <a:ext uri="{0D108BD9-81ED-4DB2-BD59-A6C34878D82A}">
                    <a16:rowId xmlns:a16="http://schemas.microsoft.com/office/drawing/2014/main" val="1859988559"/>
                  </a:ext>
                </a:extLst>
              </a:tr>
              <a:tr h="152068">
                <a:tc vMerge="1">
                  <a:txBody>
                    <a:bodyPr/>
                    <a:lstStyle/>
                    <a:p>
                      <a:endParaRPr lang="nl-NL"/>
                    </a:p>
                  </a:txBody>
                  <a:tcPr/>
                </a:tc>
                <a:tc>
                  <a:txBody>
                    <a:bodyPr/>
                    <a:lstStyle/>
                    <a:p>
                      <a:pPr algn="ctr">
                        <a:lnSpc>
                          <a:spcPct val="115000"/>
                        </a:lnSpc>
                        <a:spcAft>
                          <a:spcPts val="0"/>
                        </a:spcAft>
                      </a:pPr>
                      <a:r>
                        <a:rPr lang="nl-NL" sz="900" dirty="0">
                          <a:solidFill>
                            <a:schemeClr val="bg1"/>
                          </a:solidFill>
                          <a:effectLst/>
                        </a:rPr>
                        <a:t>Do</a:t>
                      </a:r>
                      <a:endPar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a:txBody>
                    <a:bodyPr/>
                    <a:lstStyle/>
                    <a:p>
                      <a:pPr marL="342900" lvl="0" indent="-342900">
                        <a:lnSpc>
                          <a:spcPct val="115000"/>
                        </a:lnSpc>
                        <a:spcAft>
                          <a:spcPts val="0"/>
                        </a:spcAft>
                        <a:buFont typeface="Wingdings" panose="05000000000000000000" pitchFamily="2" charset="2"/>
                        <a:buChar char=""/>
                      </a:pPr>
                      <a:r>
                        <a:rPr lang="nl-NL" sz="900">
                          <a:solidFill>
                            <a:schemeClr val="bg1"/>
                          </a:solidFill>
                          <a:effectLst/>
                        </a:rPr>
                        <a:t>Tekst 5.4.d t/m regel 9 samen</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vMerge="1">
                  <a:txBody>
                    <a:bodyPr/>
                    <a:lstStyle/>
                    <a:p>
                      <a:endParaRPr lang="nl-NL"/>
                    </a:p>
                  </a:txBody>
                  <a:tcPr/>
                </a:tc>
                <a:extLst>
                  <a:ext uri="{0D108BD9-81ED-4DB2-BD59-A6C34878D82A}">
                    <a16:rowId xmlns:a16="http://schemas.microsoft.com/office/drawing/2014/main" val="2176036145"/>
                  </a:ext>
                </a:extLst>
              </a:tr>
              <a:tr h="130200">
                <a:tc vMerge="1">
                  <a:txBody>
                    <a:bodyPr/>
                    <a:lstStyle/>
                    <a:p>
                      <a:endParaRPr lang="nl-NL"/>
                    </a:p>
                  </a:txBody>
                  <a:tcPr/>
                </a:tc>
                <a:tc>
                  <a:txBody>
                    <a:bodyPr/>
                    <a:lstStyle/>
                    <a:p>
                      <a:pPr algn="ctr">
                        <a:lnSpc>
                          <a:spcPct val="115000"/>
                        </a:lnSpc>
                        <a:spcAft>
                          <a:spcPts val="0"/>
                        </a:spcAft>
                      </a:pPr>
                      <a:r>
                        <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Vrij</a:t>
                      </a:r>
                    </a:p>
                  </a:txBody>
                  <a:tcPr marL="24013" marR="24013" marT="0" marB="0">
                    <a:noFill/>
                  </a:tcPr>
                </a:tc>
                <a:tc>
                  <a:txBody>
                    <a:bodyPr/>
                    <a:lstStyle/>
                    <a:p>
                      <a:pPr marL="342900" lvl="0" indent="-342900">
                        <a:lnSpc>
                          <a:spcPct val="115000"/>
                        </a:lnSpc>
                        <a:spcAft>
                          <a:spcPts val="0"/>
                        </a:spcAft>
                        <a:buFont typeface="Wingdings" panose="05000000000000000000" pitchFamily="2" charset="2"/>
                        <a:buChar char=""/>
                      </a:pPr>
                      <a:r>
                        <a:rPr lang="nl-NL" sz="900">
                          <a:solidFill>
                            <a:schemeClr val="bg1"/>
                          </a:solidFill>
                          <a:effectLst/>
                        </a:rPr>
                        <a:t>Tekst 5.4.d af samen</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vMerge="1">
                  <a:txBody>
                    <a:bodyPr/>
                    <a:lstStyle/>
                    <a:p>
                      <a:endParaRPr lang="nl-NL"/>
                    </a:p>
                  </a:txBody>
                  <a:tcPr/>
                </a:tc>
                <a:extLst>
                  <a:ext uri="{0D108BD9-81ED-4DB2-BD59-A6C34878D82A}">
                    <a16:rowId xmlns:a16="http://schemas.microsoft.com/office/drawing/2014/main" val="3389929387"/>
                  </a:ext>
                </a:extLst>
              </a:tr>
              <a:tr h="143191">
                <a:tc vMerge="1">
                  <a:txBody>
                    <a:bodyPr/>
                    <a:lstStyle/>
                    <a:p>
                      <a:endParaRPr lang="nl-NL"/>
                    </a:p>
                  </a:txBody>
                  <a:tcPr/>
                </a:tc>
                <a:tc>
                  <a:txBody>
                    <a:bodyPr/>
                    <a:lstStyle/>
                    <a:p>
                      <a:pPr algn="ctr">
                        <a:lnSpc>
                          <a:spcPct val="115000"/>
                        </a:lnSpc>
                        <a:spcAft>
                          <a:spcPts val="0"/>
                        </a:spcAft>
                      </a:pPr>
                      <a:r>
                        <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Vrij</a:t>
                      </a:r>
                    </a:p>
                  </a:txBody>
                  <a:tcPr marL="24013" marR="24013" marT="0" marB="0">
                    <a:noFill/>
                  </a:tcPr>
                </a:tc>
                <a:tc>
                  <a:txBody>
                    <a:bodyPr/>
                    <a:lstStyle/>
                    <a:p>
                      <a:pPr marL="342900" lvl="0" indent="-342900">
                        <a:lnSpc>
                          <a:spcPct val="115000"/>
                        </a:lnSpc>
                        <a:spcAft>
                          <a:spcPts val="0"/>
                        </a:spcAft>
                        <a:buFont typeface="Wingdings" panose="05000000000000000000" pitchFamily="2" charset="2"/>
                        <a:buChar char=""/>
                      </a:pPr>
                      <a:r>
                        <a:rPr lang="nl-NL" sz="900">
                          <a:solidFill>
                            <a:schemeClr val="bg1"/>
                          </a:solidFill>
                          <a:effectLst/>
                        </a:rPr>
                        <a:t>proefvertaling / rijtjes leren</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vMerge="1">
                  <a:txBody>
                    <a:bodyPr/>
                    <a:lstStyle/>
                    <a:p>
                      <a:endParaRPr lang="nl-NL"/>
                    </a:p>
                  </a:txBody>
                  <a:tcPr/>
                </a:tc>
                <a:extLst>
                  <a:ext uri="{0D108BD9-81ED-4DB2-BD59-A6C34878D82A}">
                    <a16:rowId xmlns:a16="http://schemas.microsoft.com/office/drawing/2014/main" val="1547752515"/>
                  </a:ext>
                </a:extLst>
              </a:tr>
              <a:tr h="130200">
                <a:tc rowSpan="4">
                  <a:txBody>
                    <a:bodyPr/>
                    <a:lstStyle/>
                    <a:p>
                      <a:pPr>
                        <a:lnSpc>
                          <a:spcPct val="115000"/>
                        </a:lnSpc>
                        <a:spcAft>
                          <a:spcPts val="1000"/>
                        </a:spcAft>
                      </a:pPr>
                      <a:r>
                        <a:rPr lang="nl-NL" sz="900" dirty="0">
                          <a:solidFill>
                            <a:schemeClr val="bg1"/>
                          </a:solidFill>
                          <a:effectLst/>
                        </a:rPr>
                        <a:t>12</a:t>
                      </a:r>
                    </a:p>
                    <a:p>
                      <a:pPr algn="ctr">
                        <a:lnSpc>
                          <a:spcPct val="115000"/>
                        </a:lnSpc>
                        <a:spcAft>
                          <a:spcPts val="0"/>
                        </a:spcAft>
                      </a:pPr>
                      <a:r>
                        <a:rPr lang="nl-NL" sz="900" dirty="0">
                          <a:solidFill>
                            <a:schemeClr val="bg1"/>
                          </a:solidFill>
                          <a:effectLst/>
                        </a:rPr>
                        <a:t>21/3-</a:t>
                      </a:r>
                    </a:p>
                    <a:p>
                      <a:pPr algn="ctr">
                        <a:lnSpc>
                          <a:spcPct val="115000"/>
                        </a:lnSpc>
                        <a:spcAft>
                          <a:spcPts val="0"/>
                        </a:spcAft>
                      </a:pPr>
                      <a:r>
                        <a:rPr lang="nl-NL" sz="900" dirty="0">
                          <a:solidFill>
                            <a:schemeClr val="bg1"/>
                          </a:solidFill>
                          <a:effectLst/>
                        </a:rPr>
                        <a:t>25/3</a:t>
                      </a:r>
                      <a:endPar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a:txBody>
                    <a:bodyPr/>
                    <a:lstStyle/>
                    <a:p>
                      <a:pPr algn="ctr">
                        <a:lnSpc>
                          <a:spcPct val="115000"/>
                        </a:lnSpc>
                        <a:spcAft>
                          <a:spcPts val="0"/>
                        </a:spcAft>
                      </a:pPr>
                      <a:r>
                        <a:rPr lang="nl-NL" sz="900" dirty="0">
                          <a:solidFill>
                            <a:schemeClr val="bg1"/>
                          </a:solidFill>
                          <a:effectLst/>
                        </a:rPr>
                        <a:t>Do</a:t>
                      </a:r>
                      <a:endPar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a:txBody>
                    <a:bodyPr/>
                    <a:lstStyle/>
                    <a:p>
                      <a:pPr marL="342900" lvl="0" indent="-342900">
                        <a:lnSpc>
                          <a:spcPct val="115000"/>
                        </a:lnSpc>
                        <a:spcAft>
                          <a:spcPts val="0"/>
                        </a:spcAft>
                        <a:buFont typeface="Wingdings" panose="05000000000000000000" pitchFamily="2" charset="2"/>
                        <a:buChar char=""/>
                      </a:pPr>
                      <a:endPar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rowSpan="4">
                  <a:txBody>
                    <a:bodyPr/>
                    <a:lstStyle/>
                    <a:p>
                      <a:pPr>
                        <a:lnSpc>
                          <a:spcPct val="115000"/>
                        </a:lnSpc>
                        <a:spcAft>
                          <a:spcPts val="0"/>
                        </a:spcAft>
                      </a:pPr>
                      <a:r>
                        <a:rPr lang="nl-NL" sz="900">
                          <a:solidFill>
                            <a:schemeClr val="bg1"/>
                          </a:solidFill>
                          <a:effectLst/>
                        </a:rPr>
                        <a:t>Ma: DEADLINE werk vorige week</a:t>
                      </a:r>
                    </a:p>
                    <a:p>
                      <a:pPr marL="342900" lvl="0" indent="-342900">
                        <a:lnSpc>
                          <a:spcPct val="115000"/>
                        </a:lnSpc>
                        <a:spcAft>
                          <a:spcPts val="0"/>
                        </a:spcAft>
                        <a:buFont typeface="Courier New" panose="02070309020205020404" pitchFamily="49" charset="0"/>
                        <a:buChar char="□"/>
                      </a:pPr>
                      <a:r>
                        <a:rPr lang="nl-NL" sz="900">
                          <a:solidFill>
                            <a:schemeClr val="bg1"/>
                          </a:solidFill>
                          <a:effectLst/>
                        </a:rPr>
                        <a:t>Vertalen Tekst 5.2.a + 5.2.b r. 1-7</a:t>
                      </a:r>
                    </a:p>
                    <a:p>
                      <a:pPr marL="342900" lvl="0" indent="-342900">
                        <a:lnSpc>
                          <a:spcPct val="115000"/>
                        </a:lnSpc>
                        <a:spcAft>
                          <a:spcPts val="0"/>
                        </a:spcAft>
                        <a:buFont typeface="Courier New" panose="02070309020205020404" pitchFamily="49" charset="0"/>
                        <a:buChar char="□"/>
                      </a:pPr>
                      <a:r>
                        <a:rPr lang="nl-NL" sz="900">
                          <a:solidFill>
                            <a:schemeClr val="bg1"/>
                          </a:solidFill>
                          <a:effectLst/>
                        </a:rPr>
                        <a:t>Teksten nakijken met filmpjes </a:t>
                      </a:r>
                    </a:p>
                    <a:p>
                      <a:pPr marL="342900" lvl="0" indent="-342900">
                        <a:lnSpc>
                          <a:spcPct val="115000"/>
                        </a:lnSpc>
                        <a:spcAft>
                          <a:spcPts val="0"/>
                        </a:spcAft>
                        <a:buFont typeface="Courier New" panose="02070309020205020404" pitchFamily="49" charset="0"/>
                        <a:buChar char="□"/>
                      </a:pPr>
                      <a:r>
                        <a:rPr lang="nl-NL" sz="900">
                          <a:solidFill>
                            <a:schemeClr val="bg1"/>
                          </a:solidFill>
                          <a:effectLst/>
                        </a:rPr>
                        <a:t>Vragen bij Tekst 5.2.a</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extLst>
                  <a:ext uri="{0D108BD9-81ED-4DB2-BD59-A6C34878D82A}">
                    <a16:rowId xmlns:a16="http://schemas.microsoft.com/office/drawing/2014/main" val="1001059947"/>
                  </a:ext>
                </a:extLst>
              </a:tr>
              <a:tr h="130200">
                <a:tc vMerge="1">
                  <a:txBody>
                    <a:bodyPr/>
                    <a:lstStyle/>
                    <a:p>
                      <a:endParaRPr lang="nl-NL"/>
                    </a:p>
                  </a:txBody>
                  <a:tcPr/>
                </a:tc>
                <a:tc>
                  <a:txBody>
                    <a:bodyPr/>
                    <a:lstStyle/>
                    <a:p>
                      <a:pPr algn="ctr">
                        <a:lnSpc>
                          <a:spcPct val="115000"/>
                        </a:lnSpc>
                        <a:spcAft>
                          <a:spcPts val="0"/>
                        </a:spcAft>
                      </a:pPr>
                      <a:r>
                        <a:rPr lang="nl-NL" sz="900" dirty="0">
                          <a:solidFill>
                            <a:schemeClr val="bg1"/>
                          </a:solidFill>
                          <a:effectLst/>
                        </a:rPr>
                        <a:t>Do</a:t>
                      </a:r>
                      <a:endPar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a:txBody>
                    <a:bodyPr/>
                    <a:lstStyle/>
                    <a:p>
                      <a:pPr marL="342900" lvl="0" indent="-342900">
                        <a:lnSpc>
                          <a:spcPct val="115000"/>
                        </a:lnSpc>
                        <a:spcAft>
                          <a:spcPts val="0"/>
                        </a:spcAft>
                        <a:buFont typeface="Wingdings" panose="05000000000000000000" pitchFamily="2" charset="2"/>
                        <a:buChar char=""/>
                      </a:pPr>
                      <a:endPar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vMerge="1">
                  <a:txBody>
                    <a:bodyPr/>
                    <a:lstStyle/>
                    <a:p>
                      <a:endParaRPr lang="nl-NL"/>
                    </a:p>
                  </a:txBody>
                  <a:tcPr/>
                </a:tc>
                <a:extLst>
                  <a:ext uri="{0D108BD9-81ED-4DB2-BD59-A6C34878D82A}">
                    <a16:rowId xmlns:a16="http://schemas.microsoft.com/office/drawing/2014/main" val="1654435286"/>
                  </a:ext>
                </a:extLst>
              </a:tr>
              <a:tr h="130200">
                <a:tc vMerge="1">
                  <a:txBody>
                    <a:bodyPr/>
                    <a:lstStyle/>
                    <a:p>
                      <a:endParaRPr lang="nl-NL"/>
                    </a:p>
                  </a:txBody>
                  <a:tcPr/>
                </a:tc>
                <a:tc>
                  <a:txBody>
                    <a:bodyPr/>
                    <a:lstStyle/>
                    <a:p>
                      <a:pPr algn="ctr">
                        <a:lnSpc>
                          <a:spcPct val="115000"/>
                        </a:lnSpc>
                        <a:spcAft>
                          <a:spcPts val="0"/>
                        </a:spcAft>
                      </a:pPr>
                      <a:r>
                        <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Vrij</a:t>
                      </a:r>
                    </a:p>
                  </a:txBody>
                  <a:tcPr marL="24013" marR="24013" marT="0" marB="0">
                    <a:noFill/>
                  </a:tcPr>
                </a:tc>
                <a:tc>
                  <a:txBody>
                    <a:bodyPr/>
                    <a:lstStyle/>
                    <a:p>
                      <a:pPr marL="342900" lvl="0" indent="-342900">
                        <a:lnSpc>
                          <a:spcPct val="115000"/>
                        </a:lnSpc>
                        <a:spcAft>
                          <a:spcPts val="0"/>
                        </a:spcAft>
                        <a:buFont typeface="Wingdings" panose="05000000000000000000" pitchFamily="2" charset="2"/>
                        <a:buChar char=""/>
                      </a:pPr>
                      <a:r>
                        <a:rPr lang="nl-NL" sz="900">
                          <a:solidFill>
                            <a:schemeClr val="bg1"/>
                          </a:solidFill>
                          <a:effectLst/>
                        </a:rPr>
                        <a:t>Tekst 5.2.a</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vMerge="1">
                  <a:txBody>
                    <a:bodyPr/>
                    <a:lstStyle/>
                    <a:p>
                      <a:endParaRPr lang="nl-NL"/>
                    </a:p>
                  </a:txBody>
                  <a:tcPr/>
                </a:tc>
                <a:extLst>
                  <a:ext uri="{0D108BD9-81ED-4DB2-BD59-A6C34878D82A}">
                    <a16:rowId xmlns:a16="http://schemas.microsoft.com/office/drawing/2014/main" val="2825230807"/>
                  </a:ext>
                </a:extLst>
              </a:tr>
              <a:tr h="154364">
                <a:tc vMerge="1">
                  <a:txBody>
                    <a:bodyPr/>
                    <a:lstStyle/>
                    <a:p>
                      <a:endParaRPr lang="nl-NL"/>
                    </a:p>
                  </a:txBody>
                  <a:tcPr/>
                </a:tc>
                <a:tc>
                  <a:txBody>
                    <a:bodyPr/>
                    <a:lstStyle/>
                    <a:p>
                      <a:pPr algn="ctr">
                        <a:lnSpc>
                          <a:spcPct val="115000"/>
                        </a:lnSpc>
                        <a:spcAft>
                          <a:spcPts val="0"/>
                        </a:spcAft>
                      </a:pPr>
                      <a:r>
                        <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Vrij</a:t>
                      </a:r>
                    </a:p>
                  </a:txBody>
                  <a:tcPr marL="24013" marR="24013" marT="0" marB="0">
                    <a:noFill/>
                  </a:tcPr>
                </a:tc>
                <a:tc>
                  <a:txBody>
                    <a:bodyPr/>
                    <a:lstStyle/>
                    <a:p>
                      <a:pPr marL="342900" lvl="0" indent="-342900">
                        <a:lnSpc>
                          <a:spcPct val="115000"/>
                        </a:lnSpc>
                        <a:spcAft>
                          <a:spcPts val="0"/>
                        </a:spcAft>
                        <a:buFont typeface="Wingdings" panose="05000000000000000000" pitchFamily="2" charset="2"/>
                        <a:buChar char=""/>
                      </a:pPr>
                      <a:r>
                        <a:rPr lang="nl-NL" sz="900">
                          <a:solidFill>
                            <a:schemeClr val="bg1"/>
                          </a:solidFill>
                          <a:effectLst/>
                        </a:rPr>
                        <a:t>Tekst 5.2.b t/m regel 7</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vMerge="1">
                  <a:txBody>
                    <a:bodyPr/>
                    <a:lstStyle/>
                    <a:p>
                      <a:endParaRPr lang="nl-NL"/>
                    </a:p>
                  </a:txBody>
                  <a:tcPr/>
                </a:tc>
                <a:extLst>
                  <a:ext uri="{0D108BD9-81ED-4DB2-BD59-A6C34878D82A}">
                    <a16:rowId xmlns:a16="http://schemas.microsoft.com/office/drawing/2014/main" val="4280674224"/>
                  </a:ext>
                </a:extLst>
              </a:tr>
              <a:tr h="130200">
                <a:tc rowSpan="4">
                  <a:txBody>
                    <a:bodyPr/>
                    <a:lstStyle/>
                    <a:p>
                      <a:pPr>
                        <a:lnSpc>
                          <a:spcPct val="115000"/>
                        </a:lnSpc>
                        <a:spcAft>
                          <a:spcPts val="1000"/>
                        </a:spcAft>
                      </a:pPr>
                      <a:r>
                        <a:rPr lang="nl-NL" sz="900">
                          <a:solidFill>
                            <a:schemeClr val="bg1"/>
                          </a:solidFill>
                          <a:effectLst/>
                        </a:rPr>
                        <a:t>13</a:t>
                      </a:r>
                    </a:p>
                    <a:p>
                      <a:pPr algn="ctr">
                        <a:lnSpc>
                          <a:spcPct val="115000"/>
                        </a:lnSpc>
                        <a:spcAft>
                          <a:spcPts val="1000"/>
                        </a:spcAft>
                      </a:pPr>
                      <a:r>
                        <a:rPr lang="nl-NL" sz="900">
                          <a:solidFill>
                            <a:schemeClr val="bg1"/>
                          </a:solidFill>
                          <a:effectLst/>
                        </a:rPr>
                        <a:t>28/3-</a:t>
                      </a:r>
                      <a:br>
                        <a:rPr lang="nl-NL" sz="900">
                          <a:solidFill>
                            <a:schemeClr val="bg1"/>
                          </a:solidFill>
                          <a:effectLst/>
                        </a:rPr>
                      </a:br>
                      <a:r>
                        <a:rPr lang="nl-NL" sz="900">
                          <a:solidFill>
                            <a:schemeClr val="bg1"/>
                          </a:solidFill>
                          <a:effectLst/>
                        </a:rPr>
                        <a:t>1/4</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a:txBody>
                    <a:bodyPr/>
                    <a:lstStyle/>
                    <a:p>
                      <a:pPr algn="ctr">
                        <a:lnSpc>
                          <a:spcPct val="115000"/>
                        </a:lnSpc>
                        <a:spcAft>
                          <a:spcPts val="0"/>
                        </a:spcAft>
                      </a:pPr>
                      <a:r>
                        <a:rPr lang="nl-NL" sz="900" dirty="0">
                          <a:solidFill>
                            <a:schemeClr val="bg1"/>
                          </a:solidFill>
                          <a:effectLst/>
                        </a:rPr>
                        <a:t>Do</a:t>
                      </a:r>
                      <a:endPar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a:txBody>
                    <a:bodyPr/>
                    <a:lstStyle/>
                    <a:p>
                      <a:pPr marL="342900" lvl="0" indent="-342900">
                        <a:lnSpc>
                          <a:spcPct val="115000"/>
                        </a:lnSpc>
                        <a:spcAft>
                          <a:spcPts val="0"/>
                        </a:spcAft>
                        <a:buFont typeface="Wingdings" panose="05000000000000000000" pitchFamily="2" charset="2"/>
                        <a:buChar char=""/>
                      </a:pPr>
                      <a:r>
                        <a:rPr lang="nl-NL" sz="900">
                          <a:solidFill>
                            <a:schemeClr val="bg1"/>
                          </a:solidFill>
                          <a:effectLst/>
                        </a:rPr>
                        <a:t>Tekst 5.2.b t/m regel 12</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rowSpan="4">
                  <a:txBody>
                    <a:bodyPr/>
                    <a:lstStyle/>
                    <a:p>
                      <a:pPr>
                        <a:lnSpc>
                          <a:spcPct val="115000"/>
                        </a:lnSpc>
                        <a:spcAft>
                          <a:spcPts val="0"/>
                        </a:spcAft>
                      </a:pPr>
                      <a:r>
                        <a:rPr lang="nl-NL" sz="900">
                          <a:solidFill>
                            <a:schemeClr val="bg1"/>
                          </a:solidFill>
                          <a:effectLst/>
                        </a:rPr>
                        <a:t>Ma: DEADLINE werk vorige week</a:t>
                      </a:r>
                    </a:p>
                    <a:p>
                      <a:pPr marL="342900" lvl="0" indent="-342900">
                        <a:lnSpc>
                          <a:spcPct val="115000"/>
                        </a:lnSpc>
                        <a:spcAft>
                          <a:spcPts val="0"/>
                        </a:spcAft>
                        <a:buFont typeface="Courier New" panose="02070309020205020404" pitchFamily="49" charset="0"/>
                        <a:buChar char="□"/>
                      </a:pPr>
                      <a:r>
                        <a:rPr lang="nl-NL" sz="900">
                          <a:solidFill>
                            <a:schemeClr val="bg1"/>
                          </a:solidFill>
                          <a:effectLst/>
                        </a:rPr>
                        <a:t>Vertalen Tekst 5.2.b r. 8-18</a:t>
                      </a:r>
                    </a:p>
                    <a:p>
                      <a:pPr marL="342900" lvl="0" indent="-342900">
                        <a:lnSpc>
                          <a:spcPct val="115000"/>
                        </a:lnSpc>
                        <a:spcAft>
                          <a:spcPts val="0"/>
                        </a:spcAft>
                        <a:buFont typeface="Courier New" panose="02070309020205020404" pitchFamily="49" charset="0"/>
                        <a:buChar char="□"/>
                      </a:pPr>
                      <a:r>
                        <a:rPr lang="nl-NL" sz="900">
                          <a:solidFill>
                            <a:schemeClr val="bg1"/>
                          </a:solidFill>
                          <a:effectLst/>
                        </a:rPr>
                        <a:t>Vertalen Tekst 5.2.c</a:t>
                      </a:r>
                    </a:p>
                    <a:p>
                      <a:pPr marL="342900" lvl="0" indent="-342900">
                        <a:lnSpc>
                          <a:spcPct val="115000"/>
                        </a:lnSpc>
                        <a:spcAft>
                          <a:spcPts val="0"/>
                        </a:spcAft>
                        <a:buFont typeface="Courier New" panose="02070309020205020404" pitchFamily="49" charset="0"/>
                        <a:buChar char="□"/>
                      </a:pPr>
                      <a:r>
                        <a:rPr lang="nl-NL" sz="900">
                          <a:solidFill>
                            <a:schemeClr val="bg1"/>
                          </a:solidFill>
                          <a:effectLst/>
                        </a:rPr>
                        <a:t>Teksten nakijken met filmpjes </a:t>
                      </a:r>
                    </a:p>
                    <a:p>
                      <a:pPr marL="342900" lvl="0" indent="-342900">
                        <a:lnSpc>
                          <a:spcPct val="115000"/>
                        </a:lnSpc>
                        <a:spcAft>
                          <a:spcPts val="0"/>
                        </a:spcAft>
                        <a:buFont typeface="Courier New" panose="02070309020205020404" pitchFamily="49" charset="0"/>
                        <a:buChar char="□"/>
                      </a:pPr>
                      <a:r>
                        <a:rPr lang="nl-NL" sz="900">
                          <a:solidFill>
                            <a:schemeClr val="bg1"/>
                          </a:solidFill>
                          <a:effectLst/>
                        </a:rPr>
                        <a:t>Opdrachten bij 5.2.b+c</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extLst>
                  <a:ext uri="{0D108BD9-81ED-4DB2-BD59-A6C34878D82A}">
                    <a16:rowId xmlns:a16="http://schemas.microsoft.com/office/drawing/2014/main" val="2181406815"/>
                  </a:ext>
                </a:extLst>
              </a:tr>
              <a:tr h="130200">
                <a:tc vMerge="1">
                  <a:txBody>
                    <a:bodyPr/>
                    <a:lstStyle/>
                    <a:p>
                      <a:endParaRPr lang="nl-NL"/>
                    </a:p>
                  </a:txBody>
                  <a:tcPr/>
                </a:tc>
                <a:tc>
                  <a:txBody>
                    <a:bodyPr/>
                    <a:lstStyle/>
                    <a:p>
                      <a:pPr algn="ctr">
                        <a:lnSpc>
                          <a:spcPct val="115000"/>
                        </a:lnSpc>
                        <a:spcAft>
                          <a:spcPts val="0"/>
                        </a:spcAft>
                      </a:pPr>
                      <a:r>
                        <a:rPr lang="nl-NL" sz="900" dirty="0">
                          <a:solidFill>
                            <a:schemeClr val="bg1"/>
                          </a:solidFill>
                          <a:effectLst/>
                        </a:rPr>
                        <a:t>Do</a:t>
                      </a:r>
                      <a:endPar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a:txBody>
                    <a:bodyPr/>
                    <a:lstStyle/>
                    <a:p>
                      <a:pPr marL="342900" lvl="0" indent="-342900">
                        <a:lnSpc>
                          <a:spcPct val="115000"/>
                        </a:lnSpc>
                        <a:spcAft>
                          <a:spcPts val="0"/>
                        </a:spcAft>
                        <a:buFont typeface="Wingdings" panose="05000000000000000000" pitchFamily="2" charset="2"/>
                        <a:buChar char=""/>
                      </a:pPr>
                      <a:r>
                        <a:rPr lang="nl-NL" sz="900">
                          <a:solidFill>
                            <a:schemeClr val="bg1"/>
                          </a:solidFill>
                          <a:effectLst/>
                        </a:rPr>
                        <a:t>Tekst 5.2.b t/m regel 18</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vMerge="1">
                  <a:txBody>
                    <a:bodyPr/>
                    <a:lstStyle/>
                    <a:p>
                      <a:endParaRPr lang="nl-NL"/>
                    </a:p>
                  </a:txBody>
                  <a:tcPr/>
                </a:tc>
                <a:extLst>
                  <a:ext uri="{0D108BD9-81ED-4DB2-BD59-A6C34878D82A}">
                    <a16:rowId xmlns:a16="http://schemas.microsoft.com/office/drawing/2014/main" val="3236499097"/>
                  </a:ext>
                </a:extLst>
              </a:tr>
              <a:tr h="130200">
                <a:tc vMerge="1">
                  <a:txBody>
                    <a:bodyPr/>
                    <a:lstStyle/>
                    <a:p>
                      <a:endParaRPr lang="nl-NL"/>
                    </a:p>
                  </a:txBody>
                  <a:tcPr/>
                </a:tc>
                <a:tc>
                  <a:txBody>
                    <a:bodyPr/>
                    <a:lstStyle/>
                    <a:p>
                      <a:pPr algn="ctr">
                        <a:lnSpc>
                          <a:spcPct val="115000"/>
                        </a:lnSpc>
                        <a:spcAft>
                          <a:spcPts val="0"/>
                        </a:spcAft>
                      </a:pPr>
                      <a:r>
                        <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Vrij</a:t>
                      </a:r>
                    </a:p>
                  </a:txBody>
                  <a:tcPr marL="24013" marR="24013" marT="0" marB="0">
                    <a:noFill/>
                  </a:tcPr>
                </a:tc>
                <a:tc>
                  <a:txBody>
                    <a:bodyPr/>
                    <a:lstStyle/>
                    <a:p>
                      <a:pPr marL="342900" lvl="0" indent="-342900">
                        <a:lnSpc>
                          <a:spcPct val="115000"/>
                        </a:lnSpc>
                        <a:spcAft>
                          <a:spcPts val="0"/>
                        </a:spcAft>
                        <a:buFont typeface="Wingdings" panose="05000000000000000000" pitchFamily="2" charset="2"/>
                        <a:buChar char=""/>
                      </a:pPr>
                      <a:r>
                        <a:rPr lang="nl-NL" sz="900">
                          <a:solidFill>
                            <a:schemeClr val="bg1"/>
                          </a:solidFill>
                          <a:effectLst/>
                        </a:rPr>
                        <a:t>Tekst 5.2.c t/m regel 5</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vMerge="1">
                  <a:txBody>
                    <a:bodyPr/>
                    <a:lstStyle/>
                    <a:p>
                      <a:endParaRPr lang="nl-NL"/>
                    </a:p>
                  </a:txBody>
                  <a:tcPr/>
                </a:tc>
                <a:extLst>
                  <a:ext uri="{0D108BD9-81ED-4DB2-BD59-A6C34878D82A}">
                    <a16:rowId xmlns:a16="http://schemas.microsoft.com/office/drawing/2014/main" val="2069942377"/>
                  </a:ext>
                </a:extLst>
              </a:tr>
              <a:tr h="292713">
                <a:tc vMerge="1">
                  <a:txBody>
                    <a:bodyPr/>
                    <a:lstStyle/>
                    <a:p>
                      <a:endParaRPr lang="nl-NL"/>
                    </a:p>
                  </a:txBody>
                  <a:tcPr/>
                </a:tc>
                <a:tc>
                  <a:txBody>
                    <a:bodyPr/>
                    <a:lstStyle/>
                    <a:p>
                      <a:pPr algn="ctr">
                        <a:lnSpc>
                          <a:spcPct val="115000"/>
                        </a:lnSpc>
                        <a:spcAft>
                          <a:spcPts val="0"/>
                        </a:spcAft>
                      </a:pPr>
                      <a:r>
                        <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Vrij</a:t>
                      </a:r>
                    </a:p>
                  </a:txBody>
                  <a:tcPr marL="24013" marR="24013" marT="0" marB="0">
                    <a:noFill/>
                  </a:tcPr>
                </a:tc>
                <a:tc>
                  <a:txBody>
                    <a:bodyPr/>
                    <a:lstStyle/>
                    <a:p>
                      <a:pPr marL="342900" lvl="0" indent="-342900">
                        <a:lnSpc>
                          <a:spcPct val="115000"/>
                        </a:lnSpc>
                        <a:spcAft>
                          <a:spcPts val="0"/>
                        </a:spcAft>
                        <a:buFont typeface="Wingdings" panose="05000000000000000000" pitchFamily="2" charset="2"/>
                        <a:buChar char=""/>
                      </a:pPr>
                      <a:r>
                        <a:rPr lang="nl-NL" sz="900">
                          <a:solidFill>
                            <a:schemeClr val="bg1"/>
                          </a:solidFill>
                          <a:effectLst/>
                        </a:rPr>
                        <a:t>Tekst 5.2.c t/m regel 12</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vMerge="1">
                  <a:txBody>
                    <a:bodyPr/>
                    <a:lstStyle/>
                    <a:p>
                      <a:endParaRPr lang="nl-NL"/>
                    </a:p>
                  </a:txBody>
                  <a:tcPr/>
                </a:tc>
                <a:extLst>
                  <a:ext uri="{0D108BD9-81ED-4DB2-BD59-A6C34878D82A}">
                    <a16:rowId xmlns:a16="http://schemas.microsoft.com/office/drawing/2014/main" val="2456474502"/>
                  </a:ext>
                </a:extLst>
              </a:tr>
              <a:tr h="268478">
                <a:tc rowSpan="4">
                  <a:txBody>
                    <a:bodyPr/>
                    <a:lstStyle/>
                    <a:p>
                      <a:pPr>
                        <a:lnSpc>
                          <a:spcPct val="115000"/>
                        </a:lnSpc>
                        <a:spcAft>
                          <a:spcPts val="1000"/>
                        </a:spcAft>
                      </a:pPr>
                      <a:br>
                        <a:rPr lang="nl-NL" sz="900">
                          <a:solidFill>
                            <a:schemeClr val="bg1"/>
                          </a:solidFill>
                          <a:effectLst/>
                        </a:rPr>
                      </a:br>
                      <a:r>
                        <a:rPr lang="nl-NL" sz="900">
                          <a:solidFill>
                            <a:schemeClr val="bg1"/>
                          </a:solidFill>
                          <a:effectLst/>
                        </a:rPr>
                        <a:t>14</a:t>
                      </a:r>
                    </a:p>
                    <a:p>
                      <a:pPr algn="ctr">
                        <a:lnSpc>
                          <a:spcPct val="115000"/>
                        </a:lnSpc>
                        <a:spcAft>
                          <a:spcPts val="1000"/>
                        </a:spcAft>
                      </a:pPr>
                      <a:r>
                        <a:rPr lang="nl-NL" sz="900">
                          <a:solidFill>
                            <a:schemeClr val="bg1"/>
                          </a:solidFill>
                          <a:effectLst/>
                        </a:rPr>
                        <a:t>4/4-</a:t>
                      </a:r>
                      <a:br>
                        <a:rPr lang="nl-NL" sz="900">
                          <a:solidFill>
                            <a:schemeClr val="bg1"/>
                          </a:solidFill>
                          <a:effectLst/>
                        </a:rPr>
                      </a:br>
                      <a:r>
                        <a:rPr lang="nl-NL" sz="900">
                          <a:solidFill>
                            <a:schemeClr val="bg1"/>
                          </a:solidFill>
                          <a:effectLst/>
                        </a:rPr>
                        <a:t>8/4</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a:txBody>
                    <a:bodyPr/>
                    <a:lstStyle/>
                    <a:p>
                      <a:pPr algn="ctr">
                        <a:lnSpc>
                          <a:spcPct val="115000"/>
                        </a:lnSpc>
                        <a:spcAft>
                          <a:spcPts val="0"/>
                        </a:spcAft>
                      </a:pPr>
                      <a:r>
                        <a:rPr lang="nl-NL" sz="900" dirty="0">
                          <a:solidFill>
                            <a:schemeClr val="bg1"/>
                          </a:solidFill>
                          <a:effectLst/>
                        </a:rPr>
                        <a:t>Do</a:t>
                      </a:r>
                      <a:endPar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a:txBody>
                    <a:bodyPr/>
                    <a:lstStyle/>
                    <a:p>
                      <a:pPr marL="342900" lvl="0" indent="-342900">
                        <a:lnSpc>
                          <a:spcPct val="115000"/>
                        </a:lnSpc>
                        <a:spcAft>
                          <a:spcPts val="0"/>
                        </a:spcAft>
                        <a:buFont typeface="Wingdings" panose="05000000000000000000" pitchFamily="2" charset="2"/>
                        <a:buChar char=""/>
                      </a:pPr>
                      <a:r>
                        <a:rPr lang="nl-NL" sz="900">
                          <a:solidFill>
                            <a:schemeClr val="bg1"/>
                          </a:solidFill>
                          <a:effectLst/>
                        </a:rPr>
                        <a:t>Tekst 5.2.d in vertaling</a:t>
                      </a:r>
                    </a:p>
                    <a:p>
                      <a:pPr marL="342900" lvl="0" indent="-342900">
                        <a:lnSpc>
                          <a:spcPct val="115000"/>
                        </a:lnSpc>
                        <a:spcAft>
                          <a:spcPts val="0"/>
                        </a:spcAft>
                        <a:buFont typeface="Wingdings" panose="05000000000000000000" pitchFamily="2" charset="2"/>
                        <a:buChar char=""/>
                      </a:pPr>
                      <a:r>
                        <a:rPr lang="nl-NL" sz="900">
                          <a:solidFill>
                            <a:schemeClr val="bg1"/>
                          </a:solidFill>
                          <a:effectLst/>
                        </a:rPr>
                        <a:t>Tekst 5.2.e t/m regel 6</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rowSpan="4">
                  <a:txBody>
                    <a:bodyPr/>
                    <a:lstStyle/>
                    <a:p>
                      <a:pPr>
                        <a:lnSpc>
                          <a:spcPct val="115000"/>
                        </a:lnSpc>
                        <a:spcAft>
                          <a:spcPts val="0"/>
                        </a:spcAft>
                      </a:pPr>
                      <a:r>
                        <a:rPr lang="nl-NL" sz="900" dirty="0">
                          <a:solidFill>
                            <a:schemeClr val="bg1"/>
                          </a:solidFill>
                          <a:effectLst/>
                        </a:rPr>
                        <a:t>Ma: DEADLINE werk vorige week</a:t>
                      </a:r>
                    </a:p>
                    <a:p>
                      <a:pPr marL="342900" lvl="0" indent="-342900">
                        <a:lnSpc>
                          <a:spcPct val="115000"/>
                        </a:lnSpc>
                        <a:spcAft>
                          <a:spcPts val="0"/>
                        </a:spcAft>
                        <a:buFont typeface="Courier New" panose="02070309020205020404" pitchFamily="49" charset="0"/>
                        <a:buChar char="□"/>
                      </a:pPr>
                      <a:r>
                        <a:rPr lang="nl-NL" sz="900" dirty="0">
                          <a:solidFill>
                            <a:schemeClr val="bg1"/>
                          </a:solidFill>
                          <a:effectLst/>
                        </a:rPr>
                        <a:t>Lezen Tekst 5.2.d in vertaling</a:t>
                      </a:r>
                    </a:p>
                    <a:p>
                      <a:pPr marL="342900" lvl="0" indent="-342900">
                        <a:lnSpc>
                          <a:spcPct val="115000"/>
                        </a:lnSpc>
                        <a:spcAft>
                          <a:spcPts val="0"/>
                        </a:spcAft>
                        <a:buFont typeface="Courier New" panose="02070309020205020404" pitchFamily="49" charset="0"/>
                        <a:buChar char="□"/>
                      </a:pPr>
                      <a:r>
                        <a:rPr lang="nl-NL" sz="900" dirty="0">
                          <a:solidFill>
                            <a:schemeClr val="bg1"/>
                          </a:solidFill>
                          <a:effectLst/>
                        </a:rPr>
                        <a:t>Vertalen Tekst 5.2.e + f r.1-5</a:t>
                      </a:r>
                    </a:p>
                    <a:p>
                      <a:pPr marL="342900" lvl="0" indent="-342900">
                        <a:lnSpc>
                          <a:spcPct val="115000"/>
                        </a:lnSpc>
                        <a:spcAft>
                          <a:spcPts val="0"/>
                        </a:spcAft>
                        <a:buFont typeface="Courier New" panose="02070309020205020404" pitchFamily="49" charset="0"/>
                        <a:buChar char="□"/>
                      </a:pPr>
                      <a:r>
                        <a:rPr lang="nl-NL" sz="900" dirty="0">
                          <a:solidFill>
                            <a:schemeClr val="bg1"/>
                          </a:solidFill>
                          <a:effectLst/>
                        </a:rPr>
                        <a:t>Teksten nakijken met filmpjes </a:t>
                      </a:r>
                    </a:p>
                    <a:p>
                      <a:pPr marL="342900" lvl="0" indent="-342900">
                        <a:lnSpc>
                          <a:spcPct val="115000"/>
                        </a:lnSpc>
                        <a:spcAft>
                          <a:spcPts val="0"/>
                        </a:spcAft>
                        <a:buFont typeface="Courier New" panose="02070309020205020404" pitchFamily="49" charset="0"/>
                        <a:buChar char="□"/>
                      </a:pPr>
                      <a:r>
                        <a:rPr lang="nl-NL" sz="900" dirty="0">
                          <a:solidFill>
                            <a:schemeClr val="bg1"/>
                          </a:solidFill>
                          <a:effectLst/>
                        </a:rPr>
                        <a:t>Opdrachten bij 5.2.e+f</a:t>
                      </a:r>
                      <a:endPar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extLst>
                  <a:ext uri="{0D108BD9-81ED-4DB2-BD59-A6C34878D82A}">
                    <a16:rowId xmlns:a16="http://schemas.microsoft.com/office/drawing/2014/main" val="3740226654"/>
                  </a:ext>
                </a:extLst>
              </a:tr>
              <a:tr h="130200">
                <a:tc vMerge="1">
                  <a:txBody>
                    <a:bodyPr/>
                    <a:lstStyle/>
                    <a:p>
                      <a:endParaRPr lang="nl-NL"/>
                    </a:p>
                  </a:txBody>
                  <a:tcPr/>
                </a:tc>
                <a:tc>
                  <a:txBody>
                    <a:bodyPr/>
                    <a:lstStyle/>
                    <a:p>
                      <a:pPr algn="ctr">
                        <a:lnSpc>
                          <a:spcPct val="115000"/>
                        </a:lnSpc>
                        <a:spcAft>
                          <a:spcPts val="0"/>
                        </a:spcAft>
                      </a:pPr>
                      <a:r>
                        <a:rPr lang="nl-NL" sz="900" dirty="0">
                          <a:solidFill>
                            <a:schemeClr val="bg1"/>
                          </a:solidFill>
                          <a:effectLst/>
                        </a:rPr>
                        <a:t>Do</a:t>
                      </a:r>
                      <a:endPar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a:txBody>
                    <a:bodyPr/>
                    <a:lstStyle/>
                    <a:p>
                      <a:pPr marL="342900" lvl="0" indent="-342900">
                        <a:lnSpc>
                          <a:spcPct val="115000"/>
                        </a:lnSpc>
                        <a:spcAft>
                          <a:spcPts val="0"/>
                        </a:spcAft>
                        <a:buFont typeface="Wingdings" panose="05000000000000000000" pitchFamily="2" charset="2"/>
                        <a:buChar char=""/>
                      </a:pPr>
                      <a:r>
                        <a:rPr lang="nl-NL" sz="900">
                          <a:solidFill>
                            <a:schemeClr val="bg1"/>
                          </a:solidFill>
                          <a:effectLst/>
                        </a:rPr>
                        <a:t>Tekst 5.2.e t/m regel 12</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vMerge="1">
                  <a:txBody>
                    <a:bodyPr/>
                    <a:lstStyle/>
                    <a:p>
                      <a:endParaRPr lang="nl-NL"/>
                    </a:p>
                  </a:txBody>
                  <a:tcPr/>
                </a:tc>
                <a:extLst>
                  <a:ext uri="{0D108BD9-81ED-4DB2-BD59-A6C34878D82A}">
                    <a16:rowId xmlns:a16="http://schemas.microsoft.com/office/drawing/2014/main" val="4147854234"/>
                  </a:ext>
                </a:extLst>
              </a:tr>
              <a:tr h="130200">
                <a:tc vMerge="1">
                  <a:txBody>
                    <a:bodyPr/>
                    <a:lstStyle/>
                    <a:p>
                      <a:endParaRPr lang="nl-NL"/>
                    </a:p>
                  </a:txBody>
                  <a:tcPr/>
                </a:tc>
                <a:tc>
                  <a:txBody>
                    <a:bodyPr/>
                    <a:lstStyle/>
                    <a:p>
                      <a:pPr algn="ctr">
                        <a:lnSpc>
                          <a:spcPct val="115000"/>
                        </a:lnSpc>
                        <a:spcAft>
                          <a:spcPts val="0"/>
                        </a:spcAft>
                      </a:pPr>
                      <a:r>
                        <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Vrij</a:t>
                      </a:r>
                    </a:p>
                  </a:txBody>
                  <a:tcPr marL="24013" marR="24013" marT="0" marB="0">
                    <a:noFill/>
                  </a:tcPr>
                </a:tc>
                <a:tc>
                  <a:txBody>
                    <a:bodyPr/>
                    <a:lstStyle/>
                    <a:p>
                      <a:pPr marL="342900" lvl="0" indent="-342900">
                        <a:lnSpc>
                          <a:spcPct val="115000"/>
                        </a:lnSpc>
                        <a:spcAft>
                          <a:spcPts val="0"/>
                        </a:spcAft>
                        <a:buFont typeface="Wingdings" panose="05000000000000000000" pitchFamily="2" charset="2"/>
                        <a:buChar char=""/>
                      </a:pPr>
                      <a:r>
                        <a:rPr lang="nl-NL" sz="900">
                          <a:solidFill>
                            <a:schemeClr val="bg1"/>
                          </a:solidFill>
                          <a:effectLst/>
                        </a:rPr>
                        <a:t>Tekst 5.2.e t/m regel 17</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vMerge="1">
                  <a:txBody>
                    <a:bodyPr/>
                    <a:lstStyle/>
                    <a:p>
                      <a:endParaRPr lang="nl-NL"/>
                    </a:p>
                  </a:txBody>
                  <a:tcPr/>
                </a:tc>
                <a:extLst>
                  <a:ext uri="{0D108BD9-81ED-4DB2-BD59-A6C34878D82A}">
                    <a16:rowId xmlns:a16="http://schemas.microsoft.com/office/drawing/2014/main" val="1715015737"/>
                  </a:ext>
                </a:extLst>
              </a:tr>
              <a:tr h="177903">
                <a:tc vMerge="1">
                  <a:txBody>
                    <a:bodyPr/>
                    <a:lstStyle/>
                    <a:p>
                      <a:endParaRPr lang="nl-NL"/>
                    </a:p>
                  </a:txBody>
                  <a:tcPr/>
                </a:tc>
                <a:tc>
                  <a:txBody>
                    <a:bodyPr/>
                    <a:lstStyle/>
                    <a:p>
                      <a:pPr algn="ctr">
                        <a:lnSpc>
                          <a:spcPct val="115000"/>
                        </a:lnSpc>
                        <a:spcAft>
                          <a:spcPts val="0"/>
                        </a:spcAft>
                      </a:pPr>
                      <a:r>
                        <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Vrij</a:t>
                      </a:r>
                    </a:p>
                  </a:txBody>
                  <a:tcPr marL="24013" marR="24013" marT="0" marB="0">
                    <a:noFill/>
                  </a:tcPr>
                </a:tc>
                <a:tc>
                  <a:txBody>
                    <a:bodyPr/>
                    <a:lstStyle/>
                    <a:p>
                      <a:pPr marL="342900" lvl="0" indent="-342900">
                        <a:lnSpc>
                          <a:spcPct val="115000"/>
                        </a:lnSpc>
                        <a:spcAft>
                          <a:spcPts val="0"/>
                        </a:spcAft>
                        <a:buFont typeface="Wingdings" panose="05000000000000000000" pitchFamily="2" charset="2"/>
                        <a:buChar char=""/>
                      </a:pPr>
                      <a:r>
                        <a:rPr lang="nl-NL" sz="900">
                          <a:solidFill>
                            <a:schemeClr val="bg1"/>
                          </a:solidFill>
                          <a:effectLst/>
                        </a:rPr>
                        <a:t>Tekst 5.2.f t/m regel 5</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vMerge="1">
                  <a:txBody>
                    <a:bodyPr/>
                    <a:lstStyle/>
                    <a:p>
                      <a:endParaRPr lang="nl-NL"/>
                    </a:p>
                  </a:txBody>
                  <a:tcPr/>
                </a:tc>
                <a:extLst>
                  <a:ext uri="{0D108BD9-81ED-4DB2-BD59-A6C34878D82A}">
                    <a16:rowId xmlns:a16="http://schemas.microsoft.com/office/drawing/2014/main" val="1220090861"/>
                  </a:ext>
                </a:extLst>
              </a:tr>
              <a:tr h="130200">
                <a:tc rowSpan="4">
                  <a:txBody>
                    <a:bodyPr/>
                    <a:lstStyle/>
                    <a:p>
                      <a:pPr>
                        <a:lnSpc>
                          <a:spcPct val="115000"/>
                        </a:lnSpc>
                        <a:spcAft>
                          <a:spcPts val="1000"/>
                        </a:spcAft>
                      </a:pPr>
                      <a:r>
                        <a:rPr lang="nl-NL" sz="900">
                          <a:solidFill>
                            <a:schemeClr val="bg1"/>
                          </a:solidFill>
                          <a:effectLst/>
                        </a:rPr>
                        <a:t>15</a:t>
                      </a:r>
                    </a:p>
                    <a:p>
                      <a:pPr algn="ctr">
                        <a:lnSpc>
                          <a:spcPct val="115000"/>
                        </a:lnSpc>
                        <a:spcAft>
                          <a:spcPts val="1000"/>
                        </a:spcAft>
                      </a:pPr>
                      <a:r>
                        <a:rPr lang="nl-NL" sz="900">
                          <a:solidFill>
                            <a:schemeClr val="bg1"/>
                          </a:solidFill>
                          <a:effectLst/>
                        </a:rPr>
                        <a:t>11/4-</a:t>
                      </a:r>
                      <a:br>
                        <a:rPr lang="nl-NL" sz="900">
                          <a:solidFill>
                            <a:schemeClr val="bg1"/>
                          </a:solidFill>
                          <a:effectLst/>
                        </a:rPr>
                      </a:br>
                      <a:r>
                        <a:rPr lang="nl-NL" sz="900">
                          <a:solidFill>
                            <a:schemeClr val="bg1"/>
                          </a:solidFill>
                          <a:effectLst/>
                        </a:rPr>
                        <a:t>15/4</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a:txBody>
                    <a:bodyPr/>
                    <a:lstStyle/>
                    <a:p>
                      <a:pPr algn="ctr">
                        <a:lnSpc>
                          <a:spcPct val="115000"/>
                        </a:lnSpc>
                        <a:spcAft>
                          <a:spcPts val="0"/>
                        </a:spcAft>
                      </a:pPr>
                      <a:r>
                        <a:rPr lang="nl-NL" sz="900" dirty="0">
                          <a:solidFill>
                            <a:schemeClr val="bg1"/>
                          </a:solidFill>
                          <a:effectLst/>
                        </a:rPr>
                        <a:t>Do</a:t>
                      </a:r>
                      <a:endPar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a:txBody>
                    <a:bodyPr/>
                    <a:lstStyle/>
                    <a:p>
                      <a:pPr marL="342900" lvl="0" indent="-342900">
                        <a:lnSpc>
                          <a:spcPct val="115000"/>
                        </a:lnSpc>
                        <a:spcAft>
                          <a:spcPts val="0"/>
                        </a:spcAft>
                        <a:buFont typeface="Wingdings" panose="05000000000000000000" pitchFamily="2" charset="2"/>
                        <a:buChar char=""/>
                      </a:pPr>
                      <a:r>
                        <a:rPr lang="nl-NL" sz="900" dirty="0">
                          <a:solidFill>
                            <a:schemeClr val="bg1"/>
                          </a:solidFill>
                          <a:effectLst/>
                        </a:rPr>
                        <a:t>Tekst 5.2.f t/m regel 11</a:t>
                      </a:r>
                      <a:endPar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rowSpan="4">
                  <a:txBody>
                    <a:bodyPr/>
                    <a:lstStyle/>
                    <a:p>
                      <a:pPr>
                        <a:lnSpc>
                          <a:spcPct val="115000"/>
                        </a:lnSpc>
                        <a:spcAft>
                          <a:spcPts val="0"/>
                        </a:spcAft>
                      </a:pPr>
                      <a:r>
                        <a:rPr lang="nl-NL" sz="900">
                          <a:solidFill>
                            <a:schemeClr val="bg1"/>
                          </a:solidFill>
                          <a:effectLst/>
                        </a:rPr>
                        <a:t>Ma: DEADLINE werk vorige week</a:t>
                      </a:r>
                    </a:p>
                    <a:p>
                      <a:pPr marL="342900" lvl="0" indent="-342900">
                        <a:lnSpc>
                          <a:spcPct val="115000"/>
                        </a:lnSpc>
                        <a:spcAft>
                          <a:spcPts val="0"/>
                        </a:spcAft>
                        <a:buFont typeface="Courier New" panose="02070309020205020404" pitchFamily="49" charset="0"/>
                        <a:buChar char="□"/>
                      </a:pPr>
                      <a:r>
                        <a:rPr lang="nl-NL" sz="900">
                          <a:solidFill>
                            <a:schemeClr val="bg1"/>
                          </a:solidFill>
                          <a:effectLst/>
                        </a:rPr>
                        <a:t>Vertalen Tekst 5.2.f rest</a:t>
                      </a:r>
                    </a:p>
                    <a:p>
                      <a:pPr marL="342900" lvl="0" indent="-342900">
                        <a:lnSpc>
                          <a:spcPct val="115000"/>
                        </a:lnSpc>
                        <a:spcAft>
                          <a:spcPts val="0"/>
                        </a:spcAft>
                        <a:buFont typeface="Courier New" panose="02070309020205020404" pitchFamily="49" charset="0"/>
                        <a:buChar char="□"/>
                      </a:pPr>
                      <a:r>
                        <a:rPr lang="nl-NL" sz="900">
                          <a:solidFill>
                            <a:schemeClr val="bg1"/>
                          </a:solidFill>
                          <a:effectLst/>
                        </a:rPr>
                        <a:t>Lezen Tekst 5.2.g-j in vertaling</a:t>
                      </a:r>
                    </a:p>
                    <a:p>
                      <a:pPr marL="342900" lvl="0" indent="-342900">
                        <a:lnSpc>
                          <a:spcPct val="115000"/>
                        </a:lnSpc>
                        <a:spcAft>
                          <a:spcPts val="0"/>
                        </a:spcAft>
                        <a:buFont typeface="Courier New" panose="02070309020205020404" pitchFamily="49" charset="0"/>
                        <a:buChar char="□"/>
                      </a:pPr>
                      <a:r>
                        <a:rPr lang="nl-NL" sz="900">
                          <a:solidFill>
                            <a:schemeClr val="bg1"/>
                          </a:solidFill>
                          <a:effectLst/>
                        </a:rPr>
                        <a:t>Teksten nakijken met filmpjes </a:t>
                      </a:r>
                    </a:p>
                    <a:p>
                      <a:pPr marL="342900" lvl="0" indent="-342900">
                        <a:lnSpc>
                          <a:spcPct val="115000"/>
                        </a:lnSpc>
                        <a:spcAft>
                          <a:spcPts val="0"/>
                        </a:spcAft>
                        <a:buFont typeface="Courier New" panose="02070309020205020404" pitchFamily="49" charset="0"/>
                        <a:buChar char="□"/>
                      </a:pPr>
                      <a:r>
                        <a:rPr lang="nl-NL" sz="900">
                          <a:solidFill>
                            <a:schemeClr val="bg1"/>
                          </a:solidFill>
                          <a:effectLst/>
                        </a:rPr>
                        <a:t> </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extLst>
                  <a:ext uri="{0D108BD9-81ED-4DB2-BD59-A6C34878D82A}">
                    <a16:rowId xmlns:a16="http://schemas.microsoft.com/office/drawing/2014/main" val="2896406320"/>
                  </a:ext>
                </a:extLst>
              </a:tr>
              <a:tr h="268478">
                <a:tc vMerge="1">
                  <a:txBody>
                    <a:bodyPr/>
                    <a:lstStyle/>
                    <a:p>
                      <a:endParaRPr lang="nl-NL"/>
                    </a:p>
                  </a:txBody>
                  <a:tcPr/>
                </a:tc>
                <a:tc>
                  <a:txBody>
                    <a:bodyPr/>
                    <a:lstStyle/>
                    <a:p>
                      <a:pPr algn="ctr">
                        <a:lnSpc>
                          <a:spcPct val="115000"/>
                        </a:lnSpc>
                        <a:spcAft>
                          <a:spcPts val="0"/>
                        </a:spcAft>
                      </a:pPr>
                      <a:r>
                        <a:rPr lang="nl-NL" sz="900" dirty="0">
                          <a:solidFill>
                            <a:schemeClr val="bg1"/>
                          </a:solidFill>
                          <a:effectLst/>
                        </a:rPr>
                        <a:t>Do</a:t>
                      </a:r>
                      <a:endPar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a:txBody>
                    <a:bodyPr/>
                    <a:lstStyle/>
                    <a:p>
                      <a:pPr marL="342900" lvl="0" indent="-342900">
                        <a:lnSpc>
                          <a:spcPct val="115000"/>
                        </a:lnSpc>
                        <a:spcAft>
                          <a:spcPts val="0"/>
                        </a:spcAft>
                        <a:buFont typeface="Wingdings" panose="05000000000000000000" pitchFamily="2" charset="2"/>
                        <a:buChar char=""/>
                      </a:pPr>
                      <a:r>
                        <a:rPr lang="nl-NL" sz="900">
                          <a:solidFill>
                            <a:schemeClr val="bg1"/>
                          </a:solidFill>
                          <a:effectLst/>
                        </a:rPr>
                        <a:t>Tekst 5.2.g-j in vertaling</a:t>
                      </a:r>
                    </a:p>
                    <a:p>
                      <a:pPr marL="342900" lvl="0" indent="-342900">
                        <a:lnSpc>
                          <a:spcPct val="115000"/>
                        </a:lnSpc>
                        <a:spcAft>
                          <a:spcPts val="0"/>
                        </a:spcAft>
                        <a:buFont typeface="Wingdings" panose="05000000000000000000" pitchFamily="2" charset="2"/>
                        <a:buChar char=""/>
                      </a:pPr>
                      <a:r>
                        <a:rPr lang="nl-NL" sz="900">
                          <a:solidFill>
                            <a:schemeClr val="bg1"/>
                          </a:solidFill>
                          <a:effectLst/>
                        </a:rPr>
                        <a:t>Slavernij vroeger en nu</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vMerge="1">
                  <a:txBody>
                    <a:bodyPr/>
                    <a:lstStyle/>
                    <a:p>
                      <a:endParaRPr lang="nl-NL"/>
                    </a:p>
                  </a:txBody>
                  <a:tcPr/>
                </a:tc>
                <a:extLst>
                  <a:ext uri="{0D108BD9-81ED-4DB2-BD59-A6C34878D82A}">
                    <a16:rowId xmlns:a16="http://schemas.microsoft.com/office/drawing/2014/main" val="2578239504"/>
                  </a:ext>
                </a:extLst>
              </a:tr>
              <a:tr h="130200">
                <a:tc vMerge="1">
                  <a:txBody>
                    <a:bodyPr/>
                    <a:lstStyle/>
                    <a:p>
                      <a:endParaRPr lang="nl-NL"/>
                    </a:p>
                  </a:txBody>
                  <a:tcPr/>
                </a:tc>
                <a:tc>
                  <a:txBody>
                    <a:bodyPr/>
                    <a:lstStyle/>
                    <a:p>
                      <a:pPr algn="ctr">
                        <a:lnSpc>
                          <a:spcPct val="115000"/>
                        </a:lnSpc>
                        <a:spcAft>
                          <a:spcPts val="0"/>
                        </a:spcAft>
                      </a:pPr>
                      <a:r>
                        <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Vrij</a:t>
                      </a:r>
                    </a:p>
                  </a:txBody>
                  <a:tcPr marL="24013" marR="24013" marT="0" marB="0">
                    <a:noFill/>
                  </a:tcPr>
                </a:tc>
                <a:tc>
                  <a:txBody>
                    <a:bodyPr/>
                    <a:lstStyle/>
                    <a:p>
                      <a:pPr marL="342900" lvl="0" indent="-342900">
                        <a:lnSpc>
                          <a:spcPct val="115000"/>
                        </a:lnSpc>
                        <a:spcAft>
                          <a:spcPts val="0"/>
                        </a:spcAft>
                        <a:buFont typeface="Wingdings" panose="05000000000000000000" pitchFamily="2" charset="2"/>
                        <a:buChar char=""/>
                      </a:pPr>
                      <a:r>
                        <a:rPr lang="nl-NL" sz="900">
                          <a:solidFill>
                            <a:schemeClr val="bg1"/>
                          </a:solidFill>
                          <a:effectLst/>
                        </a:rPr>
                        <a:t>herhaling teksten</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vMerge="1">
                  <a:txBody>
                    <a:bodyPr/>
                    <a:lstStyle/>
                    <a:p>
                      <a:endParaRPr lang="nl-NL"/>
                    </a:p>
                  </a:txBody>
                  <a:tcPr/>
                </a:tc>
                <a:extLst>
                  <a:ext uri="{0D108BD9-81ED-4DB2-BD59-A6C34878D82A}">
                    <a16:rowId xmlns:a16="http://schemas.microsoft.com/office/drawing/2014/main" val="1619904716"/>
                  </a:ext>
                </a:extLst>
              </a:tr>
              <a:tr h="140757">
                <a:tc vMerge="1">
                  <a:txBody>
                    <a:bodyPr/>
                    <a:lstStyle/>
                    <a:p>
                      <a:endParaRPr lang="nl-NL"/>
                    </a:p>
                  </a:txBody>
                  <a:tcPr/>
                </a:tc>
                <a:tc>
                  <a:txBody>
                    <a:bodyPr/>
                    <a:lstStyle/>
                    <a:p>
                      <a:pPr algn="ctr">
                        <a:lnSpc>
                          <a:spcPct val="115000"/>
                        </a:lnSpc>
                        <a:spcAft>
                          <a:spcPts val="0"/>
                        </a:spcAft>
                      </a:pPr>
                      <a:r>
                        <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Vrij</a:t>
                      </a:r>
                    </a:p>
                  </a:txBody>
                  <a:tcPr marL="24013" marR="24013" marT="0" marB="0">
                    <a:noFill/>
                  </a:tcPr>
                </a:tc>
                <a:tc>
                  <a:txBody>
                    <a:bodyPr/>
                    <a:lstStyle/>
                    <a:p>
                      <a:pPr marL="342900" lvl="0" indent="-342900">
                        <a:lnSpc>
                          <a:spcPct val="115000"/>
                        </a:lnSpc>
                        <a:spcAft>
                          <a:spcPts val="0"/>
                        </a:spcAft>
                        <a:buFont typeface="Wingdings" panose="05000000000000000000" pitchFamily="2" charset="2"/>
                        <a:buChar char=""/>
                      </a:pPr>
                      <a:r>
                        <a:rPr lang="nl-NL" sz="900">
                          <a:solidFill>
                            <a:schemeClr val="bg1"/>
                          </a:solidFill>
                          <a:effectLst/>
                        </a:rPr>
                        <a:t>herhaling rijtjes en grammatica</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vMerge="1">
                  <a:txBody>
                    <a:bodyPr/>
                    <a:lstStyle/>
                    <a:p>
                      <a:endParaRPr lang="nl-NL"/>
                    </a:p>
                  </a:txBody>
                  <a:tcPr/>
                </a:tc>
                <a:extLst>
                  <a:ext uri="{0D108BD9-81ED-4DB2-BD59-A6C34878D82A}">
                    <a16:rowId xmlns:a16="http://schemas.microsoft.com/office/drawing/2014/main" val="1467500711"/>
                  </a:ext>
                </a:extLst>
              </a:tr>
              <a:tr h="1374705">
                <a:tc>
                  <a:txBody>
                    <a:bodyPr/>
                    <a:lstStyle/>
                    <a:p>
                      <a:pPr>
                        <a:lnSpc>
                          <a:spcPct val="115000"/>
                        </a:lnSpc>
                        <a:spcAft>
                          <a:spcPts val="1000"/>
                        </a:spcAft>
                      </a:pPr>
                      <a:r>
                        <a:rPr lang="nl-NL" sz="900">
                          <a:solidFill>
                            <a:schemeClr val="bg1"/>
                          </a:solidFill>
                          <a:effectLst/>
                        </a:rPr>
                        <a:t>16</a:t>
                      </a:r>
                    </a:p>
                    <a:p>
                      <a:pPr algn="ctr">
                        <a:lnSpc>
                          <a:spcPct val="115000"/>
                        </a:lnSpc>
                        <a:spcAft>
                          <a:spcPts val="0"/>
                        </a:spcAft>
                      </a:pPr>
                      <a:r>
                        <a:rPr lang="nl-NL" sz="900">
                          <a:solidFill>
                            <a:schemeClr val="bg1"/>
                          </a:solidFill>
                          <a:effectLst/>
                        </a:rPr>
                        <a:t>18/4-</a:t>
                      </a:r>
                      <a:br>
                        <a:rPr lang="nl-NL" sz="900">
                          <a:solidFill>
                            <a:schemeClr val="bg1"/>
                          </a:solidFill>
                          <a:effectLst/>
                        </a:rPr>
                      </a:br>
                      <a:r>
                        <a:rPr lang="nl-NL" sz="900">
                          <a:solidFill>
                            <a:schemeClr val="bg1"/>
                          </a:solidFill>
                          <a:effectLst/>
                        </a:rPr>
                        <a:t>22/4</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a:txBody>
                    <a:bodyPr/>
                    <a:lstStyle/>
                    <a:p>
                      <a:pPr>
                        <a:lnSpc>
                          <a:spcPct val="115000"/>
                        </a:lnSpc>
                        <a:spcAft>
                          <a:spcPts val="0"/>
                        </a:spcAft>
                      </a:pPr>
                      <a:r>
                        <a:rPr lang="nl-NL" sz="900">
                          <a:solidFill>
                            <a:schemeClr val="bg1"/>
                          </a:solidFill>
                          <a:effectLst/>
                        </a:rPr>
                        <a:t>Toets-week 4</a:t>
                      </a:r>
                    </a:p>
                    <a:p>
                      <a:pPr algn="ctr">
                        <a:lnSpc>
                          <a:spcPct val="115000"/>
                        </a:lnSpc>
                        <a:spcAft>
                          <a:spcPts val="0"/>
                        </a:spcAft>
                      </a:pPr>
                      <a:r>
                        <a:rPr lang="nl-NL" sz="900">
                          <a:solidFill>
                            <a:schemeClr val="bg1"/>
                          </a:solidFill>
                          <a:effectLst/>
                        </a:rPr>
                        <a:t> </a:t>
                      </a:r>
                      <a:endParaRPr lang="nl-NL"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gridSpan="2">
                  <a:txBody>
                    <a:bodyPr/>
                    <a:lstStyle/>
                    <a:p>
                      <a:pPr>
                        <a:lnSpc>
                          <a:spcPct val="115000"/>
                        </a:lnSpc>
                        <a:spcAft>
                          <a:spcPts val="0"/>
                        </a:spcAft>
                      </a:pPr>
                      <a:r>
                        <a:rPr lang="nl-NL" sz="900" dirty="0">
                          <a:solidFill>
                            <a:schemeClr val="bg1"/>
                          </a:solidFill>
                          <a:effectLst/>
                        </a:rPr>
                        <a:t>Stof: </a:t>
                      </a:r>
                    </a:p>
                    <a:p>
                      <a:pPr marL="342900" lvl="0" indent="-342900">
                        <a:lnSpc>
                          <a:spcPct val="115000"/>
                        </a:lnSpc>
                        <a:spcAft>
                          <a:spcPts val="0"/>
                        </a:spcAft>
                        <a:buFont typeface="Courier New" panose="02070309020205020404" pitchFamily="49" charset="0"/>
                        <a:buChar char="o"/>
                      </a:pPr>
                      <a:r>
                        <a:rPr lang="nl-NL" sz="900" dirty="0">
                          <a:solidFill>
                            <a:schemeClr val="bg1"/>
                          </a:solidFill>
                          <a:effectLst/>
                        </a:rPr>
                        <a:t>Latijnse teksten: Parnassus </a:t>
                      </a:r>
                      <a:r>
                        <a:rPr lang="nl-NL" sz="900" dirty="0" err="1">
                          <a:solidFill>
                            <a:schemeClr val="bg1"/>
                          </a:solidFill>
                          <a:effectLst/>
                        </a:rPr>
                        <a:t>Hfst</a:t>
                      </a:r>
                      <a:r>
                        <a:rPr lang="nl-NL" sz="900" dirty="0">
                          <a:solidFill>
                            <a:schemeClr val="bg1"/>
                          </a:solidFill>
                          <a:effectLst/>
                        </a:rPr>
                        <a:t>. 5.2a-c en e-f; en 5.4.c+d</a:t>
                      </a:r>
                    </a:p>
                    <a:p>
                      <a:pPr marL="342900" lvl="0" indent="-342900">
                        <a:lnSpc>
                          <a:spcPct val="115000"/>
                        </a:lnSpc>
                        <a:spcAft>
                          <a:spcPts val="0"/>
                        </a:spcAft>
                        <a:buFont typeface="Courier New" panose="02070309020205020404" pitchFamily="49" charset="0"/>
                        <a:buChar char="o"/>
                      </a:pPr>
                      <a:r>
                        <a:rPr lang="nl-NL" sz="900" dirty="0">
                          <a:solidFill>
                            <a:schemeClr val="bg1"/>
                          </a:solidFill>
                          <a:effectLst/>
                        </a:rPr>
                        <a:t>Teksten in vertaling: </a:t>
                      </a:r>
                      <a:r>
                        <a:rPr lang="nl-NL" sz="900" dirty="0" err="1">
                          <a:solidFill>
                            <a:schemeClr val="bg1"/>
                          </a:solidFill>
                          <a:effectLst/>
                        </a:rPr>
                        <a:t>Hfst</a:t>
                      </a:r>
                      <a:r>
                        <a:rPr lang="nl-NL" sz="900" dirty="0">
                          <a:solidFill>
                            <a:schemeClr val="bg1"/>
                          </a:solidFill>
                          <a:effectLst/>
                        </a:rPr>
                        <a:t>. 5.2.d+g+h+i+j</a:t>
                      </a:r>
                    </a:p>
                    <a:p>
                      <a:pPr marL="342900" lvl="0" indent="-342900">
                        <a:lnSpc>
                          <a:spcPct val="115000"/>
                        </a:lnSpc>
                        <a:spcAft>
                          <a:spcPts val="0"/>
                        </a:spcAft>
                        <a:buFont typeface="Courier New" panose="02070309020205020404" pitchFamily="49" charset="0"/>
                        <a:buChar char="o"/>
                      </a:pPr>
                      <a:r>
                        <a:rPr lang="nl-NL" sz="900" dirty="0">
                          <a:solidFill>
                            <a:schemeClr val="bg1"/>
                          </a:solidFill>
                          <a:effectLst/>
                        </a:rPr>
                        <a:t>Achtergronden: Parnassus </a:t>
                      </a:r>
                      <a:r>
                        <a:rPr lang="nl-NL" sz="900" dirty="0" err="1">
                          <a:solidFill>
                            <a:schemeClr val="bg1"/>
                          </a:solidFill>
                          <a:effectLst/>
                        </a:rPr>
                        <a:t>Hfst</a:t>
                      </a:r>
                      <a:r>
                        <a:rPr lang="nl-NL" sz="900" dirty="0">
                          <a:solidFill>
                            <a:schemeClr val="bg1"/>
                          </a:solidFill>
                          <a:effectLst/>
                        </a:rPr>
                        <a:t>. 5.1 en 5.6</a:t>
                      </a:r>
                    </a:p>
                    <a:p>
                      <a:pPr marL="342900" lvl="0" indent="-342900">
                        <a:lnSpc>
                          <a:spcPct val="115000"/>
                        </a:lnSpc>
                        <a:spcAft>
                          <a:spcPts val="0"/>
                        </a:spcAft>
                        <a:buFont typeface="Courier New" panose="02070309020205020404" pitchFamily="49" charset="0"/>
                        <a:buChar char="o"/>
                      </a:pPr>
                      <a:r>
                        <a:rPr lang="nl-NL" sz="900" dirty="0">
                          <a:solidFill>
                            <a:schemeClr val="bg1"/>
                          </a:solidFill>
                          <a:effectLst/>
                        </a:rPr>
                        <a:t>Grammatica (behandeld naar aanleiding van de teksten.) </a:t>
                      </a:r>
                    </a:p>
                    <a:p>
                      <a:pPr marL="342900" lvl="0" indent="-342900">
                        <a:lnSpc>
                          <a:spcPct val="115000"/>
                        </a:lnSpc>
                        <a:spcAft>
                          <a:spcPts val="0"/>
                        </a:spcAft>
                        <a:buFont typeface="Courier New" panose="02070309020205020404" pitchFamily="49" charset="0"/>
                        <a:buChar char="o"/>
                      </a:pPr>
                      <a:r>
                        <a:rPr lang="nl-NL" sz="900" dirty="0">
                          <a:solidFill>
                            <a:schemeClr val="bg1"/>
                          </a:solidFill>
                          <a:effectLst/>
                        </a:rPr>
                        <a:t>Stilistische middelen voorkomend in de teksten. Zie lijst.</a:t>
                      </a:r>
                    </a:p>
                    <a:p>
                      <a:pPr>
                        <a:lnSpc>
                          <a:spcPct val="115000"/>
                        </a:lnSpc>
                        <a:spcAft>
                          <a:spcPts val="0"/>
                        </a:spcAft>
                      </a:pPr>
                      <a:r>
                        <a:rPr lang="nl-NL" sz="900" dirty="0">
                          <a:solidFill>
                            <a:schemeClr val="bg1"/>
                          </a:solidFill>
                          <a:effectLst/>
                        </a:rPr>
                        <a:t>Toets 90 min</a:t>
                      </a:r>
                    </a:p>
                    <a:p>
                      <a:pPr marL="342900" lvl="0" indent="-342900">
                        <a:lnSpc>
                          <a:spcPct val="115000"/>
                        </a:lnSpc>
                        <a:spcAft>
                          <a:spcPts val="0"/>
                        </a:spcAft>
                        <a:buFont typeface="Courier New" panose="02070309020205020404" pitchFamily="49" charset="0"/>
                        <a:buChar char="o"/>
                      </a:pPr>
                      <a:r>
                        <a:rPr lang="de-DE" sz="900" dirty="0" err="1">
                          <a:solidFill>
                            <a:schemeClr val="bg1"/>
                          </a:solidFill>
                          <a:effectLst/>
                        </a:rPr>
                        <a:t>vragen</a:t>
                      </a:r>
                      <a:r>
                        <a:rPr lang="de-DE" sz="900" dirty="0">
                          <a:solidFill>
                            <a:schemeClr val="bg1"/>
                          </a:solidFill>
                          <a:effectLst/>
                        </a:rPr>
                        <a:t> </a:t>
                      </a:r>
                      <a:r>
                        <a:rPr lang="de-DE" sz="900" dirty="0" err="1">
                          <a:solidFill>
                            <a:schemeClr val="bg1"/>
                          </a:solidFill>
                          <a:effectLst/>
                        </a:rPr>
                        <a:t>over</a:t>
                      </a:r>
                      <a:r>
                        <a:rPr lang="de-DE" sz="900" dirty="0">
                          <a:solidFill>
                            <a:schemeClr val="bg1"/>
                          </a:solidFill>
                          <a:effectLst/>
                        </a:rPr>
                        <a:t> de </a:t>
                      </a:r>
                      <a:r>
                        <a:rPr lang="de-DE" sz="900" dirty="0" err="1">
                          <a:solidFill>
                            <a:schemeClr val="bg1"/>
                          </a:solidFill>
                          <a:effectLst/>
                        </a:rPr>
                        <a:t>achtergrondinformatie</a:t>
                      </a:r>
                      <a:endParaRPr lang="nl-NL" sz="900" dirty="0">
                        <a:solidFill>
                          <a:schemeClr val="bg1"/>
                        </a:solidFill>
                        <a:effectLst/>
                      </a:endParaRPr>
                    </a:p>
                    <a:p>
                      <a:pPr marL="342900" lvl="0" indent="-342900">
                        <a:lnSpc>
                          <a:spcPct val="115000"/>
                        </a:lnSpc>
                        <a:spcAft>
                          <a:spcPts val="0"/>
                        </a:spcAft>
                        <a:buFont typeface="Courier New" panose="02070309020205020404" pitchFamily="49" charset="0"/>
                        <a:buChar char="o"/>
                      </a:pPr>
                      <a:r>
                        <a:rPr lang="de-DE" sz="900" dirty="0" err="1">
                          <a:solidFill>
                            <a:schemeClr val="bg1"/>
                          </a:solidFill>
                          <a:effectLst/>
                        </a:rPr>
                        <a:t>vragen</a:t>
                      </a:r>
                      <a:r>
                        <a:rPr lang="de-DE" sz="900" dirty="0">
                          <a:solidFill>
                            <a:schemeClr val="bg1"/>
                          </a:solidFill>
                          <a:effectLst/>
                        </a:rPr>
                        <a:t> </a:t>
                      </a:r>
                      <a:r>
                        <a:rPr lang="de-DE" sz="900" dirty="0" err="1">
                          <a:solidFill>
                            <a:schemeClr val="bg1"/>
                          </a:solidFill>
                          <a:effectLst/>
                        </a:rPr>
                        <a:t>over</a:t>
                      </a:r>
                      <a:r>
                        <a:rPr lang="de-DE" sz="900" dirty="0">
                          <a:solidFill>
                            <a:schemeClr val="bg1"/>
                          </a:solidFill>
                          <a:effectLst/>
                        </a:rPr>
                        <a:t> de </a:t>
                      </a:r>
                      <a:r>
                        <a:rPr lang="de-DE" sz="900" dirty="0" err="1">
                          <a:solidFill>
                            <a:schemeClr val="bg1"/>
                          </a:solidFill>
                          <a:effectLst/>
                        </a:rPr>
                        <a:t>gelezen</a:t>
                      </a:r>
                      <a:r>
                        <a:rPr lang="de-DE" sz="900" dirty="0">
                          <a:solidFill>
                            <a:schemeClr val="bg1"/>
                          </a:solidFill>
                          <a:effectLst/>
                        </a:rPr>
                        <a:t> </a:t>
                      </a:r>
                      <a:r>
                        <a:rPr lang="de-DE" sz="900" dirty="0" err="1">
                          <a:solidFill>
                            <a:schemeClr val="bg1"/>
                          </a:solidFill>
                          <a:effectLst/>
                        </a:rPr>
                        <a:t>Latijnse</a:t>
                      </a:r>
                      <a:r>
                        <a:rPr lang="de-DE" sz="900" dirty="0">
                          <a:solidFill>
                            <a:schemeClr val="bg1"/>
                          </a:solidFill>
                          <a:effectLst/>
                        </a:rPr>
                        <a:t> </a:t>
                      </a:r>
                      <a:r>
                        <a:rPr lang="de-DE" sz="900" dirty="0" err="1">
                          <a:solidFill>
                            <a:schemeClr val="bg1"/>
                          </a:solidFill>
                          <a:effectLst/>
                        </a:rPr>
                        <a:t>teksten</a:t>
                      </a:r>
                      <a:r>
                        <a:rPr lang="de-DE" sz="900" dirty="0">
                          <a:solidFill>
                            <a:schemeClr val="bg1"/>
                          </a:solidFill>
                          <a:effectLst/>
                        </a:rPr>
                        <a:t> + </a:t>
                      </a:r>
                      <a:r>
                        <a:rPr lang="de-DE" sz="900" dirty="0" err="1">
                          <a:solidFill>
                            <a:schemeClr val="bg1"/>
                          </a:solidFill>
                          <a:effectLst/>
                        </a:rPr>
                        <a:t>teksten</a:t>
                      </a:r>
                      <a:r>
                        <a:rPr lang="de-DE" sz="900" dirty="0">
                          <a:solidFill>
                            <a:schemeClr val="bg1"/>
                          </a:solidFill>
                          <a:effectLst/>
                        </a:rPr>
                        <a:t> in </a:t>
                      </a:r>
                      <a:r>
                        <a:rPr lang="de-DE" sz="900" dirty="0" err="1">
                          <a:solidFill>
                            <a:schemeClr val="bg1"/>
                          </a:solidFill>
                          <a:effectLst/>
                        </a:rPr>
                        <a:t>vertaling</a:t>
                      </a:r>
                      <a:endParaRPr lang="nl-NL" sz="900" dirty="0">
                        <a:solidFill>
                          <a:schemeClr val="bg1"/>
                        </a:solidFill>
                        <a:effectLst/>
                      </a:endParaRPr>
                    </a:p>
                    <a:p>
                      <a:pPr marL="342900" lvl="0" indent="-342900">
                        <a:lnSpc>
                          <a:spcPct val="115000"/>
                        </a:lnSpc>
                        <a:spcAft>
                          <a:spcPts val="1000"/>
                        </a:spcAft>
                        <a:buFont typeface="Courier New" panose="02070309020205020404" pitchFamily="49" charset="0"/>
                        <a:buChar char="o"/>
                      </a:pPr>
                      <a:r>
                        <a:rPr lang="de-DE" sz="900" dirty="0" err="1">
                          <a:solidFill>
                            <a:schemeClr val="bg1"/>
                          </a:solidFill>
                          <a:effectLst/>
                        </a:rPr>
                        <a:t>vertaaltekst</a:t>
                      </a:r>
                      <a:endParaRPr lang="nl-N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013" marR="24013" marT="0" marB="0">
                    <a:noFill/>
                  </a:tcPr>
                </a:tc>
                <a:tc hMerge="1">
                  <a:txBody>
                    <a:bodyPr/>
                    <a:lstStyle/>
                    <a:p>
                      <a:endParaRPr lang="nl-NL"/>
                    </a:p>
                  </a:txBody>
                  <a:tcPr/>
                </a:tc>
                <a:extLst>
                  <a:ext uri="{0D108BD9-81ED-4DB2-BD59-A6C34878D82A}">
                    <a16:rowId xmlns:a16="http://schemas.microsoft.com/office/drawing/2014/main" val="1576824010"/>
                  </a:ext>
                </a:extLst>
              </a:tr>
            </a:tbl>
          </a:graphicData>
        </a:graphic>
      </p:graphicFrame>
    </p:spTree>
    <p:extLst>
      <p:ext uri="{BB962C8B-B14F-4D97-AF65-F5344CB8AC3E}">
        <p14:creationId xmlns:p14="http://schemas.microsoft.com/office/powerpoint/2010/main" val="12802958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30</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H (p.156)	rr. 1 – 6  </a:t>
            </a:r>
            <a:r>
              <a:rPr lang="nl-NL" sz="2400">
                <a:solidFill>
                  <a:srgbClr val="FCD0E1"/>
                </a:solidFill>
              </a:rPr>
              <a:t>(voorvertaald)</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128502"/>
          </a:xfrm>
          <a:prstGeom prst="rect">
            <a:avLst/>
          </a:prstGeom>
          <a:noFill/>
        </p:spPr>
        <p:txBody>
          <a:bodyPr wrap="square" rtlCol="0">
            <a:spAutoFit/>
          </a:bodyPr>
          <a:lstStyle/>
          <a:p>
            <a:pPr marL="457200" indent="-457200">
              <a:lnSpc>
                <a:spcPct val="150000"/>
              </a:lnSpc>
              <a:spcBef>
                <a:spcPts val="1200"/>
              </a:spcBef>
              <a:buAutoNum type="arabicPlain"/>
            </a:pPr>
            <a:r>
              <a:rPr lang="nl-NL" sz="2400" dirty="0">
                <a:solidFill>
                  <a:schemeClr val="accent4">
                    <a:lumMod val="20000"/>
                    <a:lumOff val="80000"/>
                  </a:schemeClr>
                </a:solidFill>
              </a:rPr>
              <a:t>'</a:t>
            </a:r>
            <a:r>
              <a:rPr lang="nl-NL" sz="2400" dirty="0" err="1">
                <a:solidFill>
                  <a:schemeClr val="accent4">
                    <a:lumMod val="20000"/>
                    <a:lumOff val="80000"/>
                  </a:schemeClr>
                </a:solidFill>
              </a:rPr>
              <a:t>Quid</a:t>
            </a:r>
            <a:r>
              <a:rPr lang="nl-NL" sz="2400" dirty="0">
                <a:solidFill>
                  <a:schemeClr val="accent4">
                    <a:lumMod val="20000"/>
                    <a:lumOff val="80000"/>
                  </a:schemeClr>
                </a:solidFill>
              </a:rPr>
              <a:t> ergo? </a:t>
            </a:r>
            <a:r>
              <a:rPr lang="nl-NL" sz="2400" dirty="0" err="1">
                <a:solidFill>
                  <a:schemeClr val="accent4">
                    <a:lumMod val="20000"/>
                    <a:lumOff val="80000"/>
                  </a:schemeClr>
                </a:solidFill>
              </a:rPr>
              <a:t>Omnes</a:t>
            </a:r>
            <a:r>
              <a:rPr lang="nl-NL" sz="2400" dirty="0">
                <a:solidFill>
                  <a:schemeClr val="accent4">
                    <a:lumMod val="20000"/>
                    <a:lumOff val="80000"/>
                  </a:schemeClr>
                </a:solidFill>
              </a:rPr>
              <a:t> </a:t>
            </a:r>
            <a:r>
              <a:rPr lang="nl-NL" sz="2400" dirty="0" err="1">
                <a:solidFill>
                  <a:schemeClr val="accent4">
                    <a:lumMod val="20000"/>
                    <a:lumOff val="80000"/>
                  </a:schemeClr>
                </a:solidFill>
              </a:rPr>
              <a:t>servos</a:t>
            </a:r>
            <a:r>
              <a:rPr lang="nl-NL" sz="2400" dirty="0">
                <a:solidFill>
                  <a:schemeClr val="accent4">
                    <a:lumMod val="20000"/>
                    <a:lumOff val="80000"/>
                  </a:schemeClr>
                </a:solidFill>
              </a:rPr>
              <a:t> </a:t>
            </a:r>
            <a:r>
              <a:rPr lang="nl-NL" sz="2400" dirty="0" err="1">
                <a:solidFill>
                  <a:schemeClr val="accent4">
                    <a:lumMod val="20000"/>
                    <a:lumOff val="80000"/>
                  </a:schemeClr>
                </a:solidFill>
              </a:rPr>
              <a:t>admovebo</a:t>
            </a:r>
            <a:r>
              <a:rPr lang="nl-NL" sz="2400" dirty="0">
                <a:solidFill>
                  <a:schemeClr val="accent4">
                    <a:lumMod val="20000"/>
                    <a:lumOff val="80000"/>
                  </a:schemeClr>
                </a:solidFill>
              </a:rPr>
              <a:t> mensae </a:t>
            </a:r>
            <a:r>
              <a:rPr lang="nl-NL" sz="2400" dirty="0" err="1">
                <a:solidFill>
                  <a:schemeClr val="accent4">
                    <a:lumMod val="20000"/>
                    <a:lumOff val="80000"/>
                  </a:schemeClr>
                </a:solidFill>
              </a:rPr>
              <a:t>meae</a:t>
            </a:r>
            <a:r>
              <a:rPr lang="nl-NL" sz="2400" dirty="0">
                <a:solidFill>
                  <a:schemeClr val="accent4">
                    <a:lumMod val="20000"/>
                    <a:lumOff val="80000"/>
                  </a:schemeClr>
                </a:solidFill>
              </a:rPr>
              <a:t>?’</a:t>
            </a:r>
          </a:p>
          <a:p>
            <a:pPr marL="457200" indent="-457200">
              <a:lnSpc>
                <a:spcPct val="150000"/>
              </a:lnSpc>
              <a:spcBef>
                <a:spcPts val="1200"/>
              </a:spcBef>
              <a:buAutoNum type="arabicPlain"/>
            </a:pPr>
            <a:r>
              <a:rPr lang="nl-NL" sz="2400" dirty="0">
                <a:solidFill>
                  <a:schemeClr val="accent4">
                    <a:lumMod val="20000"/>
                    <a:lumOff val="80000"/>
                  </a:schemeClr>
                </a:solidFill>
              </a:rPr>
              <a:t>Non </a:t>
            </a:r>
            <a:r>
              <a:rPr lang="nl-NL" sz="2400" dirty="0" err="1">
                <a:solidFill>
                  <a:schemeClr val="accent4">
                    <a:lumMod val="20000"/>
                    <a:lumOff val="80000"/>
                  </a:schemeClr>
                </a:solidFill>
              </a:rPr>
              <a:t>magis</a:t>
            </a:r>
            <a:r>
              <a:rPr lang="nl-NL" sz="2400" dirty="0">
                <a:solidFill>
                  <a:schemeClr val="accent4">
                    <a:lumMod val="20000"/>
                    <a:lumOff val="80000"/>
                  </a:schemeClr>
                </a:solidFill>
              </a:rPr>
              <a:t> </a:t>
            </a:r>
            <a:r>
              <a:rPr lang="nl-NL" sz="2400" dirty="0" err="1">
                <a:solidFill>
                  <a:schemeClr val="accent4">
                    <a:lumMod val="20000"/>
                    <a:lumOff val="80000"/>
                  </a:schemeClr>
                </a:solidFill>
              </a:rPr>
              <a:t>quam</a:t>
            </a:r>
            <a:r>
              <a:rPr lang="nl-NL" sz="2400" dirty="0">
                <a:solidFill>
                  <a:schemeClr val="accent4">
                    <a:lumMod val="20000"/>
                    <a:lumOff val="80000"/>
                  </a:schemeClr>
                </a:solidFill>
              </a:rPr>
              <a:t> </a:t>
            </a:r>
            <a:r>
              <a:rPr lang="nl-NL" sz="2400" dirty="0" err="1">
                <a:solidFill>
                  <a:schemeClr val="accent4">
                    <a:lumMod val="20000"/>
                    <a:lumOff val="80000"/>
                  </a:schemeClr>
                </a:solidFill>
              </a:rPr>
              <a:t>omnes</a:t>
            </a:r>
            <a:r>
              <a:rPr lang="nl-NL" sz="2400" dirty="0">
                <a:solidFill>
                  <a:schemeClr val="accent4">
                    <a:lumMod val="20000"/>
                    <a:lumOff val="80000"/>
                  </a:schemeClr>
                </a:solidFill>
              </a:rPr>
              <a:t> </a:t>
            </a:r>
            <a:r>
              <a:rPr lang="nl-NL" sz="2400" dirty="0" err="1">
                <a:solidFill>
                  <a:schemeClr val="accent4">
                    <a:lumMod val="20000"/>
                    <a:lumOff val="80000"/>
                  </a:schemeClr>
                </a:solidFill>
              </a:rPr>
              <a:t>liberos</a:t>
            </a:r>
            <a:r>
              <a:rPr lang="nl-NL" sz="2400" dirty="0">
                <a:solidFill>
                  <a:schemeClr val="accent4">
                    <a:lumMod val="20000"/>
                    <a:lumOff val="80000"/>
                  </a:schemeClr>
                </a:solidFill>
              </a:rPr>
              <a:t>. </a:t>
            </a:r>
            <a:r>
              <a:rPr lang="nl-NL" sz="2400" dirty="0" err="1">
                <a:solidFill>
                  <a:schemeClr val="accent4">
                    <a:lumMod val="20000"/>
                    <a:lumOff val="80000"/>
                  </a:schemeClr>
                </a:solidFill>
              </a:rPr>
              <a:t>Erras</a:t>
            </a:r>
            <a:r>
              <a:rPr lang="nl-NL" sz="2400" dirty="0">
                <a:solidFill>
                  <a:schemeClr val="accent4">
                    <a:lumMod val="20000"/>
                    <a:lumOff val="80000"/>
                  </a:schemeClr>
                </a:solidFill>
              </a:rPr>
              <a:t>, si </a:t>
            </a:r>
            <a:r>
              <a:rPr lang="nl-NL" sz="2400" dirty="0" err="1">
                <a:solidFill>
                  <a:schemeClr val="accent4">
                    <a:lumMod val="20000"/>
                    <a:lumOff val="80000"/>
                  </a:schemeClr>
                </a:solidFill>
              </a:rPr>
              <a:t>existimas</a:t>
            </a:r>
            <a:r>
              <a:rPr lang="nl-NL" sz="2400" dirty="0">
                <a:solidFill>
                  <a:schemeClr val="accent4">
                    <a:lumMod val="20000"/>
                    <a:lumOff val="80000"/>
                  </a:schemeClr>
                </a:solidFill>
              </a:rPr>
              <a:t> me</a:t>
            </a:r>
          </a:p>
          <a:p>
            <a:pPr marL="457200" indent="-457200">
              <a:lnSpc>
                <a:spcPct val="150000"/>
              </a:lnSpc>
              <a:spcBef>
                <a:spcPts val="1200"/>
              </a:spcBef>
              <a:buAutoNum type="arabicPlain"/>
            </a:pPr>
            <a:r>
              <a:rPr lang="nl-NL" sz="2400" dirty="0" err="1">
                <a:solidFill>
                  <a:schemeClr val="accent4">
                    <a:lumMod val="20000"/>
                    <a:lumOff val="80000"/>
                  </a:schemeClr>
                </a:solidFill>
              </a:rPr>
              <a:t>quosdam</a:t>
            </a:r>
            <a:r>
              <a:rPr lang="nl-NL" sz="2400" dirty="0">
                <a:solidFill>
                  <a:schemeClr val="accent4">
                    <a:lumMod val="20000"/>
                    <a:lumOff val="80000"/>
                  </a:schemeClr>
                </a:solidFill>
              </a:rPr>
              <a:t> quasi </a:t>
            </a:r>
            <a:r>
              <a:rPr lang="nl-NL" sz="2400" dirty="0" err="1">
                <a:solidFill>
                  <a:schemeClr val="accent4">
                    <a:lumMod val="20000"/>
                    <a:lumOff val="80000"/>
                  </a:schemeClr>
                </a:solidFill>
              </a:rPr>
              <a:t>sordidioris</a:t>
            </a:r>
            <a:r>
              <a:rPr lang="nl-NL" sz="2400" dirty="0">
                <a:solidFill>
                  <a:schemeClr val="accent4">
                    <a:lumMod val="20000"/>
                    <a:lumOff val="80000"/>
                  </a:schemeClr>
                </a:solidFill>
              </a:rPr>
              <a:t> </a:t>
            </a:r>
            <a:r>
              <a:rPr lang="nl-NL" sz="2400" dirty="0" err="1">
                <a:solidFill>
                  <a:schemeClr val="accent4">
                    <a:lumMod val="20000"/>
                    <a:lumOff val="80000"/>
                  </a:schemeClr>
                </a:solidFill>
              </a:rPr>
              <a:t>operae</a:t>
            </a:r>
            <a:r>
              <a:rPr lang="nl-NL" sz="2400" dirty="0">
                <a:solidFill>
                  <a:schemeClr val="accent4">
                    <a:lumMod val="20000"/>
                    <a:lumOff val="80000"/>
                  </a:schemeClr>
                </a:solidFill>
              </a:rPr>
              <a:t> </a:t>
            </a:r>
            <a:r>
              <a:rPr lang="nl-NL" sz="2400" dirty="0" err="1">
                <a:solidFill>
                  <a:schemeClr val="accent4">
                    <a:lumMod val="20000"/>
                    <a:lumOff val="80000"/>
                  </a:schemeClr>
                </a:solidFill>
              </a:rPr>
              <a:t>reiecturum</a:t>
            </a:r>
            <a:r>
              <a:rPr lang="nl-NL" sz="2400" dirty="0">
                <a:solidFill>
                  <a:schemeClr val="accent4">
                    <a:lumMod val="20000"/>
                    <a:lumOff val="80000"/>
                  </a:schemeClr>
                </a:solidFill>
              </a:rPr>
              <a:t>, ut </a:t>
            </a:r>
            <a:r>
              <a:rPr lang="nl-NL" sz="2400" dirty="0" err="1">
                <a:solidFill>
                  <a:schemeClr val="accent4">
                    <a:lumMod val="20000"/>
                    <a:lumOff val="80000"/>
                  </a:schemeClr>
                </a:solidFill>
              </a:rPr>
              <a:t>puta</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illum</a:t>
            </a:r>
            <a:r>
              <a:rPr lang="nl-NL" sz="2400" dirty="0">
                <a:solidFill>
                  <a:schemeClr val="accent4">
                    <a:lumMod val="20000"/>
                    <a:lumOff val="80000"/>
                  </a:schemeClr>
                </a:solidFill>
              </a:rPr>
              <a:t> </a:t>
            </a:r>
            <a:r>
              <a:rPr lang="nl-NL" sz="2400" dirty="0" err="1">
                <a:solidFill>
                  <a:schemeClr val="accent4">
                    <a:lumMod val="20000"/>
                    <a:lumOff val="80000"/>
                  </a:schemeClr>
                </a:solidFill>
              </a:rPr>
              <a:t>mulionem</a:t>
            </a:r>
            <a:r>
              <a:rPr lang="nl-NL" sz="2400" dirty="0">
                <a:solidFill>
                  <a:schemeClr val="accent4">
                    <a:lumMod val="20000"/>
                    <a:lumOff val="80000"/>
                  </a:schemeClr>
                </a:solidFill>
              </a:rPr>
              <a:t> et </a:t>
            </a:r>
            <a:r>
              <a:rPr lang="nl-NL" sz="2400" dirty="0" err="1">
                <a:solidFill>
                  <a:schemeClr val="accent4">
                    <a:lumMod val="20000"/>
                    <a:lumOff val="80000"/>
                  </a:schemeClr>
                </a:solidFill>
              </a:rPr>
              <a:t>illum</a:t>
            </a:r>
            <a:r>
              <a:rPr lang="nl-NL" sz="2400" dirty="0">
                <a:solidFill>
                  <a:schemeClr val="accent4">
                    <a:lumMod val="20000"/>
                    <a:lumOff val="80000"/>
                  </a:schemeClr>
                </a:solidFill>
              </a:rPr>
              <a:t> </a:t>
            </a:r>
            <a:r>
              <a:rPr lang="nl-NL" sz="2400" dirty="0" err="1">
                <a:solidFill>
                  <a:schemeClr val="accent4">
                    <a:lumMod val="20000"/>
                    <a:lumOff val="80000"/>
                  </a:schemeClr>
                </a:solidFill>
              </a:rPr>
              <a:t>bubulcum</a:t>
            </a:r>
            <a:r>
              <a:rPr lang="nl-NL" sz="2400" dirty="0">
                <a:solidFill>
                  <a:schemeClr val="accent4">
                    <a:lumMod val="20000"/>
                    <a:lumOff val="80000"/>
                  </a:schemeClr>
                </a:solidFill>
              </a:rPr>
              <a:t>: non </a:t>
            </a:r>
            <a:r>
              <a:rPr lang="nl-NL" sz="2400" dirty="0" err="1">
                <a:solidFill>
                  <a:schemeClr val="accent4">
                    <a:lumMod val="20000"/>
                    <a:lumOff val="80000"/>
                  </a:schemeClr>
                </a:solidFill>
              </a:rPr>
              <a:t>ministeriis</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illos</a:t>
            </a:r>
            <a:r>
              <a:rPr lang="nl-NL" sz="2400" dirty="0">
                <a:solidFill>
                  <a:schemeClr val="accent4">
                    <a:lumMod val="20000"/>
                    <a:lumOff val="80000"/>
                  </a:schemeClr>
                </a:solidFill>
              </a:rPr>
              <a:t> </a:t>
            </a:r>
            <a:r>
              <a:rPr lang="nl-NL" sz="2400" dirty="0" err="1">
                <a:solidFill>
                  <a:schemeClr val="accent4">
                    <a:lumMod val="20000"/>
                    <a:lumOff val="80000"/>
                  </a:schemeClr>
                </a:solidFill>
              </a:rPr>
              <a:t>aestimabo</a:t>
            </a:r>
            <a:r>
              <a:rPr lang="nl-NL" sz="2400" dirty="0">
                <a:solidFill>
                  <a:schemeClr val="accent4">
                    <a:lumMod val="20000"/>
                    <a:lumOff val="80000"/>
                  </a:schemeClr>
                </a:solidFill>
              </a:rPr>
              <a:t>, </a:t>
            </a:r>
            <a:r>
              <a:rPr lang="nl-NL" sz="2400" dirty="0" err="1">
                <a:solidFill>
                  <a:schemeClr val="accent4">
                    <a:lumMod val="20000"/>
                    <a:lumOff val="80000"/>
                  </a:schemeClr>
                </a:solidFill>
              </a:rPr>
              <a:t>sed</a:t>
            </a:r>
            <a:r>
              <a:rPr lang="nl-NL" sz="2400" dirty="0">
                <a:solidFill>
                  <a:schemeClr val="accent4">
                    <a:lumMod val="20000"/>
                    <a:lumOff val="80000"/>
                  </a:schemeClr>
                </a:solidFill>
              </a:rPr>
              <a:t> </a:t>
            </a:r>
            <a:r>
              <a:rPr lang="nl-NL" sz="2400" dirty="0" err="1">
                <a:solidFill>
                  <a:schemeClr val="accent4">
                    <a:lumMod val="20000"/>
                    <a:lumOff val="80000"/>
                  </a:schemeClr>
                </a:solidFill>
              </a:rPr>
              <a:t>moribus</a:t>
            </a:r>
            <a:r>
              <a:rPr lang="nl-NL" sz="2400" dirty="0">
                <a:solidFill>
                  <a:schemeClr val="accent4">
                    <a:lumMod val="20000"/>
                    <a:lumOff val="80000"/>
                  </a:schemeClr>
                </a:solidFill>
              </a:rPr>
              <a:t>. </a:t>
            </a:r>
            <a:r>
              <a:rPr lang="nl-NL" sz="2400" dirty="0" err="1">
                <a:solidFill>
                  <a:schemeClr val="accent4">
                    <a:lumMod val="20000"/>
                    <a:lumOff val="80000"/>
                  </a:schemeClr>
                </a:solidFill>
              </a:rPr>
              <a:t>Sibi</a:t>
            </a:r>
            <a:r>
              <a:rPr lang="nl-NL" sz="2400" dirty="0">
                <a:solidFill>
                  <a:schemeClr val="accent4">
                    <a:lumMod val="20000"/>
                    <a:lumOff val="80000"/>
                  </a:schemeClr>
                </a:solidFill>
              </a:rPr>
              <a:t> </a:t>
            </a:r>
            <a:r>
              <a:rPr lang="nl-NL" sz="2400" dirty="0" err="1">
                <a:solidFill>
                  <a:schemeClr val="accent4">
                    <a:lumMod val="20000"/>
                    <a:lumOff val="80000"/>
                  </a:schemeClr>
                </a:solidFill>
              </a:rPr>
              <a:t>quisque</a:t>
            </a:r>
            <a:r>
              <a:rPr lang="nl-NL" sz="2400" dirty="0">
                <a:solidFill>
                  <a:schemeClr val="accent4">
                    <a:lumMod val="20000"/>
                    <a:lumOff val="80000"/>
                  </a:schemeClr>
                </a:solidFill>
              </a:rPr>
              <a:t> dat mores,</a:t>
            </a:r>
          </a:p>
          <a:p>
            <a:pPr marL="457200" indent="-457200">
              <a:lnSpc>
                <a:spcPct val="150000"/>
              </a:lnSpc>
              <a:spcBef>
                <a:spcPts val="1200"/>
              </a:spcBef>
              <a:buAutoNum type="arabicPlain"/>
            </a:pPr>
            <a:r>
              <a:rPr lang="nl-NL" sz="2400" dirty="0" err="1">
                <a:solidFill>
                  <a:schemeClr val="accent4">
                    <a:lumMod val="20000"/>
                    <a:lumOff val="80000"/>
                  </a:schemeClr>
                </a:solidFill>
              </a:rPr>
              <a:t>ministeria</a:t>
            </a:r>
            <a:r>
              <a:rPr lang="nl-NL" sz="2400" dirty="0">
                <a:solidFill>
                  <a:schemeClr val="accent4">
                    <a:lumMod val="20000"/>
                    <a:lumOff val="80000"/>
                  </a:schemeClr>
                </a:solidFill>
              </a:rPr>
              <a:t> casus </a:t>
            </a:r>
            <a:r>
              <a:rPr lang="nl-NL" sz="2400" dirty="0" err="1">
                <a:solidFill>
                  <a:schemeClr val="accent4">
                    <a:lumMod val="20000"/>
                    <a:lumOff val="80000"/>
                  </a:schemeClr>
                </a:solidFill>
              </a:rPr>
              <a:t>adsignat</a:t>
            </a:r>
            <a:r>
              <a:rPr lang="nl-NL" sz="2400" dirty="0">
                <a:solidFill>
                  <a:schemeClr val="accent4">
                    <a:lumMod val="20000"/>
                    <a:lumOff val="80000"/>
                  </a:schemeClr>
                </a:solidFill>
              </a:rPr>
              <a:t>. </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C17F7626-6C52-4EB1-AA8F-B35C18DC2898}"/>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26898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31</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H (p.156)	rr. 6 – 11  </a:t>
            </a:r>
            <a:r>
              <a:rPr lang="nl-NL" sz="2400">
                <a:solidFill>
                  <a:srgbClr val="FCD0E1"/>
                </a:solidFill>
              </a:rPr>
              <a:t>(voorvertaald)</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128502"/>
          </a:xfrm>
          <a:prstGeom prst="rect">
            <a:avLst/>
          </a:prstGeom>
          <a:noFill/>
        </p:spPr>
        <p:txBody>
          <a:bodyPr wrap="square" rtlCol="0">
            <a:spAutoFit/>
          </a:bodyPr>
          <a:lstStyle/>
          <a:p>
            <a:pPr marL="457200" indent="-457200">
              <a:lnSpc>
                <a:spcPct val="150000"/>
              </a:lnSpc>
              <a:spcBef>
                <a:spcPts val="1200"/>
              </a:spcBef>
              <a:buAutoNum type="arabicPlain" startAt="6"/>
            </a:pPr>
            <a:r>
              <a:rPr lang="nl-NL" sz="2400" dirty="0">
                <a:solidFill>
                  <a:schemeClr val="accent4">
                    <a:lumMod val="20000"/>
                    <a:lumOff val="80000"/>
                  </a:schemeClr>
                </a:solidFill>
              </a:rPr>
              <a:t>                                         Quidam </a:t>
            </a:r>
            <a:r>
              <a:rPr lang="nl-NL" sz="2400" dirty="0" err="1">
                <a:solidFill>
                  <a:schemeClr val="accent4">
                    <a:lumMod val="20000"/>
                    <a:lumOff val="80000"/>
                  </a:schemeClr>
                </a:solidFill>
              </a:rPr>
              <a:t>cenent</a:t>
            </a:r>
            <a:r>
              <a:rPr lang="nl-NL" sz="2400" dirty="0">
                <a:solidFill>
                  <a:schemeClr val="accent4">
                    <a:lumMod val="20000"/>
                    <a:lumOff val="80000"/>
                  </a:schemeClr>
                </a:solidFill>
              </a:rPr>
              <a:t> </a:t>
            </a:r>
            <a:r>
              <a:rPr lang="nl-NL" sz="2400" dirty="0" err="1">
                <a:solidFill>
                  <a:schemeClr val="accent4">
                    <a:lumMod val="20000"/>
                    <a:lumOff val="80000"/>
                  </a:schemeClr>
                </a:solidFill>
              </a:rPr>
              <a:t>tecum</a:t>
            </a:r>
            <a:r>
              <a:rPr lang="nl-NL" sz="2400" dirty="0">
                <a:solidFill>
                  <a:schemeClr val="accent4">
                    <a:lumMod val="20000"/>
                    <a:lumOff val="80000"/>
                  </a:schemeClr>
                </a:solidFill>
              </a:rPr>
              <a:t>,</a:t>
            </a:r>
          </a:p>
          <a:p>
            <a:pPr marL="457200" indent="-457200">
              <a:lnSpc>
                <a:spcPct val="150000"/>
              </a:lnSpc>
              <a:spcBef>
                <a:spcPts val="1200"/>
              </a:spcBef>
              <a:buAutoNum type="arabicPlain" startAt="6"/>
            </a:pPr>
            <a:r>
              <a:rPr lang="nl-NL" sz="2400" dirty="0" err="1">
                <a:solidFill>
                  <a:schemeClr val="accent4">
                    <a:lumMod val="20000"/>
                    <a:lumOff val="80000"/>
                  </a:schemeClr>
                </a:solidFill>
              </a:rPr>
              <a:t>quia</a:t>
            </a:r>
            <a:r>
              <a:rPr lang="nl-NL" sz="2400" dirty="0">
                <a:solidFill>
                  <a:schemeClr val="accent4">
                    <a:lumMod val="20000"/>
                    <a:lumOff val="80000"/>
                  </a:schemeClr>
                </a:solidFill>
              </a:rPr>
              <a:t> </a:t>
            </a:r>
            <a:r>
              <a:rPr lang="nl-NL" sz="2400" dirty="0" err="1">
                <a:solidFill>
                  <a:schemeClr val="accent4">
                    <a:lumMod val="20000"/>
                    <a:lumOff val="80000"/>
                  </a:schemeClr>
                </a:solidFill>
              </a:rPr>
              <a:t>digni</a:t>
            </a:r>
            <a:r>
              <a:rPr lang="nl-NL" sz="2400" dirty="0">
                <a:solidFill>
                  <a:schemeClr val="accent4">
                    <a:lumMod val="20000"/>
                    <a:lumOff val="80000"/>
                  </a:schemeClr>
                </a:solidFill>
              </a:rPr>
              <a:t> </a:t>
            </a:r>
            <a:r>
              <a:rPr lang="nl-NL" sz="2400" dirty="0" err="1">
                <a:solidFill>
                  <a:schemeClr val="accent4">
                    <a:lumMod val="20000"/>
                    <a:lumOff val="80000"/>
                  </a:schemeClr>
                </a:solidFill>
              </a:rPr>
              <a:t>sunt</a:t>
            </a:r>
            <a:r>
              <a:rPr lang="nl-NL" sz="2400" dirty="0">
                <a:solidFill>
                  <a:schemeClr val="accent4">
                    <a:lumMod val="20000"/>
                    <a:lumOff val="80000"/>
                  </a:schemeClr>
                </a:solidFill>
              </a:rPr>
              <a:t>, quidam, ut sint. Si </a:t>
            </a:r>
            <a:r>
              <a:rPr lang="nl-NL" sz="2400" dirty="0" err="1">
                <a:solidFill>
                  <a:schemeClr val="accent4">
                    <a:lumMod val="20000"/>
                    <a:lumOff val="80000"/>
                  </a:schemeClr>
                </a:solidFill>
              </a:rPr>
              <a:t>quid</a:t>
            </a:r>
            <a:r>
              <a:rPr lang="nl-NL" sz="2400" dirty="0">
                <a:solidFill>
                  <a:schemeClr val="accent4">
                    <a:lumMod val="20000"/>
                    <a:lumOff val="80000"/>
                  </a:schemeClr>
                </a:solidFill>
              </a:rPr>
              <a:t> </a:t>
            </a:r>
            <a:r>
              <a:rPr lang="nl-NL" sz="2400" dirty="0" err="1">
                <a:solidFill>
                  <a:schemeClr val="accent4">
                    <a:lumMod val="20000"/>
                    <a:lumOff val="80000"/>
                  </a:schemeClr>
                </a:solidFill>
              </a:rPr>
              <a:t>enim</a:t>
            </a:r>
            <a:r>
              <a:rPr lang="nl-NL" sz="2400" dirty="0">
                <a:solidFill>
                  <a:schemeClr val="accent4">
                    <a:lumMod val="20000"/>
                    <a:lumOff val="80000"/>
                  </a:schemeClr>
                </a:solidFill>
              </a:rPr>
              <a:t> in </a:t>
            </a:r>
            <a:r>
              <a:rPr lang="nl-NL" sz="2400" dirty="0" err="1">
                <a:solidFill>
                  <a:schemeClr val="accent4">
                    <a:lumMod val="20000"/>
                    <a:lumOff val="80000"/>
                  </a:schemeClr>
                </a:solidFill>
              </a:rPr>
              <a:t>illis</a:t>
            </a:r>
            <a:endParaRPr lang="nl-NL" sz="2400" dirty="0">
              <a:solidFill>
                <a:schemeClr val="accent4">
                  <a:lumMod val="20000"/>
                  <a:lumOff val="80000"/>
                </a:schemeClr>
              </a:solidFill>
            </a:endParaRPr>
          </a:p>
          <a:p>
            <a:pPr marL="457200" indent="-457200">
              <a:lnSpc>
                <a:spcPct val="150000"/>
              </a:lnSpc>
              <a:spcBef>
                <a:spcPts val="1200"/>
              </a:spcBef>
              <a:buAutoNum type="arabicPlain" startAt="6"/>
            </a:pPr>
            <a:r>
              <a:rPr lang="nl-NL" sz="2400" dirty="0">
                <a:solidFill>
                  <a:schemeClr val="accent4">
                    <a:lumMod val="20000"/>
                    <a:lumOff val="80000"/>
                  </a:schemeClr>
                </a:solidFill>
              </a:rPr>
              <a:t>ex </a:t>
            </a:r>
            <a:r>
              <a:rPr lang="nl-NL" sz="2400" dirty="0" err="1">
                <a:solidFill>
                  <a:schemeClr val="accent4">
                    <a:lumMod val="20000"/>
                    <a:lumOff val="80000"/>
                  </a:schemeClr>
                </a:solidFill>
              </a:rPr>
              <a:t>sordida</a:t>
            </a:r>
            <a:r>
              <a:rPr lang="nl-NL" sz="2400" dirty="0">
                <a:solidFill>
                  <a:schemeClr val="accent4">
                    <a:lumMod val="20000"/>
                    <a:lumOff val="80000"/>
                  </a:schemeClr>
                </a:solidFill>
              </a:rPr>
              <a:t> </a:t>
            </a:r>
            <a:r>
              <a:rPr lang="nl-NL" sz="2400" dirty="0" err="1">
                <a:solidFill>
                  <a:schemeClr val="accent4">
                    <a:lumMod val="20000"/>
                    <a:lumOff val="80000"/>
                  </a:schemeClr>
                </a:solidFill>
              </a:rPr>
              <a:t>conversatione</a:t>
            </a:r>
            <a:r>
              <a:rPr lang="nl-NL" sz="2400" dirty="0">
                <a:solidFill>
                  <a:schemeClr val="accent4">
                    <a:lumMod val="20000"/>
                    <a:lumOff val="80000"/>
                  </a:schemeClr>
                </a:solidFill>
              </a:rPr>
              <a:t> </a:t>
            </a:r>
            <a:r>
              <a:rPr lang="nl-NL" sz="2400" dirty="0" err="1">
                <a:solidFill>
                  <a:schemeClr val="accent4">
                    <a:lumMod val="20000"/>
                    <a:lumOff val="80000"/>
                  </a:schemeClr>
                </a:solidFill>
              </a:rPr>
              <a:t>servile</a:t>
            </a:r>
            <a:r>
              <a:rPr lang="nl-NL" sz="2400" dirty="0">
                <a:solidFill>
                  <a:schemeClr val="accent4">
                    <a:lumMod val="20000"/>
                    <a:lumOff val="80000"/>
                  </a:schemeClr>
                </a:solidFill>
              </a:rPr>
              <a:t> </a:t>
            </a:r>
            <a:r>
              <a:rPr lang="nl-NL" sz="2400" dirty="0" err="1">
                <a:solidFill>
                  <a:schemeClr val="accent4">
                    <a:lumMod val="20000"/>
                    <a:lumOff val="80000"/>
                  </a:schemeClr>
                </a:solidFill>
              </a:rPr>
              <a:t>est</a:t>
            </a:r>
            <a:r>
              <a:rPr lang="nl-NL" sz="2400" dirty="0">
                <a:solidFill>
                  <a:schemeClr val="accent4">
                    <a:lumMod val="20000"/>
                    <a:lumOff val="80000"/>
                  </a:schemeClr>
                </a:solidFill>
              </a:rPr>
              <a:t>, </a:t>
            </a:r>
            <a:r>
              <a:rPr lang="nl-NL" sz="2400" dirty="0" err="1">
                <a:solidFill>
                  <a:schemeClr val="accent4">
                    <a:lumMod val="20000"/>
                    <a:lumOff val="80000"/>
                  </a:schemeClr>
                </a:solidFill>
              </a:rPr>
              <a:t>honestiorum</a:t>
            </a:r>
            <a:endParaRPr lang="nl-NL" sz="2400" dirty="0">
              <a:solidFill>
                <a:schemeClr val="accent4">
                  <a:lumMod val="20000"/>
                  <a:lumOff val="80000"/>
                </a:schemeClr>
              </a:solidFill>
            </a:endParaRPr>
          </a:p>
          <a:p>
            <a:pPr marL="457200" indent="-457200">
              <a:lnSpc>
                <a:spcPct val="150000"/>
              </a:lnSpc>
              <a:spcBef>
                <a:spcPts val="1200"/>
              </a:spcBef>
              <a:buAutoNum type="arabicPlain" startAt="6"/>
            </a:pPr>
            <a:r>
              <a:rPr lang="nl-NL" sz="2400" dirty="0" err="1">
                <a:solidFill>
                  <a:schemeClr val="accent4">
                    <a:lumMod val="20000"/>
                    <a:lumOff val="80000"/>
                  </a:schemeClr>
                </a:solidFill>
              </a:rPr>
              <a:t>convictus</a:t>
            </a:r>
            <a:r>
              <a:rPr lang="nl-NL" sz="2400" dirty="0">
                <a:solidFill>
                  <a:schemeClr val="accent4">
                    <a:lumMod val="20000"/>
                    <a:lumOff val="80000"/>
                  </a:schemeClr>
                </a:solidFill>
              </a:rPr>
              <a:t> </a:t>
            </a:r>
            <a:r>
              <a:rPr lang="nl-NL" sz="2400" dirty="0" err="1">
                <a:solidFill>
                  <a:schemeClr val="accent4">
                    <a:lumMod val="20000"/>
                    <a:lumOff val="80000"/>
                  </a:schemeClr>
                </a:solidFill>
              </a:rPr>
              <a:t>excutiet</a:t>
            </a:r>
            <a:r>
              <a:rPr lang="nl-NL" sz="2400" dirty="0">
                <a:solidFill>
                  <a:schemeClr val="accent4">
                    <a:lumMod val="20000"/>
                    <a:lumOff val="80000"/>
                  </a:schemeClr>
                </a:solidFill>
              </a:rPr>
              <a:t>.</a:t>
            </a:r>
          </a:p>
          <a:p>
            <a:pPr marL="457200" indent="-457200">
              <a:lnSpc>
                <a:spcPct val="150000"/>
              </a:lnSpc>
              <a:spcBef>
                <a:spcPts val="1200"/>
              </a:spcBef>
              <a:buAutoNum type="arabicPlain" startAt="6"/>
            </a:pPr>
            <a:r>
              <a:rPr lang="it-IT" sz="2400" dirty="0">
                <a:solidFill>
                  <a:schemeClr val="accent4">
                    <a:lumMod val="20000"/>
                    <a:lumOff val="80000"/>
                  </a:schemeClr>
                </a:solidFill>
              </a:rPr>
              <a:t>Non est, mi Lucili, quod amicum tantum in foro et in</a:t>
            </a:r>
          </a:p>
          <a:p>
            <a:pPr marL="457200" indent="-457200">
              <a:lnSpc>
                <a:spcPct val="150000"/>
              </a:lnSpc>
              <a:spcBef>
                <a:spcPts val="1200"/>
              </a:spcBef>
              <a:buAutoNum type="arabicPlain" startAt="6"/>
            </a:pPr>
            <a:r>
              <a:rPr lang="it-IT" sz="2400" dirty="0">
                <a:solidFill>
                  <a:schemeClr val="accent4">
                    <a:lumMod val="20000"/>
                    <a:lumOff val="80000"/>
                  </a:schemeClr>
                </a:solidFill>
              </a:rPr>
              <a:t>curia quaeras: si diligenter adtenderis, et domi invenies. </a:t>
            </a:r>
            <a:endParaRPr lang="nl-NL" sz="2400" dirty="0">
              <a:solidFill>
                <a:schemeClr val="accent4">
                  <a:lumMod val="20000"/>
                  <a:lumOff val="80000"/>
                </a:schemeClr>
              </a:solidFill>
            </a:endParaRP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570E0A5E-2453-4A04-9493-00D1B272BD0E}"/>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8746771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32</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H (p.156)	rr. 12 – 17  </a:t>
            </a:r>
            <a:r>
              <a:rPr lang="nl-NL" sz="2400">
                <a:solidFill>
                  <a:srgbClr val="FCD0E1"/>
                </a:solidFill>
              </a:rPr>
              <a:t>(voorvertaald)</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128502"/>
          </a:xfrm>
          <a:prstGeom prst="rect">
            <a:avLst/>
          </a:prstGeom>
          <a:noFill/>
        </p:spPr>
        <p:txBody>
          <a:bodyPr wrap="square" rtlCol="0">
            <a:spAutoFit/>
          </a:bodyPr>
          <a:lstStyle/>
          <a:p>
            <a:pPr marL="457200" indent="-457200">
              <a:lnSpc>
                <a:spcPct val="150000"/>
              </a:lnSpc>
              <a:spcBef>
                <a:spcPts val="1200"/>
              </a:spcBef>
              <a:buAutoNum type="arabicPlain" startAt="12"/>
            </a:pPr>
            <a:r>
              <a:rPr lang="nl-NL" sz="2400" dirty="0" err="1">
                <a:solidFill>
                  <a:schemeClr val="accent4">
                    <a:lumMod val="20000"/>
                    <a:lumOff val="80000"/>
                  </a:schemeClr>
                </a:solidFill>
              </a:rPr>
              <a:t>Saepe</a:t>
            </a:r>
            <a:r>
              <a:rPr lang="nl-NL" sz="2400" dirty="0">
                <a:solidFill>
                  <a:schemeClr val="accent4">
                    <a:lumMod val="20000"/>
                    <a:lumOff val="80000"/>
                  </a:schemeClr>
                </a:solidFill>
              </a:rPr>
              <a:t> </a:t>
            </a:r>
            <a:r>
              <a:rPr lang="nl-NL" sz="2400" dirty="0" err="1">
                <a:solidFill>
                  <a:schemeClr val="accent4">
                    <a:lumMod val="20000"/>
                    <a:lumOff val="80000"/>
                  </a:schemeClr>
                </a:solidFill>
              </a:rPr>
              <a:t>bona</a:t>
            </a:r>
            <a:r>
              <a:rPr lang="nl-NL" sz="2400" dirty="0">
                <a:solidFill>
                  <a:schemeClr val="accent4">
                    <a:lumMod val="20000"/>
                    <a:lumOff val="80000"/>
                  </a:schemeClr>
                </a:solidFill>
              </a:rPr>
              <a:t> </a:t>
            </a:r>
            <a:r>
              <a:rPr lang="nl-NL" sz="2400" dirty="0" err="1">
                <a:solidFill>
                  <a:schemeClr val="accent4">
                    <a:lumMod val="20000"/>
                    <a:lumOff val="80000"/>
                  </a:schemeClr>
                </a:solidFill>
              </a:rPr>
              <a:t>materia</a:t>
            </a:r>
            <a:r>
              <a:rPr lang="nl-NL" sz="2400" dirty="0">
                <a:solidFill>
                  <a:schemeClr val="accent4">
                    <a:lumMod val="20000"/>
                    <a:lumOff val="80000"/>
                  </a:schemeClr>
                </a:solidFill>
              </a:rPr>
              <a:t> </a:t>
            </a:r>
            <a:r>
              <a:rPr lang="nl-NL" sz="2400" dirty="0" err="1">
                <a:solidFill>
                  <a:schemeClr val="accent4">
                    <a:lumMod val="20000"/>
                    <a:lumOff val="80000"/>
                  </a:schemeClr>
                </a:solidFill>
              </a:rPr>
              <a:t>cessat</a:t>
            </a:r>
            <a:r>
              <a:rPr lang="nl-NL" sz="2400" dirty="0">
                <a:solidFill>
                  <a:schemeClr val="accent4">
                    <a:lumMod val="20000"/>
                    <a:lumOff val="80000"/>
                  </a:schemeClr>
                </a:solidFill>
              </a:rPr>
              <a:t> sine </a:t>
            </a:r>
            <a:r>
              <a:rPr lang="nl-NL" sz="2400" dirty="0" err="1">
                <a:solidFill>
                  <a:schemeClr val="accent4">
                    <a:lumMod val="20000"/>
                    <a:lumOff val="80000"/>
                  </a:schemeClr>
                </a:solidFill>
              </a:rPr>
              <a:t>artifice</a:t>
            </a:r>
            <a:r>
              <a:rPr lang="nl-NL" sz="2400" dirty="0">
                <a:solidFill>
                  <a:schemeClr val="accent4">
                    <a:lumMod val="20000"/>
                    <a:lumOff val="80000"/>
                  </a:schemeClr>
                </a:solidFill>
              </a:rPr>
              <a:t>: </a:t>
            </a:r>
            <a:r>
              <a:rPr lang="nl-NL" sz="2400" dirty="0" err="1">
                <a:solidFill>
                  <a:schemeClr val="accent4">
                    <a:lumMod val="20000"/>
                    <a:lumOff val="80000"/>
                  </a:schemeClr>
                </a:solidFill>
              </a:rPr>
              <a:t>tempta</a:t>
            </a:r>
            <a:r>
              <a:rPr lang="nl-NL" sz="2400" dirty="0">
                <a:solidFill>
                  <a:schemeClr val="accent4">
                    <a:lumMod val="20000"/>
                    <a:lumOff val="80000"/>
                  </a:schemeClr>
                </a:solidFill>
              </a:rPr>
              <a:t>, et</a:t>
            </a:r>
          </a:p>
          <a:p>
            <a:pPr marL="457200" indent="-457200">
              <a:lnSpc>
                <a:spcPct val="150000"/>
              </a:lnSpc>
              <a:spcBef>
                <a:spcPts val="1200"/>
              </a:spcBef>
              <a:buAutoNum type="arabicPlain" startAt="12"/>
            </a:pPr>
            <a:r>
              <a:rPr lang="nl-NL" sz="2400" dirty="0" err="1">
                <a:solidFill>
                  <a:schemeClr val="accent4">
                    <a:lumMod val="20000"/>
                    <a:lumOff val="80000"/>
                  </a:schemeClr>
                </a:solidFill>
              </a:rPr>
              <a:t>experire</a:t>
            </a:r>
            <a:r>
              <a:rPr lang="nl-NL" sz="2400" dirty="0">
                <a:solidFill>
                  <a:schemeClr val="accent4">
                    <a:lumMod val="20000"/>
                    <a:lumOff val="80000"/>
                  </a:schemeClr>
                </a:solidFill>
              </a:rPr>
              <a:t>. </a:t>
            </a:r>
            <a:r>
              <a:rPr lang="nl-NL" sz="2400" dirty="0" err="1">
                <a:solidFill>
                  <a:schemeClr val="accent4">
                    <a:lumMod val="20000"/>
                    <a:lumOff val="80000"/>
                  </a:schemeClr>
                </a:solidFill>
              </a:rPr>
              <a:t>Quemadmodum</a:t>
            </a:r>
            <a:r>
              <a:rPr lang="nl-NL" sz="2400" dirty="0">
                <a:solidFill>
                  <a:schemeClr val="accent4">
                    <a:lumMod val="20000"/>
                    <a:lumOff val="80000"/>
                  </a:schemeClr>
                </a:solidFill>
              </a:rPr>
              <a:t> </a:t>
            </a:r>
            <a:r>
              <a:rPr lang="nl-NL" sz="2400" dirty="0" err="1">
                <a:solidFill>
                  <a:schemeClr val="accent4">
                    <a:lumMod val="20000"/>
                    <a:lumOff val="80000"/>
                  </a:schemeClr>
                </a:solidFill>
              </a:rPr>
              <a:t>stultus</a:t>
            </a:r>
            <a:r>
              <a:rPr lang="nl-NL" sz="2400" dirty="0">
                <a:solidFill>
                  <a:schemeClr val="accent4">
                    <a:lumMod val="20000"/>
                    <a:lumOff val="80000"/>
                  </a:schemeClr>
                </a:solidFill>
              </a:rPr>
              <a:t> </a:t>
            </a:r>
            <a:r>
              <a:rPr lang="nl-NL" sz="2400" dirty="0" err="1">
                <a:solidFill>
                  <a:schemeClr val="accent4">
                    <a:lumMod val="20000"/>
                    <a:lumOff val="80000"/>
                  </a:schemeClr>
                </a:solidFill>
              </a:rPr>
              <a:t>est</a:t>
            </a:r>
            <a:r>
              <a:rPr lang="nl-NL" sz="2400" dirty="0">
                <a:solidFill>
                  <a:schemeClr val="accent4">
                    <a:lumMod val="20000"/>
                    <a:lumOff val="80000"/>
                  </a:schemeClr>
                </a:solidFill>
              </a:rPr>
              <a:t>, </a:t>
            </a:r>
            <a:r>
              <a:rPr lang="nl-NL" sz="2400" dirty="0" err="1">
                <a:solidFill>
                  <a:schemeClr val="accent4">
                    <a:lumMod val="20000"/>
                    <a:lumOff val="80000"/>
                  </a:schemeClr>
                </a:solidFill>
              </a:rPr>
              <a:t>qui</a:t>
            </a:r>
            <a:r>
              <a:rPr lang="nl-NL" sz="2400" dirty="0">
                <a:solidFill>
                  <a:schemeClr val="accent4">
                    <a:lumMod val="20000"/>
                    <a:lumOff val="80000"/>
                  </a:schemeClr>
                </a:solidFill>
              </a:rPr>
              <a:t> </a:t>
            </a:r>
            <a:r>
              <a:rPr lang="nl-NL" sz="2400" dirty="0" err="1">
                <a:solidFill>
                  <a:schemeClr val="accent4">
                    <a:lumMod val="20000"/>
                    <a:lumOff val="80000"/>
                  </a:schemeClr>
                </a:solidFill>
              </a:rPr>
              <a:t>equum</a:t>
            </a:r>
            <a:endParaRPr lang="nl-NL" sz="2400" dirty="0">
              <a:solidFill>
                <a:schemeClr val="accent4">
                  <a:lumMod val="20000"/>
                  <a:lumOff val="80000"/>
                </a:schemeClr>
              </a:solidFill>
            </a:endParaRPr>
          </a:p>
          <a:p>
            <a:pPr marL="457200" indent="-457200">
              <a:lnSpc>
                <a:spcPct val="150000"/>
              </a:lnSpc>
              <a:spcBef>
                <a:spcPts val="1200"/>
              </a:spcBef>
              <a:buAutoNum type="arabicPlain" startAt="12"/>
            </a:pPr>
            <a:r>
              <a:rPr lang="nl-NL" sz="2400" dirty="0" err="1">
                <a:solidFill>
                  <a:schemeClr val="accent4">
                    <a:lumMod val="20000"/>
                    <a:lumOff val="80000"/>
                  </a:schemeClr>
                </a:solidFill>
              </a:rPr>
              <a:t>empturus</a:t>
            </a:r>
            <a:r>
              <a:rPr lang="nl-NL" sz="2400" dirty="0">
                <a:solidFill>
                  <a:schemeClr val="accent4">
                    <a:lumMod val="20000"/>
                    <a:lumOff val="80000"/>
                  </a:schemeClr>
                </a:solidFill>
              </a:rPr>
              <a:t> non </a:t>
            </a:r>
            <a:r>
              <a:rPr lang="nl-NL" sz="2400" dirty="0" err="1">
                <a:solidFill>
                  <a:schemeClr val="accent4">
                    <a:lumMod val="20000"/>
                    <a:lumOff val="80000"/>
                  </a:schemeClr>
                </a:solidFill>
              </a:rPr>
              <a:t>ipsum</a:t>
            </a:r>
            <a:r>
              <a:rPr lang="nl-NL" sz="2400" dirty="0">
                <a:solidFill>
                  <a:schemeClr val="accent4">
                    <a:lumMod val="20000"/>
                    <a:lumOff val="80000"/>
                  </a:schemeClr>
                </a:solidFill>
              </a:rPr>
              <a:t>  </a:t>
            </a:r>
            <a:r>
              <a:rPr lang="nl-NL" sz="2400" dirty="0" err="1">
                <a:solidFill>
                  <a:schemeClr val="accent4">
                    <a:lumMod val="20000"/>
                    <a:lumOff val="80000"/>
                  </a:schemeClr>
                </a:solidFill>
              </a:rPr>
              <a:t>inspicit</a:t>
            </a:r>
            <a:r>
              <a:rPr lang="nl-NL" sz="2400" dirty="0">
                <a:solidFill>
                  <a:schemeClr val="accent4">
                    <a:lumMod val="20000"/>
                    <a:lumOff val="80000"/>
                  </a:schemeClr>
                </a:solidFill>
              </a:rPr>
              <a:t> </a:t>
            </a:r>
            <a:r>
              <a:rPr lang="nl-NL" sz="2400" dirty="0" err="1">
                <a:solidFill>
                  <a:schemeClr val="accent4">
                    <a:lumMod val="20000"/>
                    <a:lumOff val="80000"/>
                  </a:schemeClr>
                </a:solidFill>
              </a:rPr>
              <a:t>sed</a:t>
            </a:r>
            <a:r>
              <a:rPr lang="nl-NL" sz="2400" dirty="0">
                <a:solidFill>
                  <a:schemeClr val="accent4">
                    <a:lumMod val="20000"/>
                    <a:lumOff val="80000"/>
                  </a:schemeClr>
                </a:solidFill>
              </a:rPr>
              <a:t> stratum </a:t>
            </a:r>
            <a:r>
              <a:rPr lang="nl-NL" sz="2400" dirty="0" err="1">
                <a:solidFill>
                  <a:schemeClr val="accent4">
                    <a:lumMod val="20000"/>
                    <a:lumOff val="80000"/>
                  </a:schemeClr>
                </a:solidFill>
              </a:rPr>
              <a:t>eius</a:t>
            </a:r>
            <a:r>
              <a:rPr lang="nl-NL" sz="2400" dirty="0">
                <a:solidFill>
                  <a:schemeClr val="accent4">
                    <a:lumMod val="20000"/>
                    <a:lumOff val="80000"/>
                  </a:schemeClr>
                </a:solidFill>
              </a:rPr>
              <a:t> </a:t>
            </a:r>
            <a:r>
              <a:rPr lang="nl-NL" sz="2400" dirty="0" err="1">
                <a:solidFill>
                  <a:schemeClr val="accent4">
                    <a:lumMod val="20000"/>
                    <a:lumOff val="80000"/>
                  </a:schemeClr>
                </a:solidFill>
              </a:rPr>
              <a:t>ac</a:t>
            </a:r>
            <a:endParaRPr lang="nl-NL" sz="2400" dirty="0">
              <a:solidFill>
                <a:schemeClr val="accent4">
                  <a:lumMod val="20000"/>
                  <a:lumOff val="80000"/>
                </a:schemeClr>
              </a:solidFill>
            </a:endParaRPr>
          </a:p>
          <a:p>
            <a:pPr marL="457200" indent="-457200">
              <a:lnSpc>
                <a:spcPct val="150000"/>
              </a:lnSpc>
              <a:spcBef>
                <a:spcPts val="1200"/>
              </a:spcBef>
              <a:buAutoNum type="arabicPlain" startAt="12"/>
            </a:pPr>
            <a:r>
              <a:rPr lang="nl-NL" sz="2400" dirty="0" err="1">
                <a:solidFill>
                  <a:schemeClr val="accent4">
                    <a:lumMod val="20000"/>
                    <a:lumOff val="80000"/>
                  </a:schemeClr>
                </a:solidFill>
              </a:rPr>
              <a:t>frenos</a:t>
            </a:r>
            <a:r>
              <a:rPr lang="nl-NL" sz="2400" dirty="0">
                <a:solidFill>
                  <a:schemeClr val="accent4">
                    <a:lumMod val="20000"/>
                    <a:lumOff val="80000"/>
                  </a:schemeClr>
                </a:solidFill>
              </a:rPr>
              <a:t>, sic </a:t>
            </a:r>
            <a:r>
              <a:rPr lang="nl-NL" sz="2400" dirty="0" err="1">
                <a:solidFill>
                  <a:schemeClr val="accent4">
                    <a:lumMod val="20000"/>
                    <a:lumOff val="80000"/>
                  </a:schemeClr>
                </a:solidFill>
              </a:rPr>
              <a:t>stultissimus</a:t>
            </a:r>
            <a:r>
              <a:rPr lang="nl-NL" sz="2400" dirty="0">
                <a:solidFill>
                  <a:schemeClr val="accent4">
                    <a:lumMod val="20000"/>
                    <a:lumOff val="80000"/>
                  </a:schemeClr>
                </a:solidFill>
              </a:rPr>
              <a:t> </a:t>
            </a:r>
            <a:r>
              <a:rPr lang="nl-NL" sz="2400" dirty="0" err="1">
                <a:solidFill>
                  <a:schemeClr val="accent4">
                    <a:lumMod val="20000"/>
                    <a:lumOff val="80000"/>
                  </a:schemeClr>
                </a:solidFill>
              </a:rPr>
              <a:t>est</a:t>
            </a:r>
            <a:r>
              <a:rPr lang="nl-NL" sz="2400" dirty="0">
                <a:solidFill>
                  <a:schemeClr val="accent4">
                    <a:lumMod val="20000"/>
                    <a:lumOff val="80000"/>
                  </a:schemeClr>
                </a:solidFill>
              </a:rPr>
              <a:t>, </a:t>
            </a:r>
            <a:r>
              <a:rPr lang="nl-NL" sz="2400" dirty="0" err="1">
                <a:solidFill>
                  <a:schemeClr val="accent4">
                    <a:lumMod val="20000"/>
                    <a:lumOff val="80000"/>
                  </a:schemeClr>
                </a:solidFill>
              </a:rPr>
              <a:t>qui</a:t>
            </a:r>
            <a:r>
              <a:rPr lang="nl-NL" sz="2400" dirty="0">
                <a:solidFill>
                  <a:schemeClr val="accent4">
                    <a:lumMod val="20000"/>
                    <a:lumOff val="80000"/>
                  </a:schemeClr>
                </a:solidFill>
              </a:rPr>
              <a:t> hominem </a:t>
            </a:r>
            <a:r>
              <a:rPr lang="nl-NL" sz="2400" dirty="0" err="1">
                <a:solidFill>
                  <a:schemeClr val="accent4">
                    <a:lumMod val="20000"/>
                    <a:lumOff val="80000"/>
                  </a:schemeClr>
                </a:solidFill>
              </a:rPr>
              <a:t>aut</a:t>
            </a:r>
            <a:r>
              <a:rPr lang="nl-NL" sz="2400" dirty="0">
                <a:solidFill>
                  <a:schemeClr val="accent4">
                    <a:lumMod val="20000"/>
                    <a:lumOff val="80000"/>
                  </a:schemeClr>
                </a:solidFill>
              </a:rPr>
              <a:t> ex veste</a:t>
            </a:r>
          </a:p>
          <a:p>
            <a:pPr marL="457200" indent="-457200">
              <a:lnSpc>
                <a:spcPct val="150000"/>
              </a:lnSpc>
              <a:spcBef>
                <a:spcPts val="1200"/>
              </a:spcBef>
              <a:buAutoNum type="arabicPlain" startAt="12"/>
            </a:pPr>
            <a:r>
              <a:rPr lang="nl-NL" sz="2400" dirty="0" err="1">
                <a:solidFill>
                  <a:schemeClr val="accent4">
                    <a:lumMod val="20000"/>
                    <a:lumOff val="80000"/>
                  </a:schemeClr>
                </a:solidFill>
              </a:rPr>
              <a:t>aut</a:t>
            </a:r>
            <a:r>
              <a:rPr lang="nl-NL" sz="2400" dirty="0">
                <a:solidFill>
                  <a:schemeClr val="accent4">
                    <a:lumMod val="20000"/>
                    <a:lumOff val="80000"/>
                  </a:schemeClr>
                </a:solidFill>
              </a:rPr>
              <a:t> ex </a:t>
            </a:r>
            <a:r>
              <a:rPr lang="nl-NL" sz="2400" dirty="0" err="1">
                <a:solidFill>
                  <a:schemeClr val="accent4">
                    <a:lumMod val="20000"/>
                    <a:lumOff val="80000"/>
                  </a:schemeClr>
                </a:solidFill>
              </a:rPr>
              <a:t>condicione</a:t>
            </a:r>
            <a:r>
              <a:rPr lang="nl-NL" sz="2400" dirty="0">
                <a:solidFill>
                  <a:schemeClr val="accent4">
                    <a:lumMod val="20000"/>
                    <a:lumOff val="80000"/>
                  </a:schemeClr>
                </a:solidFill>
              </a:rPr>
              <a:t>, </a:t>
            </a:r>
            <a:r>
              <a:rPr lang="nl-NL" sz="2400" dirty="0" err="1">
                <a:solidFill>
                  <a:schemeClr val="accent4">
                    <a:lumMod val="20000"/>
                    <a:lumOff val="80000"/>
                  </a:schemeClr>
                </a:solidFill>
              </a:rPr>
              <a:t>quae</a:t>
            </a:r>
            <a:r>
              <a:rPr lang="nl-NL" sz="2400" dirty="0">
                <a:solidFill>
                  <a:schemeClr val="accent4">
                    <a:lumMod val="20000"/>
                    <a:lumOff val="80000"/>
                  </a:schemeClr>
                </a:solidFill>
              </a:rPr>
              <a:t> </a:t>
            </a:r>
            <a:r>
              <a:rPr lang="nl-NL" sz="2400" dirty="0" err="1">
                <a:solidFill>
                  <a:schemeClr val="accent4">
                    <a:lumMod val="20000"/>
                    <a:lumOff val="80000"/>
                  </a:schemeClr>
                </a:solidFill>
              </a:rPr>
              <a:t>vestis</a:t>
            </a:r>
            <a:r>
              <a:rPr lang="nl-NL" sz="2400" dirty="0">
                <a:solidFill>
                  <a:schemeClr val="accent4">
                    <a:lumMod val="20000"/>
                    <a:lumOff val="80000"/>
                  </a:schemeClr>
                </a:solidFill>
              </a:rPr>
              <a:t> </a:t>
            </a:r>
            <a:r>
              <a:rPr lang="nl-NL" sz="2400" dirty="0" err="1">
                <a:solidFill>
                  <a:schemeClr val="accent4">
                    <a:lumMod val="20000"/>
                    <a:lumOff val="80000"/>
                  </a:schemeClr>
                </a:solidFill>
              </a:rPr>
              <a:t>modo</a:t>
            </a:r>
            <a:r>
              <a:rPr lang="nl-NL" sz="2400" dirty="0">
                <a:solidFill>
                  <a:schemeClr val="accent4">
                    <a:lumMod val="20000"/>
                    <a:lumOff val="80000"/>
                  </a:schemeClr>
                </a:solidFill>
              </a:rPr>
              <a:t> </a:t>
            </a:r>
            <a:r>
              <a:rPr lang="nl-NL" sz="2400" dirty="0" err="1">
                <a:solidFill>
                  <a:schemeClr val="accent4">
                    <a:lumMod val="20000"/>
                    <a:lumOff val="80000"/>
                  </a:schemeClr>
                </a:solidFill>
              </a:rPr>
              <a:t>nobis</a:t>
            </a:r>
            <a:endParaRPr lang="nl-NL" sz="2400" dirty="0">
              <a:solidFill>
                <a:schemeClr val="accent4">
                  <a:lumMod val="20000"/>
                  <a:lumOff val="80000"/>
                </a:schemeClr>
              </a:solidFill>
            </a:endParaRPr>
          </a:p>
          <a:p>
            <a:pPr marL="457200" indent="-457200">
              <a:lnSpc>
                <a:spcPct val="150000"/>
              </a:lnSpc>
              <a:spcBef>
                <a:spcPts val="1200"/>
              </a:spcBef>
              <a:buAutoNum type="arabicPlain" startAt="12"/>
            </a:pPr>
            <a:r>
              <a:rPr lang="nl-NL" sz="2400" dirty="0" err="1">
                <a:solidFill>
                  <a:schemeClr val="accent4">
                    <a:lumMod val="20000"/>
                    <a:lumOff val="80000"/>
                  </a:schemeClr>
                </a:solidFill>
              </a:rPr>
              <a:t>circumdata</a:t>
            </a:r>
            <a:r>
              <a:rPr lang="nl-NL" sz="2400" dirty="0">
                <a:solidFill>
                  <a:schemeClr val="accent4">
                    <a:lumMod val="20000"/>
                    <a:lumOff val="80000"/>
                  </a:schemeClr>
                </a:solidFill>
              </a:rPr>
              <a:t> </a:t>
            </a:r>
            <a:r>
              <a:rPr lang="nl-NL" sz="2400" dirty="0" err="1">
                <a:solidFill>
                  <a:schemeClr val="accent4">
                    <a:lumMod val="20000"/>
                    <a:lumOff val="80000"/>
                  </a:schemeClr>
                </a:solidFill>
              </a:rPr>
              <a:t>est</a:t>
            </a:r>
            <a:r>
              <a:rPr lang="nl-NL" sz="2400" dirty="0">
                <a:solidFill>
                  <a:schemeClr val="accent4">
                    <a:lumMod val="20000"/>
                    <a:lumOff val="80000"/>
                  </a:schemeClr>
                </a:solidFill>
              </a:rPr>
              <a:t>, </a:t>
            </a:r>
            <a:r>
              <a:rPr lang="nl-NL" sz="2400" dirty="0" err="1">
                <a:solidFill>
                  <a:schemeClr val="accent4">
                    <a:lumMod val="20000"/>
                    <a:lumOff val="80000"/>
                  </a:schemeClr>
                </a:solidFill>
              </a:rPr>
              <a:t>aestimat</a:t>
            </a:r>
            <a:r>
              <a:rPr lang="nl-NL" sz="2400" dirty="0">
                <a:solidFill>
                  <a:schemeClr val="accent4">
                    <a:lumMod val="20000"/>
                    <a:lumOff val="80000"/>
                  </a:schemeClr>
                </a:solidFill>
              </a:rPr>
              <a:t>.</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4A613743-226B-44A5-BA3F-2B5ABC175C95}"/>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9759823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33</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I (p.156)	rr. 1 – 7  </a:t>
            </a:r>
            <a:r>
              <a:rPr lang="nl-NL" sz="2400">
                <a:solidFill>
                  <a:srgbClr val="FCD0E1"/>
                </a:solidFill>
              </a:rPr>
              <a:t>(voorvertaald)</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836389"/>
          </a:xfrm>
          <a:prstGeom prst="rect">
            <a:avLst/>
          </a:prstGeom>
          <a:noFill/>
        </p:spPr>
        <p:txBody>
          <a:bodyPr wrap="square" rtlCol="0">
            <a:spAutoFit/>
          </a:bodyPr>
          <a:lstStyle/>
          <a:p>
            <a:pPr marL="457200" indent="-457200">
              <a:lnSpc>
                <a:spcPct val="150000"/>
              </a:lnSpc>
              <a:spcBef>
                <a:spcPts val="1200"/>
              </a:spcBef>
              <a:buAutoNum type="arabicPlain"/>
            </a:pPr>
            <a:r>
              <a:rPr lang="nl-NL" sz="2400" dirty="0">
                <a:solidFill>
                  <a:schemeClr val="accent4">
                    <a:lumMod val="20000"/>
                    <a:lumOff val="80000"/>
                  </a:schemeClr>
                </a:solidFill>
              </a:rPr>
              <a:t>'</a:t>
            </a:r>
            <a:r>
              <a:rPr lang="nl-NL" sz="2400" dirty="0" err="1">
                <a:solidFill>
                  <a:schemeClr val="accent4">
                    <a:lumMod val="20000"/>
                    <a:lumOff val="80000"/>
                  </a:schemeClr>
                </a:solidFill>
              </a:rPr>
              <a:t>Servus</a:t>
            </a:r>
            <a:r>
              <a:rPr lang="nl-NL" sz="2400" dirty="0">
                <a:solidFill>
                  <a:schemeClr val="accent4">
                    <a:lumMod val="20000"/>
                    <a:lumOff val="80000"/>
                  </a:schemeClr>
                </a:solidFill>
              </a:rPr>
              <a:t> </a:t>
            </a:r>
            <a:r>
              <a:rPr lang="nl-NL" sz="2400" dirty="0" err="1">
                <a:solidFill>
                  <a:schemeClr val="accent4">
                    <a:lumMod val="20000"/>
                    <a:lumOff val="80000"/>
                  </a:schemeClr>
                </a:solidFill>
              </a:rPr>
              <a:t>est.</a:t>
            </a:r>
            <a:r>
              <a:rPr lang="nl-NL" sz="2400" dirty="0">
                <a:solidFill>
                  <a:schemeClr val="accent4">
                    <a:lumMod val="20000"/>
                    <a:lumOff val="80000"/>
                  </a:schemeClr>
                </a:solidFill>
              </a:rPr>
              <a:t>' </a:t>
            </a:r>
            <a:r>
              <a:rPr lang="nl-NL" sz="2400" dirty="0" err="1">
                <a:solidFill>
                  <a:schemeClr val="accent4">
                    <a:lumMod val="20000"/>
                    <a:lumOff val="80000"/>
                  </a:schemeClr>
                </a:solidFill>
              </a:rPr>
              <a:t>Sed</a:t>
            </a:r>
            <a:r>
              <a:rPr lang="nl-NL" sz="2400" dirty="0">
                <a:solidFill>
                  <a:schemeClr val="accent4">
                    <a:lumMod val="20000"/>
                    <a:lumOff val="80000"/>
                  </a:schemeClr>
                </a:solidFill>
              </a:rPr>
              <a:t> </a:t>
            </a:r>
            <a:r>
              <a:rPr lang="nl-NL" sz="2400" dirty="0" err="1">
                <a:solidFill>
                  <a:schemeClr val="accent4">
                    <a:lumMod val="20000"/>
                    <a:lumOff val="80000"/>
                  </a:schemeClr>
                </a:solidFill>
              </a:rPr>
              <a:t>fortasse</a:t>
            </a:r>
            <a:r>
              <a:rPr lang="nl-NL" sz="2400" dirty="0">
                <a:solidFill>
                  <a:schemeClr val="accent4">
                    <a:lumMod val="20000"/>
                    <a:lumOff val="80000"/>
                  </a:schemeClr>
                </a:solidFill>
              </a:rPr>
              <a:t> liber animo. '</a:t>
            </a:r>
            <a:r>
              <a:rPr lang="nl-NL" sz="2400" dirty="0" err="1">
                <a:solidFill>
                  <a:schemeClr val="accent4">
                    <a:lumMod val="20000"/>
                    <a:lumOff val="80000"/>
                  </a:schemeClr>
                </a:solidFill>
              </a:rPr>
              <a:t>Servus</a:t>
            </a:r>
            <a:r>
              <a:rPr lang="nl-NL" sz="2400" dirty="0">
                <a:solidFill>
                  <a:schemeClr val="accent4">
                    <a:lumMod val="20000"/>
                    <a:lumOff val="80000"/>
                  </a:schemeClr>
                </a:solidFill>
              </a:rPr>
              <a:t> </a:t>
            </a:r>
            <a:r>
              <a:rPr lang="nl-NL" sz="2400" dirty="0" err="1">
                <a:solidFill>
                  <a:schemeClr val="accent4">
                    <a:lumMod val="20000"/>
                    <a:lumOff val="80000"/>
                  </a:schemeClr>
                </a:solidFill>
              </a:rPr>
              <a:t>est.</a:t>
            </a:r>
            <a:r>
              <a:rPr lang="nl-NL" sz="2400" dirty="0">
                <a:solidFill>
                  <a:schemeClr val="accent4">
                    <a:lumMod val="20000"/>
                    <a:lumOff val="80000"/>
                  </a:schemeClr>
                </a:solidFill>
              </a:rPr>
              <a:t>' Hoc</a:t>
            </a:r>
          </a:p>
          <a:p>
            <a:pPr marL="457200" indent="-457200">
              <a:lnSpc>
                <a:spcPct val="150000"/>
              </a:lnSpc>
              <a:spcBef>
                <a:spcPts val="1200"/>
              </a:spcBef>
              <a:buAutoNum type="arabicPlain"/>
            </a:pPr>
            <a:r>
              <a:rPr lang="nl-NL" sz="2400" dirty="0" err="1">
                <a:solidFill>
                  <a:schemeClr val="accent4">
                    <a:lumMod val="20000"/>
                    <a:lumOff val="80000"/>
                  </a:schemeClr>
                </a:solidFill>
              </a:rPr>
              <a:t>illi</a:t>
            </a:r>
            <a:r>
              <a:rPr lang="nl-NL" sz="2400" dirty="0">
                <a:solidFill>
                  <a:schemeClr val="accent4">
                    <a:lumMod val="20000"/>
                    <a:lumOff val="80000"/>
                  </a:schemeClr>
                </a:solidFill>
              </a:rPr>
              <a:t> </a:t>
            </a:r>
            <a:r>
              <a:rPr lang="nl-NL" sz="2400" dirty="0" err="1">
                <a:solidFill>
                  <a:schemeClr val="accent4">
                    <a:lumMod val="20000"/>
                    <a:lumOff val="80000"/>
                  </a:schemeClr>
                </a:solidFill>
              </a:rPr>
              <a:t>nocebit</a:t>
            </a:r>
            <a:r>
              <a:rPr lang="nl-NL" sz="2400" dirty="0">
                <a:solidFill>
                  <a:schemeClr val="accent4">
                    <a:lumMod val="20000"/>
                    <a:lumOff val="80000"/>
                  </a:schemeClr>
                </a:solidFill>
              </a:rPr>
              <a:t>? </a:t>
            </a:r>
            <a:r>
              <a:rPr lang="nl-NL" sz="2400" dirty="0" err="1">
                <a:solidFill>
                  <a:schemeClr val="accent4">
                    <a:lumMod val="20000"/>
                    <a:lumOff val="80000"/>
                  </a:schemeClr>
                </a:solidFill>
              </a:rPr>
              <a:t>Ostende</a:t>
            </a:r>
            <a:r>
              <a:rPr lang="nl-NL" sz="2400" dirty="0">
                <a:solidFill>
                  <a:schemeClr val="accent4">
                    <a:lumMod val="20000"/>
                    <a:lumOff val="80000"/>
                  </a:schemeClr>
                </a:solidFill>
              </a:rPr>
              <a:t>, </a:t>
            </a:r>
            <a:r>
              <a:rPr lang="nl-NL" sz="2400" dirty="0" err="1">
                <a:solidFill>
                  <a:schemeClr val="accent4">
                    <a:lumMod val="20000"/>
                    <a:lumOff val="80000"/>
                  </a:schemeClr>
                </a:solidFill>
              </a:rPr>
              <a:t>quis</a:t>
            </a:r>
            <a:r>
              <a:rPr lang="nl-NL" sz="2400" dirty="0">
                <a:solidFill>
                  <a:schemeClr val="accent4">
                    <a:lumMod val="20000"/>
                    <a:lumOff val="80000"/>
                  </a:schemeClr>
                </a:solidFill>
              </a:rPr>
              <a:t> non </a:t>
            </a:r>
            <a:r>
              <a:rPr lang="nl-NL" sz="2400" dirty="0" err="1">
                <a:solidFill>
                  <a:schemeClr val="accent4">
                    <a:lumMod val="20000"/>
                    <a:lumOff val="80000"/>
                  </a:schemeClr>
                </a:solidFill>
              </a:rPr>
              <a:t>sit</a:t>
            </a:r>
            <a:r>
              <a:rPr lang="nl-NL" sz="2400" dirty="0">
                <a:solidFill>
                  <a:schemeClr val="accent4">
                    <a:lumMod val="20000"/>
                    <a:lumOff val="80000"/>
                  </a:schemeClr>
                </a:solidFill>
              </a:rPr>
              <a:t>: </a:t>
            </a:r>
            <a:r>
              <a:rPr lang="nl-NL" sz="2400" dirty="0" err="1">
                <a:solidFill>
                  <a:schemeClr val="accent4">
                    <a:lumMod val="20000"/>
                    <a:lumOff val="80000"/>
                  </a:schemeClr>
                </a:solidFill>
              </a:rPr>
              <a:t>alius</a:t>
            </a:r>
            <a:r>
              <a:rPr lang="nl-NL" sz="2400" dirty="0">
                <a:solidFill>
                  <a:schemeClr val="accent4">
                    <a:lumMod val="20000"/>
                    <a:lumOff val="80000"/>
                  </a:schemeClr>
                </a:solidFill>
              </a:rPr>
              <a:t> </a:t>
            </a:r>
            <a:r>
              <a:rPr lang="nl-NL" sz="2400" dirty="0" err="1">
                <a:solidFill>
                  <a:schemeClr val="accent4">
                    <a:lumMod val="20000"/>
                    <a:lumOff val="80000"/>
                  </a:schemeClr>
                </a:solidFill>
              </a:rPr>
              <a:t>libidini</a:t>
            </a:r>
            <a:r>
              <a:rPr lang="nl-NL" sz="2400" dirty="0">
                <a:solidFill>
                  <a:schemeClr val="accent4">
                    <a:lumMod val="20000"/>
                    <a:lumOff val="80000"/>
                  </a:schemeClr>
                </a:solidFill>
              </a:rPr>
              <a:t> </a:t>
            </a:r>
            <a:r>
              <a:rPr lang="nl-NL" sz="2400" dirty="0" err="1">
                <a:solidFill>
                  <a:schemeClr val="accent4">
                    <a:lumMod val="20000"/>
                    <a:lumOff val="80000"/>
                  </a:schemeClr>
                </a:solidFill>
              </a:rPr>
              <a:t>servit</a:t>
            </a:r>
            <a:r>
              <a:rPr lang="nl-NL" sz="2400" dirty="0">
                <a:solidFill>
                  <a:schemeClr val="accent4">
                    <a:lumMod val="20000"/>
                    <a:lumOff val="80000"/>
                  </a:schemeClr>
                </a:solidFill>
              </a:rPr>
              <a:t>,</a:t>
            </a:r>
          </a:p>
          <a:p>
            <a:pPr marL="457200" indent="-457200">
              <a:lnSpc>
                <a:spcPct val="150000"/>
              </a:lnSpc>
              <a:spcBef>
                <a:spcPts val="1200"/>
              </a:spcBef>
              <a:buAutoNum type="arabicPlain"/>
            </a:pPr>
            <a:r>
              <a:rPr lang="nl-NL" sz="2400" dirty="0" err="1">
                <a:solidFill>
                  <a:schemeClr val="accent4">
                    <a:lumMod val="20000"/>
                    <a:lumOff val="80000"/>
                  </a:schemeClr>
                </a:solidFill>
              </a:rPr>
              <a:t>alius</a:t>
            </a:r>
            <a:r>
              <a:rPr lang="nl-NL" sz="2400" dirty="0">
                <a:solidFill>
                  <a:schemeClr val="accent4">
                    <a:lumMod val="20000"/>
                    <a:lumOff val="80000"/>
                  </a:schemeClr>
                </a:solidFill>
              </a:rPr>
              <a:t> </a:t>
            </a:r>
            <a:r>
              <a:rPr lang="nl-NL" sz="2400" dirty="0" err="1">
                <a:solidFill>
                  <a:schemeClr val="accent4">
                    <a:lumMod val="20000"/>
                    <a:lumOff val="80000"/>
                  </a:schemeClr>
                </a:solidFill>
              </a:rPr>
              <a:t>avaritiae</a:t>
            </a:r>
            <a:r>
              <a:rPr lang="nl-NL" sz="2400" dirty="0">
                <a:solidFill>
                  <a:schemeClr val="accent4">
                    <a:lumMod val="20000"/>
                    <a:lumOff val="80000"/>
                  </a:schemeClr>
                </a:solidFill>
              </a:rPr>
              <a:t>, </a:t>
            </a:r>
            <a:r>
              <a:rPr lang="nl-NL" sz="2400" dirty="0" err="1">
                <a:solidFill>
                  <a:schemeClr val="accent4">
                    <a:lumMod val="20000"/>
                    <a:lumOff val="80000"/>
                  </a:schemeClr>
                </a:solidFill>
              </a:rPr>
              <a:t>alius</a:t>
            </a:r>
            <a:r>
              <a:rPr lang="nl-NL" sz="2400" dirty="0">
                <a:solidFill>
                  <a:schemeClr val="accent4">
                    <a:lumMod val="20000"/>
                    <a:lumOff val="80000"/>
                  </a:schemeClr>
                </a:solidFill>
              </a:rPr>
              <a:t> </a:t>
            </a:r>
            <a:r>
              <a:rPr lang="nl-NL" sz="2400" dirty="0" err="1">
                <a:solidFill>
                  <a:schemeClr val="accent4">
                    <a:lumMod val="20000"/>
                    <a:lumOff val="80000"/>
                  </a:schemeClr>
                </a:solidFill>
              </a:rPr>
              <a:t>ambitioni</a:t>
            </a:r>
            <a:r>
              <a:rPr lang="nl-NL" sz="2400" dirty="0">
                <a:solidFill>
                  <a:schemeClr val="accent4">
                    <a:lumMod val="20000"/>
                    <a:lumOff val="80000"/>
                  </a:schemeClr>
                </a:solidFill>
              </a:rPr>
              <a:t>, </a:t>
            </a:r>
            <a:r>
              <a:rPr lang="nl-NL" sz="2400" dirty="0" err="1">
                <a:solidFill>
                  <a:schemeClr val="accent4">
                    <a:lumMod val="20000"/>
                    <a:lumOff val="80000"/>
                  </a:schemeClr>
                </a:solidFill>
              </a:rPr>
              <a:t>omnes</a:t>
            </a:r>
            <a:r>
              <a:rPr lang="nl-NL" sz="2400" dirty="0">
                <a:solidFill>
                  <a:schemeClr val="accent4">
                    <a:lumMod val="20000"/>
                    <a:lumOff val="80000"/>
                  </a:schemeClr>
                </a:solidFill>
              </a:rPr>
              <a:t> </a:t>
            </a:r>
            <a:r>
              <a:rPr lang="nl-NL" sz="2400" dirty="0" err="1">
                <a:solidFill>
                  <a:schemeClr val="accent4">
                    <a:lumMod val="20000"/>
                    <a:lumOff val="80000"/>
                  </a:schemeClr>
                </a:solidFill>
              </a:rPr>
              <a:t>spei</a:t>
            </a:r>
            <a:r>
              <a:rPr lang="nl-NL" sz="2400" dirty="0">
                <a:solidFill>
                  <a:schemeClr val="accent4">
                    <a:lumMod val="20000"/>
                    <a:lumOff val="80000"/>
                  </a:schemeClr>
                </a:solidFill>
              </a:rPr>
              <a:t>, </a:t>
            </a:r>
            <a:r>
              <a:rPr lang="nl-NL" sz="2400" dirty="0" err="1">
                <a:solidFill>
                  <a:schemeClr val="accent4">
                    <a:lumMod val="20000"/>
                    <a:lumOff val="80000"/>
                  </a:schemeClr>
                </a:solidFill>
              </a:rPr>
              <a:t>omnes</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timori</a:t>
            </a:r>
            <a:r>
              <a:rPr lang="nl-NL" sz="2400" dirty="0">
                <a:solidFill>
                  <a:schemeClr val="accent4">
                    <a:lumMod val="20000"/>
                    <a:lumOff val="80000"/>
                  </a:schemeClr>
                </a:solidFill>
              </a:rPr>
              <a:t>. </a:t>
            </a:r>
            <a:r>
              <a:rPr lang="nl-NL" sz="2400" dirty="0" err="1">
                <a:solidFill>
                  <a:schemeClr val="accent4">
                    <a:lumMod val="20000"/>
                    <a:lumOff val="80000"/>
                  </a:schemeClr>
                </a:solidFill>
              </a:rPr>
              <a:t>Dabo</a:t>
            </a:r>
            <a:r>
              <a:rPr lang="nl-NL" sz="2400" dirty="0">
                <a:solidFill>
                  <a:schemeClr val="accent4">
                    <a:lumMod val="20000"/>
                    <a:lumOff val="80000"/>
                  </a:schemeClr>
                </a:solidFill>
              </a:rPr>
              <a:t> </a:t>
            </a:r>
            <a:r>
              <a:rPr lang="nl-NL" sz="2400" dirty="0" err="1">
                <a:solidFill>
                  <a:schemeClr val="accent4">
                    <a:lumMod val="20000"/>
                    <a:lumOff val="80000"/>
                  </a:schemeClr>
                </a:solidFill>
              </a:rPr>
              <a:t>consularem</a:t>
            </a:r>
            <a:r>
              <a:rPr lang="nl-NL" sz="2400" dirty="0">
                <a:solidFill>
                  <a:schemeClr val="accent4">
                    <a:lumMod val="20000"/>
                    <a:lumOff val="80000"/>
                  </a:schemeClr>
                </a:solidFill>
              </a:rPr>
              <a:t> </a:t>
            </a:r>
            <a:r>
              <a:rPr lang="nl-NL" sz="2400" dirty="0" err="1">
                <a:solidFill>
                  <a:schemeClr val="accent4">
                    <a:lumMod val="20000"/>
                    <a:lumOff val="80000"/>
                  </a:schemeClr>
                </a:solidFill>
              </a:rPr>
              <a:t>aniculae</a:t>
            </a:r>
            <a:r>
              <a:rPr lang="nl-NL" sz="2400" dirty="0">
                <a:solidFill>
                  <a:schemeClr val="accent4">
                    <a:lumMod val="20000"/>
                    <a:lumOff val="80000"/>
                  </a:schemeClr>
                </a:solidFill>
              </a:rPr>
              <a:t> </a:t>
            </a:r>
            <a:r>
              <a:rPr lang="nl-NL" sz="2400" dirty="0" err="1">
                <a:solidFill>
                  <a:schemeClr val="accent4">
                    <a:lumMod val="20000"/>
                    <a:lumOff val="80000"/>
                  </a:schemeClr>
                </a:solidFill>
              </a:rPr>
              <a:t>servientem</a:t>
            </a:r>
            <a:r>
              <a:rPr lang="nl-NL" sz="2400" dirty="0">
                <a:solidFill>
                  <a:schemeClr val="accent4">
                    <a:lumMod val="20000"/>
                    <a:lumOff val="80000"/>
                  </a:schemeClr>
                </a:solidFill>
              </a:rPr>
              <a:t>, </a:t>
            </a:r>
            <a:r>
              <a:rPr lang="nl-NL" sz="2400" dirty="0" err="1">
                <a:solidFill>
                  <a:schemeClr val="accent4">
                    <a:lumMod val="20000"/>
                    <a:lumOff val="80000"/>
                  </a:schemeClr>
                </a:solidFill>
              </a:rPr>
              <a:t>dabo</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ancillulae</a:t>
            </a:r>
            <a:r>
              <a:rPr lang="nl-NL" sz="2400" dirty="0">
                <a:solidFill>
                  <a:schemeClr val="accent4">
                    <a:lumMod val="20000"/>
                    <a:lumOff val="80000"/>
                  </a:schemeClr>
                </a:solidFill>
              </a:rPr>
              <a:t> </a:t>
            </a:r>
            <a:r>
              <a:rPr lang="nl-NL" sz="2400" dirty="0" err="1">
                <a:solidFill>
                  <a:schemeClr val="accent4">
                    <a:lumMod val="20000"/>
                    <a:lumOff val="80000"/>
                  </a:schemeClr>
                </a:solidFill>
              </a:rPr>
              <a:t>divitem</a:t>
            </a:r>
            <a:r>
              <a:rPr lang="nl-NL" sz="2400" dirty="0">
                <a:solidFill>
                  <a:schemeClr val="accent4">
                    <a:lumMod val="20000"/>
                    <a:lumOff val="80000"/>
                  </a:schemeClr>
                </a:solidFill>
              </a:rPr>
              <a:t>, </a:t>
            </a:r>
            <a:r>
              <a:rPr lang="nl-NL" sz="2400" dirty="0" err="1">
                <a:solidFill>
                  <a:schemeClr val="accent4">
                    <a:lumMod val="20000"/>
                    <a:lumOff val="80000"/>
                  </a:schemeClr>
                </a:solidFill>
              </a:rPr>
              <a:t>ostendam</a:t>
            </a:r>
            <a:r>
              <a:rPr lang="nl-NL" sz="2400" dirty="0">
                <a:solidFill>
                  <a:schemeClr val="accent4">
                    <a:lumMod val="20000"/>
                    <a:lumOff val="80000"/>
                  </a:schemeClr>
                </a:solidFill>
              </a:rPr>
              <a:t> </a:t>
            </a:r>
            <a:r>
              <a:rPr lang="nl-NL" sz="2400" dirty="0" err="1">
                <a:solidFill>
                  <a:schemeClr val="accent4">
                    <a:lumMod val="20000"/>
                    <a:lumOff val="80000"/>
                  </a:schemeClr>
                </a:solidFill>
              </a:rPr>
              <a:t>nobilissimos</a:t>
            </a:r>
            <a:r>
              <a:rPr lang="nl-NL" sz="2400" dirty="0">
                <a:solidFill>
                  <a:schemeClr val="accent4">
                    <a:lumMod val="20000"/>
                    <a:lumOff val="80000"/>
                  </a:schemeClr>
                </a:solidFill>
              </a:rPr>
              <a:t> </a:t>
            </a:r>
            <a:r>
              <a:rPr lang="nl-NL" sz="2400" dirty="0" err="1">
                <a:solidFill>
                  <a:schemeClr val="accent4">
                    <a:lumMod val="20000"/>
                    <a:lumOff val="80000"/>
                  </a:schemeClr>
                </a:solidFill>
              </a:rPr>
              <a:t>iuvenes</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mancipia</a:t>
            </a:r>
            <a:r>
              <a:rPr lang="nl-NL" sz="2400" dirty="0">
                <a:solidFill>
                  <a:schemeClr val="accent4">
                    <a:lumMod val="20000"/>
                    <a:lumOff val="80000"/>
                  </a:schemeClr>
                </a:solidFill>
              </a:rPr>
              <a:t> </a:t>
            </a:r>
            <a:r>
              <a:rPr lang="nl-NL" sz="2400" dirty="0" err="1">
                <a:solidFill>
                  <a:schemeClr val="accent4">
                    <a:lumMod val="20000"/>
                    <a:lumOff val="80000"/>
                  </a:schemeClr>
                </a:solidFill>
              </a:rPr>
              <a:t>pantomimorum</a:t>
            </a:r>
            <a:r>
              <a:rPr lang="nl-NL" sz="2400" dirty="0">
                <a:solidFill>
                  <a:schemeClr val="accent4">
                    <a:lumMod val="20000"/>
                    <a:lumOff val="80000"/>
                  </a:schemeClr>
                </a:solidFill>
              </a:rPr>
              <a:t>: </a:t>
            </a:r>
            <a:r>
              <a:rPr lang="nl-NL" sz="2400" dirty="0" err="1">
                <a:solidFill>
                  <a:schemeClr val="accent4">
                    <a:lumMod val="20000"/>
                    <a:lumOff val="80000"/>
                  </a:schemeClr>
                </a:solidFill>
              </a:rPr>
              <a:t>nulla</a:t>
            </a:r>
            <a:r>
              <a:rPr lang="nl-NL" sz="2400" dirty="0">
                <a:solidFill>
                  <a:schemeClr val="accent4">
                    <a:lumMod val="20000"/>
                    <a:lumOff val="80000"/>
                  </a:schemeClr>
                </a:solidFill>
              </a:rPr>
              <a:t> </a:t>
            </a:r>
            <a:r>
              <a:rPr lang="nl-NL" sz="2400" dirty="0" err="1">
                <a:solidFill>
                  <a:schemeClr val="accent4">
                    <a:lumMod val="20000"/>
                    <a:lumOff val="80000"/>
                  </a:schemeClr>
                </a:solidFill>
              </a:rPr>
              <a:t>servitus</a:t>
            </a:r>
            <a:r>
              <a:rPr lang="nl-NL" sz="2400" dirty="0">
                <a:solidFill>
                  <a:schemeClr val="accent4">
                    <a:lumMod val="20000"/>
                    <a:lumOff val="80000"/>
                  </a:schemeClr>
                </a:solidFill>
              </a:rPr>
              <a:t> </a:t>
            </a:r>
            <a:r>
              <a:rPr lang="nl-NL" sz="2400" dirty="0" err="1">
                <a:solidFill>
                  <a:schemeClr val="accent4">
                    <a:lumMod val="20000"/>
                    <a:lumOff val="80000"/>
                  </a:schemeClr>
                </a:solidFill>
              </a:rPr>
              <a:t>turpior</a:t>
            </a:r>
            <a:r>
              <a:rPr lang="nl-NL" sz="2400" dirty="0">
                <a:solidFill>
                  <a:schemeClr val="accent4">
                    <a:lumMod val="20000"/>
                    <a:lumOff val="80000"/>
                  </a:schemeClr>
                </a:solidFill>
              </a:rPr>
              <a:t> </a:t>
            </a:r>
            <a:r>
              <a:rPr lang="nl-NL" sz="2400" dirty="0" err="1">
                <a:solidFill>
                  <a:schemeClr val="accent4">
                    <a:lumMod val="20000"/>
                    <a:lumOff val="80000"/>
                  </a:schemeClr>
                </a:solidFill>
              </a:rPr>
              <a:t>est</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quam</a:t>
            </a:r>
            <a:r>
              <a:rPr lang="nl-NL" sz="2400" dirty="0">
                <a:solidFill>
                  <a:schemeClr val="accent4">
                    <a:lumMod val="20000"/>
                    <a:lumOff val="80000"/>
                  </a:schemeClr>
                </a:solidFill>
              </a:rPr>
              <a:t> </a:t>
            </a:r>
            <a:r>
              <a:rPr lang="nl-NL" sz="2400" dirty="0" err="1">
                <a:solidFill>
                  <a:schemeClr val="accent4">
                    <a:lumMod val="20000"/>
                    <a:lumOff val="80000"/>
                  </a:schemeClr>
                </a:solidFill>
              </a:rPr>
              <a:t>voluntaria</a:t>
            </a:r>
            <a:r>
              <a:rPr lang="nl-NL" sz="2400" dirty="0">
                <a:solidFill>
                  <a:schemeClr val="accent4">
                    <a:lumMod val="20000"/>
                    <a:lumOff val="80000"/>
                  </a:schemeClr>
                </a:solidFill>
              </a:rPr>
              <a:t>.</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60861498-FDD8-4355-BABB-C05F95403667}"/>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6796996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34</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I (p.156)	rr. 7 – 13  </a:t>
            </a:r>
            <a:r>
              <a:rPr lang="nl-NL" sz="2400">
                <a:solidFill>
                  <a:srgbClr val="FCD0E1"/>
                </a:solidFill>
              </a:rPr>
              <a:t>(voorvertaald)</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836389"/>
          </a:xfrm>
          <a:prstGeom prst="rect">
            <a:avLst/>
          </a:prstGeom>
          <a:noFill/>
        </p:spPr>
        <p:txBody>
          <a:bodyPr wrap="square" rtlCol="0">
            <a:spAutoFit/>
          </a:bodyPr>
          <a:lstStyle/>
          <a:p>
            <a:pPr marL="457200" indent="-457200">
              <a:lnSpc>
                <a:spcPct val="150000"/>
              </a:lnSpc>
              <a:spcBef>
                <a:spcPts val="1200"/>
              </a:spcBef>
              <a:buAutoNum type="arabicPlain" startAt="7"/>
            </a:pPr>
            <a:r>
              <a:rPr lang="nl-NL" sz="2400" dirty="0">
                <a:solidFill>
                  <a:schemeClr val="accent4">
                    <a:lumMod val="20000"/>
                    <a:lumOff val="80000"/>
                  </a:schemeClr>
                </a:solidFill>
              </a:rPr>
              <a:t>                         </a:t>
            </a:r>
            <a:r>
              <a:rPr lang="nl-NL" sz="2400" dirty="0" err="1">
                <a:solidFill>
                  <a:schemeClr val="accent4">
                    <a:lumMod val="20000"/>
                    <a:lumOff val="80000"/>
                  </a:schemeClr>
                </a:solidFill>
              </a:rPr>
              <a:t>Quare</a:t>
            </a:r>
            <a:r>
              <a:rPr lang="nl-NL" sz="2400" dirty="0">
                <a:solidFill>
                  <a:schemeClr val="accent4">
                    <a:lumMod val="20000"/>
                    <a:lumOff val="80000"/>
                  </a:schemeClr>
                </a:solidFill>
              </a:rPr>
              <a:t> non </a:t>
            </a:r>
            <a:r>
              <a:rPr lang="nl-NL" sz="2400" dirty="0" err="1">
                <a:solidFill>
                  <a:schemeClr val="accent4">
                    <a:lumMod val="20000"/>
                    <a:lumOff val="80000"/>
                  </a:schemeClr>
                </a:solidFill>
              </a:rPr>
              <a:t>est</a:t>
            </a:r>
            <a:r>
              <a:rPr lang="nl-NL" sz="2400" dirty="0">
                <a:solidFill>
                  <a:schemeClr val="accent4">
                    <a:lumMod val="20000"/>
                    <a:lumOff val="80000"/>
                  </a:schemeClr>
                </a:solidFill>
              </a:rPr>
              <a:t> </a:t>
            </a:r>
            <a:r>
              <a:rPr lang="nl-NL" sz="2400" dirty="0" err="1">
                <a:solidFill>
                  <a:schemeClr val="accent4">
                    <a:lumMod val="20000"/>
                    <a:lumOff val="80000"/>
                  </a:schemeClr>
                </a:solidFill>
              </a:rPr>
              <a:t>quod</a:t>
            </a:r>
            <a:r>
              <a:rPr lang="nl-NL" sz="2400" dirty="0">
                <a:solidFill>
                  <a:schemeClr val="accent4">
                    <a:lumMod val="20000"/>
                    <a:lumOff val="80000"/>
                  </a:schemeClr>
                </a:solidFill>
              </a:rPr>
              <a:t> </a:t>
            </a:r>
            <a:r>
              <a:rPr lang="nl-NL" sz="2400" dirty="0" err="1">
                <a:solidFill>
                  <a:schemeClr val="accent4">
                    <a:lumMod val="20000"/>
                    <a:lumOff val="80000"/>
                  </a:schemeClr>
                </a:solidFill>
              </a:rPr>
              <a:t>fastidiosi</a:t>
            </a:r>
            <a:r>
              <a:rPr lang="nl-NL" sz="2400" dirty="0">
                <a:solidFill>
                  <a:schemeClr val="accent4">
                    <a:lumMod val="20000"/>
                    <a:lumOff val="80000"/>
                  </a:schemeClr>
                </a:solidFill>
              </a:rPr>
              <a:t> </a:t>
            </a:r>
            <a:r>
              <a:rPr lang="nl-NL" sz="2400" dirty="0" err="1">
                <a:solidFill>
                  <a:schemeClr val="accent4">
                    <a:lumMod val="20000"/>
                    <a:lumOff val="80000"/>
                  </a:schemeClr>
                </a:solidFill>
              </a:rPr>
              <a:t>isti</a:t>
            </a:r>
            <a:r>
              <a:rPr lang="nl-NL" sz="2400" dirty="0">
                <a:solidFill>
                  <a:schemeClr val="accent4">
                    <a:lumMod val="20000"/>
                    <a:lumOff val="80000"/>
                  </a:schemeClr>
                </a:solidFill>
              </a:rPr>
              <a:t> te</a:t>
            </a:r>
          </a:p>
          <a:p>
            <a:pPr marL="457200" indent="-457200">
              <a:lnSpc>
                <a:spcPct val="150000"/>
              </a:lnSpc>
              <a:spcBef>
                <a:spcPts val="1200"/>
              </a:spcBef>
              <a:buAutoNum type="arabicPlain" startAt="7"/>
            </a:pPr>
            <a:r>
              <a:rPr lang="nl-NL" sz="2400" dirty="0" err="1">
                <a:solidFill>
                  <a:schemeClr val="accent4">
                    <a:lumMod val="20000"/>
                    <a:lumOff val="80000"/>
                  </a:schemeClr>
                </a:solidFill>
              </a:rPr>
              <a:t>deterreant</a:t>
            </a:r>
            <a:r>
              <a:rPr lang="nl-NL" sz="2400" dirty="0">
                <a:solidFill>
                  <a:schemeClr val="accent4">
                    <a:lumMod val="20000"/>
                    <a:lumOff val="80000"/>
                  </a:schemeClr>
                </a:solidFill>
              </a:rPr>
              <a:t>, </a:t>
            </a:r>
            <a:r>
              <a:rPr lang="nl-NL" sz="2400" dirty="0" err="1">
                <a:solidFill>
                  <a:schemeClr val="accent4">
                    <a:lumMod val="20000"/>
                    <a:lumOff val="80000"/>
                  </a:schemeClr>
                </a:solidFill>
              </a:rPr>
              <a:t>quominus</a:t>
            </a:r>
            <a:r>
              <a:rPr lang="nl-NL" sz="2400" dirty="0">
                <a:solidFill>
                  <a:schemeClr val="accent4">
                    <a:lumMod val="20000"/>
                    <a:lumOff val="80000"/>
                  </a:schemeClr>
                </a:solidFill>
              </a:rPr>
              <a:t> </a:t>
            </a:r>
            <a:r>
              <a:rPr lang="nl-NL" sz="2400" dirty="0" err="1">
                <a:solidFill>
                  <a:schemeClr val="accent4">
                    <a:lumMod val="20000"/>
                    <a:lumOff val="80000"/>
                  </a:schemeClr>
                </a:solidFill>
              </a:rPr>
              <a:t>servis</a:t>
            </a:r>
            <a:r>
              <a:rPr lang="nl-NL" sz="2400" dirty="0">
                <a:solidFill>
                  <a:schemeClr val="accent4">
                    <a:lumMod val="20000"/>
                    <a:lumOff val="80000"/>
                  </a:schemeClr>
                </a:solidFill>
              </a:rPr>
              <a:t> tuis </a:t>
            </a:r>
            <a:r>
              <a:rPr lang="nl-NL" sz="2400" dirty="0" err="1">
                <a:solidFill>
                  <a:schemeClr val="accent4">
                    <a:lumMod val="20000"/>
                    <a:lumOff val="80000"/>
                  </a:schemeClr>
                </a:solidFill>
              </a:rPr>
              <a:t>hilarem</a:t>
            </a:r>
            <a:r>
              <a:rPr lang="nl-NL" sz="2400" dirty="0">
                <a:solidFill>
                  <a:schemeClr val="accent4">
                    <a:lumMod val="20000"/>
                    <a:lumOff val="80000"/>
                  </a:schemeClr>
                </a:solidFill>
              </a:rPr>
              <a:t> te </a:t>
            </a:r>
            <a:r>
              <a:rPr lang="nl-NL" sz="2400" dirty="0" err="1">
                <a:solidFill>
                  <a:schemeClr val="accent4">
                    <a:lumMod val="20000"/>
                    <a:lumOff val="80000"/>
                  </a:schemeClr>
                </a:solidFill>
              </a:rPr>
              <a:t>praestes</a:t>
            </a:r>
            <a:endParaRPr lang="nl-NL" sz="2400" dirty="0">
              <a:solidFill>
                <a:schemeClr val="accent4">
                  <a:lumMod val="20000"/>
                  <a:lumOff val="80000"/>
                </a:schemeClr>
              </a:solidFill>
            </a:endParaRPr>
          </a:p>
          <a:p>
            <a:pPr marL="457200" indent="-457200">
              <a:lnSpc>
                <a:spcPct val="150000"/>
              </a:lnSpc>
              <a:spcBef>
                <a:spcPts val="1200"/>
              </a:spcBef>
              <a:buAutoNum type="arabicPlain" startAt="7"/>
            </a:pPr>
            <a:r>
              <a:rPr lang="nl-NL" sz="2400" dirty="0">
                <a:solidFill>
                  <a:schemeClr val="accent4">
                    <a:lumMod val="20000"/>
                    <a:lumOff val="80000"/>
                  </a:schemeClr>
                </a:solidFill>
              </a:rPr>
              <a:t>et non superbe </a:t>
            </a:r>
            <a:r>
              <a:rPr lang="nl-NL" sz="2400" dirty="0" err="1">
                <a:solidFill>
                  <a:schemeClr val="accent4">
                    <a:lumMod val="20000"/>
                    <a:lumOff val="80000"/>
                  </a:schemeClr>
                </a:solidFill>
              </a:rPr>
              <a:t>superiorem</a:t>
            </a:r>
            <a:r>
              <a:rPr lang="nl-NL" sz="2400" dirty="0">
                <a:solidFill>
                  <a:schemeClr val="accent4">
                    <a:lumMod val="20000"/>
                    <a:lumOff val="80000"/>
                  </a:schemeClr>
                </a:solidFill>
              </a:rPr>
              <a:t>: </a:t>
            </a:r>
            <a:r>
              <a:rPr lang="nl-NL" sz="2400" dirty="0" err="1">
                <a:solidFill>
                  <a:schemeClr val="accent4">
                    <a:lumMod val="20000"/>
                    <a:lumOff val="80000"/>
                  </a:schemeClr>
                </a:solidFill>
              </a:rPr>
              <a:t>colant</a:t>
            </a:r>
            <a:r>
              <a:rPr lang="nl-NL" sz="2400" dirty="0">
                <a:solidFill>
                  <a:schemeClr val="accent4">
                    <a:lumMod val="20000"/>
                    <a:lumOff val="80000"/>
                  </a:schemeClr>
                </a:solidFill>
              </a:rPr>
              <a:t> </a:t>
            </a:r>
            <a:r>
              <a:rPr lang="nl-NL" sz="2400" dirty="0" err="1">
                <a:solidFill>
                  <a:schemeClr val="accent4">
                    <a:lumMod val="20000"/>
                    <a:lumOff val="80000"/>
                  </a:schemeClr>
                </a:solidFill>
              </a:rPr>
              <a:t>potius</a:t>
            </a:r>
            <a:r>
              <a:rPr lang="nl-NL" sz="2400" dirty="0">
                <a:solidFill>
                  <a:schemeClr val="accent4">
                    <a:lumMod val="20000"/>
                    <a:lumOff val="80000"/>
                  </a:schemeClr>
                </a:solidFill>
              </a:rPr>
              <a:t> te</a:t>
            </a:r>
          </a:p>
          <a:p>
            <a:pPr marL="457200" indent="-457200">
              <a:lnSpc>
                <a:spcPct val="150000"/>
              </a:lnSpc>
              <a:spcBef>
                <a:spcPts val="1200"/>
              </a:spcBef>
              <a:buAutoNum type="arabicPlain" startAt="7"/>
            </a:pPr>
            <a:r>
              <a:rPr lang="nl-NL" sz="2400" dirty="0" err="1">
                <a:solidFill>
                  <a:schemeClr val="accent4">
                    <a:lumMod val="20000"/>
                    <a:lumOff val="80000"/>
                  </a:schemeClr>
                </a:solidFill>
              </a:rPr>
              <a:t>quam</a:t>
            </a:r>
            <a:r>
              <a:rPr lang="nl-NL" sz="2400" dirty="0">
                <a:solidFill>
                  <a:schemeClr val="accent4">
                    <a:lumMod val="20000"/>
                    <a:lumOff val="80000"/>
                  </a:schemeClr>
                </a:solidFill>
              </a:rPr>
              <a:t> </a:t>
            </a:r>
            <a:r>
              <a:rPr lang="nl-NL" sz="2400" dirty="0" err="1">
                <a:solidFill>
                  <a:schemeClr val="accent4">
                    <a:lumMod val="20000"/>
                    <a:lumOff val="80000"/>
                  </a:schemeClr>
                </a:solidFill>
              </a:rPr>
              <a:t>timeant</a:t>
            </a:r>
            <a:r>
              <a:rPr lang="nl-NL" sz="2400" dirty="0">
                <a:solidFill>
                  <a:schemeClr val="accent4">
                    <a:lumMod val="20000"/>
                    <a:lumOff val="80000"/>
                  </a:schemeClr>
                </a:solidFill>
              </a:rPr>
              <a:t>.</a:t>
            </a:r>
          </a:p>
          <a:p>
            <a:pPr marL="457200" indent="-457200">
              <a:lnSpc>
                <a:spcPct val="150000"/>
              </a:lnSpc>
              <a:spcBef>
                <a:spcPts val="1200"/>
              </a:spcBef>
              <a:buAutoNum type="arabicPlain" startAt="7"/>
            </a:pPr>
            <a:r>
              <a:rPr lang="nl-NL" sz="2400" dirty="0" err="1">
                <a:solidFill>
                  <a:schemeClr val="accent4">
                    <a:lumMod val="20000"/>
                    <a:lumOff val="80000"/>
                  </a:schemeClr>
                </a:solidFill>
              </a:rPr>
              <a:t>Dicet</a:t>
            </a:r>
            <a:r>
              <a:rPr lang="nl-NL" sz="2400" dirty="0">
                <a:solidFill>
                  <a:schemeClr val="accent4">
                    <a:lumMod val="20000"/>
                    <a:lumOff val="80000"/>
                  </a:schemeClr>
                </a:solidFill>
              </a:rPr>
              <a:t> </a:t>
            </a:r>
            <a:r>
              <a:rPr lang="nl-NL" sz="2400" dirty="0" err="1">
                <a:solidFill>
                  <a:schemeClr val="accent4">
                    <a:lumMod val="20000"/>
                    <a:lumOff val="80000"/>
                  </a:schemeClr>
                </a:solidFill>
              </a:rPr>
              <a:t>aliquis</a:t>
            </a:r>
            <a:r>
              <a:rPr lang="nl-NL" sz="2400" dirty="0">
                <a:solidFill>
                  <a:schemeClr val="accent4">
                    <a:lumMod val="20000"/>
                    <a:lumOff val="80000"/>
                  </a:schemeClr>
                </a:solidFill>
              </a:rPr>
              <a:t> </a:t>
            </a:r>
            <a:r>
              <a:rPr lang="nl-NL" sz="2400" dirty="0" err="1">
                <a:solidFill>
                  <a:schemeClr val="accent4">
                    <a:lumMod val="20000"/>
                    <a:lumOff val="80000"/>
                  </a:schemeClr>
                </a:solidFill>
              </a:rPr>
              <a:t>nunc</a:t>
            </a:r>
            <a:r>
              <a:rPr lang="nl-NL" sz="2400" dirty="0">
                <a:solidFill>
                  <a:schemeClr val="accent4">
                    <a:lumMod val="20000"/>
                    <a:lumOff val="80000"/>
                  </a:schemeClr>
                </a:solidFill>
              </a:rPr>
              <a:t> me </a:t>
            </a:r>
            <a:r>
              <a:rPr lang="nl-NL" sz="2400" dirty="0" err="1">
                <a:solidFill>
                  <a:schemeClr val="accent4">
                    <a:lumMod val="20000"/>
                    <a:lumOff val="80000"/>
                  </a:schemeClr>
                </a:solidFill>
              </a:rPr>
              <a:t>vocare</a:t>
            </a:r>
            <a:r>
              <a:rPr lang="nl-NL" sz="2400" dirty="0">
                <a:solidFill>
                  <a:schemeClr val="accent4">
                    <a:lumMod val="20000"/>
                    <a:lumOff val="80000"/>
                  </a:schemeClr>
                </a:solidFill>
              </a:rPr>
              <a:t> ad </a:t>
            </a:r>
            <a:r>
              <a:rPr lang="nl-NL" sz="2400" dirty="0" err="1">
                <a:solidFill>
                  <a:schemeClr val="accent4">
                    <a:lumMod val="20000"/>
                    <a:lumOff val="80000"/>
                  </a:schemeClr>
                </a:solidFill>
              </a:rPr>
              <a:t>pilleum</a:t>
            </a:r>
            <a:r>
              <a:rPr lang="nl-NL" sz="2400" dirty="0">
                <a:solidFill>
                  <a:schemeClr val="accent4">
                    <a:lumMod val="20000"/>
                    <a:lumOff val="80000"/>
                  </a:schemeClr>
                </a:solidFill>
              </a:rPr>
              <a:t> </a:t>
            </a:r>
            <a:r>
              <a:rPr lang="nl-NL" sz="2400" dirty="0" err="1">
                <a:solidFill>
                  <a:schemeClr val="accent4">
                    <a:lumMod val="20000"/>
                    <a:lumOff val="80000"/>
                  </a:schemeClr>
                </a:solidFill>
              </a:rPr>
              <a:t>servos</a:t>
            </a:r>
            <a:r>
              <a:rPr lang="nl-NL" sz="2400" dirty="0">
                <a:solidFill>
                  <a:schemeClr val="accent4">
                    <a:lumMod val="20000"/>
                    <a:lumOff val="80000"/>
                  </a:schemeClr>
                </a:solidFill>
              </a:rPr>
              <a:t> et</a:t>
            </a:r>
          </a:p>
          <a:p>
            <a:pPr marL="457200" indent="-457200">
              <a:lnSpc>
                <a:spcPct val="150000"/>
              </a:lnSpc>
              <a:spcBef>
                <a:spcPts val="1200"/>
              </a:spcBef>
              <a:buAutoNum type="arabicPlain" startAt="7"/>
            </a:pPr>
            <a:r>
              <a:rPr lang="nl-NL" sz="2400" dirty="0" err="1">
                <a:solidFill>
                  <a:schemeClr val="accent4">
                    <a:lumMod val="20000"/>
                    <a:lumOff val="80000"/>
                  </a:schemeClr>
                </a:solidFill>
              </a:rPr>
              <a:t>dominos</a:t>
            </a:r>
            <a:r>
              <a:rPr lang="nl-NL" sz="2400" dirty="0">
                <a:solidFill>
                  <a:schemeClr val="accent4">
                    <a:lumMod val="20000"/>
                    <a:lumOff val="80000"/>
                  </a:schemeClr>
                </a:solidFill>
              </a:rPr>
              <a:t> de </a:t>
            </a:r>
            <a:r>
              <a:rPr lang="nl-NL" sz="2400" dirty="0" err="1">
                <a:solidFill>
                  <a:schemeClr val="accent4">
                    <a:lumMod val="20000"/>
                    <a:lumOff val="80000"/>
                  </a:schemeClr>
                </a:solidFill>
              </a:rPr>
              <a:t>fastigio</a:t>
            </a:r>
            <a:r>
              <a:rPr lang="nl-NL" sz="2400" dirty="0">
                <a:solidFill>
                  <a:schemeClr val="accent4">
                    <a:lumMod val="20000"/>
                    <a:lumOff val="80000"/>
                  </a:schemeClr>
                </a:solidFill>
              </a:rPr>
              <a:t> </a:t>
            </a:r>
            <a:r>
              <a:rPr lang="nl-NL" sz="2400" dirty="0" err="1">
                <a:solidFill>
                  <a:schemeClr val="accent4">
                    <a:lumMod val="20000"/>
                    <a:lumOff val="80000"/>
                  </a:schemeClr>
                </a:solidFill>
              </a:rPr>
              <a:t>suo</a:t>
            </a:r>
            <a:r>
              <a:rPr lang="nl-NL" sz="2400" dirty="0">
                <a:solidFill>
                  <a:schemeClr val="accent4">
                    <a:lumMod val="20000"/>
                    <a:lumOff val="80000"/>
                  </a:schemeClr>
                </a:solidFill>
              </a:rPr>
              <a:t> </a:t>
            </a:r>
            <a:r>
              <a:rPr lang="nl-NL" sz="2400" dirty="0" err="1">
                <a:solidFill>
                  <a:schemeClr val="accent4">
                    <a:lumMod val="20000"/>
                    <a:lumOff val="80000"/>
                  </a:schemeClr>
                </a:solidFill>
              </a:rPr>
              <a:t>deicere</a:t>
            </a:r>
            <a:r>
              <a:rPr lang="nl-NL" sz="2400" dirty="0">
                <a:solidFill>
                  <a:schemeClr val="accent4">
                    <a:lumMod val="20000"/>
                    <a:lumOff val="80000"/>
                  </a:schemeClr>
                </a:solidFill>
              </a:rPr>
              <a:t>, </a:t>
            </a:r>
            <a:r>
              <a:rPr lang="nl-NL" sz="2400" dirty="0" err="1">
                <a:solidFill>
                  <a:schemeClr val="accent4">
                    <a:lumMod val="20000"/>
                    <a:lumOff val="80000"/>
                  </a:schemeClr>
                </a:solidFill>
              </a:rPr>
              <a:t>quod</a:t>
            </a:r>
            <a:r>
              <a:rPr lang="nl-NL" sz="2400" dirty="0">
                <a:solidFill>
                  <a:schemeClr val="accent4">
                    <a:lumMod val="20000"/>
                    <a:lumOff val="80000"/>
                  </a:schemeClr>
                </a:solidFill>
              </a:rPr>
              <a:t> </a:t>
            </a:r>
            <a:r>
              <a:rPr lang="nl-NL" sz="2400" dirty="0" err="1">
                <a:solidFill>
                  <a:schemeClr val="accent4">
                    <a:lumMod val="20000"/>
                    <a:lumOff val="80000"/>
                  </a:schemeClr>
                </a:solidFill>
              </a:rPr>
              <a:t>dixi</a:t>
            </a:r>
            <a:r>
              <a:rPr lang="nl-NL" sz="2400" dirty="0">
                <a:solidFill>
                  <a:schemeClr val="accent4">
                    <a:lumMod val="20000"/>
                    <a:lumOff val="80000"/>
                  </a:schemeClr>
                </a:solidFill>
              </a:rPr>
              <a:t>, '</a:t>
            </a:r>
            <a:r>
              <a:rPr lang="nl-NL" sz="2400" dirty="0" err="1">
                <a:solidFill>
                  <a:schemeClr val="accent4">
                    <a:lumMod val="20000"/>
                    <a:lumOff val="80000"/>
                  </a:schemeClr>
                </a:solidFill>
              </a:rPr>
              <a:t>colant</a:t>
            </a:r>
            <a:endParaRPr lang="nl-NL" sz="2400" dirty="0">
              <a:solidFill>
                <a:schemeClr val="accent4">
                  <a:lumMod val="20000"/>
                  <a:lumOff val="80000"/>
                </a:schemeClr>
              </a:solidFill>
            </a:endParaRPr>
          </a:p>
          <a:p>
            <a:pPr marL="457200" indent="-457200">
              <a:lnSpc>
                <a:spcPct val="150000"/>
              </a:lnSpc>
              <a:spcBef>
                <a:spcPts val="1200"/>
              </a:spcBef>
              <a:buAutoNum type="arabicPlain" startAt="7"/>
            </a:pPr>
            <a:r>
              <a:rPr lang="nl-NL" sz="2400" dirty="0" err="1">
                <a:solidFill>
                  <a:schemeClr val="accent4">
                    <a:lumMod val="20000"/>
                    <a:lumOff val="80000"/>
                  </a:schemeClr>
                </a:solidFill>
              </a:rPr>
              <a:t>potius</a:t>
            </a:r>
            <a:r>
              <a:rPr lang="nl-NL" sz="2400" dirty="0">
                <a:solidFill>
                  <a:schemeClr val="accent4">
                    <a:lumMod val="20000"/>
                    <a:lumOff val="80000"/>
                  </a:schemeClr>
                </a:solidFill>
              </a:rPr>
              <a:t> </a:t>
            </a:r>
            <a:r>
              <a:rPr lang="nl-NL" sz="2400" dirty="0" err="1">
                <a:solidFill>
                  <a:schemeClr val="accent4">
                    <a:lumMod val="20000"/>
                    <a:lumOff val="80000"/>
                  </a:schemeClr>
                </a:solidFill>
              </a:rPr>
              <a:t>dominum</a:t>
            </a:r>
            <a:r>
              <a:rPr lang="nl-NL" sz="2400" dirty="0">
                <a:solidFill>
                  <a:schemeClr val="accent4">
                    <a:lumMod val="20000"/>
                    <a:lumOff val="80000"/>
                  </a:schemeClr>
                </a:solidFill>
              </a:rPr>
              <a:t> </a:t>
            </a:r>
            <a:r>
              <a:rPr lang="nl-NL" sz="2400" dirty="0" err="1">
                <a:solidFill>
                  <a:schemeClr val="accent4">
                    <a:lumMod val="20000"/>
                    <a:lumOff val="80000"/>
                  </a:schemeClr>
                </a:solidFill>
              </a:rPr>
              <a:t>quam</a:t>
            </a:r>
            <a:r>
              <a:rPr lang="nl-NL" sz="2400" dirty="0">
                <a:solidFill>
                  <a:schemeClr val="accent4">
                    <a:lumMod val="20000"/>
                    <a:lumOff val="80000"/>
                  </a:schemeClr>
                </a:solidFill>
              </a:rPr>
              <a:t> </a:t>
            </a:r>
            <a:r>
              <a:rPr lang="nl-NL" sz="2400" dirty="0" err="1">
                <a:solidFill>
                  <a:schemeClr val="accent4">
                    <a:lumMod val="20000"/>
                    <a:lumOff val="80000"/>
                  </a:schemeClr>
                </a:solidFill>
              </a:rPr>
              <a:t>timeant</a:t>
            </a:r>
            <a:r>
              <a:rPr lang="nl-NL" sz="2400" dirty="0">
                <a:solidFill>
                  <a:schemeClr val="accent4">
                    <a:lumMod val="20000"/>
                    <a:lumOff val="80000"/>
                  </a:schemeClr>
                </a:solidFill>
              </a:rPr>
              <a:t>'.</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4A7F0FED-AEBB-4AD3-AAA5-0C9EC8CA2C7A}"/>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8157702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35</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I (p.156)	rr. 13 – 17  </a:t>
            </a:r>
            <a:r>
              <a:rPr lang="nl-NL" sz="2400">
                <a:solidFill>
                  <a:srgbClr val="FCD0E1"/>
                </a:solidFill>
              </a:rPr>
              <a:t>(voorvertaald)</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3420616"/>
          </a:xfrm>
          <a:prstGeom prst="rect">
            <a:avLst/>
          </a:prstGeom>
          <a:noFill/>
        </p:spPr>
        <p:txBody>
          <a:bodyPr wrap="square" rtlCol="0">
            <a:spAutoFit/>
          </a:bodyPr>
          <a:lstStyle/>
          <a:p>
            <a:pPr marL="457200" indent="-457200">
              <a:lnSpc>
                <a:spcPct val="150000"/>
              </a:lnSpc>
              <a:spcBef>
                <a:spcPts val="1200"/>
              </a:spcBef>
              <a:buAutoNum type="arabicPlain" startAt="13"/>
            </a:pPr>
            <a:r>
              <a:rPr lang="nl-NL" sz="2400" dirty="0">
                <a:solidFill>
                  <a:schemeClr val="accent4">
                    <a:lumMod val="20000"/>
                    <a:lumOff val="80000"/>
                  </a:schemeClr>
                </a:solidFill>
              </a:rPr>
              <a:t>                                             'Ita' </a:t>
            </a:r>
            <a:r>
              <a:rPr lang="nl-NL" sz="2400" dirty="0" err="1">
                <a:solidFill>
                  <a:schemeClr val="accent4">
                    <a:lumMod val="20000"/>
                    <a:lumOff val="80000"/>
                  </a:schemeClr>
                </a:solidFill>
              </a:rPr>
              <a:t>inquit</a:t>
            </a:r>
            <a:r>
              <a:rPr lang="nl-NL" sz="2400" dirty="0">
                <a:solidFill>
                  <a:schemeClr val="accent4">
                    <a:lumMod val="20000"/>
                    <a:lumOff val="80000"/>
                  </a:schemeClr>
                </a:solidFill>
              </a:rPr>
              <a:t> '</a:t>
            </a:r>
            <a:r>
              <a:rPr lang="nl-NL" sz="2400" dirty="0" err="1">
                <a:solidFill>
                  <a:schemeClr val="accent4">
                    <a:lumMod val="20000"/>
                    <a:lumOff val="80000"/>
                  </a:schemeClr>
                </a:solidFill>
              </a:rPr>
              <a:t>prorsus</a:t>
            </a:r>
            <a:r>
              <a:rPr lang="nl-NL" sz="2400" dirty="0">
                <a:solidFill>
                  <a:schemeClr val="accent4">
                    <a:lumMod val="20000"/>
                    <a:lumOff val="80000"/>
                  </a:schemeClr>
                </a:solidFill>
              </a:rPr>
              <a:t>?</a:t>
            </a:r>
          </a:p>
          <a:p>
            <a:pPr marL="457200" indent="-457200">
              <a:lnSpc>
                <a:spcPct val="150000"/>
              </a:lnSpc>
              <a:spcBef>
                <a:spcPts val="1200"/>
              </a:spcBef>
              <a:buAutoNum type="arabicPlain" startAt="13"/>
            </a:pPr>
            <a:r>
              <a:rPr lang="nl-NL" sz="2400" dirty="0" err="1">
                <a:solidFill>
                  <a:schemeClr val="accent4">
                    <a:lumMod val="20000"/>
                    <a:lumOff val="80000"/>
                  </a:schemeClr>
                </a:solidFill>
              </a:rPr>
              <a:t>Colant</a:t>
            </a:r>
            <a:r>
              <a:rPr lang="nl-NL" sz="2400" dirty="0">
                <a:solidFill>
                  <a:schemeClr val="accent4">
                    <a:lumMod val="20000"/>
                    <a:lumOff val="80000"/>
                  </a:schemeClr>
                </a:solidFill>
              </a:rPr>
              <a:t> </a:t>
            </a:r>
            <a:r>
              <a:rPr lang="nl-NL" sz="2400" dirty="0" err="1">
                <a:solidFill>
                  <a:schemeClr val="accent4">
                    <a:lumMod val="20000"/>
                    <a:lumOff val="80000"/>
                  </a:schemeClr>
                </a:solidFill>
              </a:rPr>
              <a:t>tamquam</a:t>
            </a:r>
            <a:r>
              <a:rPr lang="nl-NL" sz="2400" dirty="0">
                <a:solidFill>
                  <a:schemeClr val="accent4">
                    <a:lumMod val="20000"/>
                    <a:lumOff val="80000"/>
                  </a:schemeClr>
                </a:solidFill>
              </a:rPr>
              <a:t> </a:t>
            </a:r>
            <a:r>
              <a:rPr lang="nl-NL" sz="2400" dirty="0" err="1">
                <a:solidFill>
                  <a:schemeClr val="accent4">
                    <a:lumMod val="20000"/>
                    <a:lumOff val="80000"/>
                  </a:schemeClr>
                </a:solidFill>
              </a:rPr>
              <a:t>clientes</a:t>
            </a:r>
            <a:r>
              <a:rPr lang="nl-NL" sz="2400" dirty="0">
                <a:solidFill>
                  <a:schemeClr val="accent4">
                    <a:lumMod val="20000"/>
                    <a:lumOff val="80000"/>
                  </a:schemeClr>
                </a:solidFill>
              </a:rPr>
              <a:t>, </a:t>
            </a:r>
            <a:r>
              <a:rPr lang="nl-NL" sz="2400" dirty="0" err="1">
                <a:solidFill>
                  <a:schemeClr val="accent4">
                    <a:lumMod val="20000"/>
                    <a:lumOff val="80000"/>
                  </a:schemeClr>
                </a:solidFill>
              </a:rPr>
              <a:t>tamquam</a:t>
            </a:r>
            <a:r>
              <a:rPr lang="nl-NL" sz="2400" dirty="0">
                <a:solidFill>
                  <a:schemeClr val="accent4">
                    <a:lumMod val="20000"/>
                    <a:lumOff val="80000"/>
                  </a:schemeClr>
                </a:solidFill>
              </a:rPr>
              <a:t> </a:t>
            </a:r>
            <a:r>
              <a:rPr lang="nl-NL" sz="2400" dirty="0" err="1">
                <a:solidFill>
                  <a:schemeClr val="accent4">
                    <a:lumMod val="20000"/>
                    <a:lumOff val="80000"/>
                  </a:schemeClr>
                </a:solidFill>
              </a:rPr>
              <a:t>salutatores</a:t>
            </a:r>
            <a:r>
              <a:rPr lang="nl-NL" sz="2400" dirty="0">
                <a:solidFill>
                  <a:schemeClr val="accent4">
                    <a:lumMod val="20000"/>
                    <a:lumOff val="80000"/>
                  </a:schemeClr>
                </a:solidFill>
              </a:rPr>
              <a:t>?’</a:t>
            </a:r>
          </a:p>
          <a:p>
            <a:pPr marL="457200" indent="-457200">
              <a:lnSpc>
                <a:spcPct val="150000"/>
              </a:lnSpc>
              <a:spcBef>
                <a:spcPts val="1200"/>
              </a:spcBef>
              <a:buAutoNum type="arabicPlain" startAt="13"/>
            </a:pPr>
            <a:r>
              <a:rPr lang="nl-NL" sz="2400" dirty="0">
                <a:solidFill>
                  <a:schemeClr val="accent4">
                    <a:lumMod val="20000"/>
                    <a:lumOff val="80000"/>
                  </a:schemeClr>
                </a:solidFill>
              </a:rPr>
              <a:t>Hoc </a:t>
            </a:r>
            <a:r>
              <a:rPr lang="nl-NL" sz="2400" dirty="0" err="1">
                <a:solidFill>
                  <a:schemeClr val="accent4">
                    <a:lumMod val="20000"/>
                    <a:lumOff val="80000"/>
                  </a:schemeClr>
                </a:solidFill>
              </a:rPr>
              <a:t>qui</a:t>
            </a:r>
            <a:r>
              <a:rPr lang="nl-NL" sz="2400" dirty="0">
                <a:solidFill>
                  <a:schemeClr val="accent4">
                    <a:lumMod val="20000"/>
                    <a:lumOff val="80000"/>
                  </a:schemeClr>
                </a:solidFill>
              </a:rPr>
              <a:t> </a:t>
            </a:r>
            <a:r>
              <a:rPr lang="nl-NL" sz="2400" dirty="0" err="1">
                <a:solidFill>
                  <a:schemeClr val="accent4">
                    <a:lumMod val="20000"/>
                    <a:lumOff val="80000"/>
                  </a:schemeClr>
                </a:solidFill>
              </a:rPr>
              <a:t>dixerit</a:t>
            </a:r>
            <a:r>
              <a:rPr lang="nl-NL" sz="2400" dirty="0">
                <a:solidFill>
                  <a:schemeClr val="accent4">
                    <a:lumMod val="20000"/>
                    <a:lumOff val="80000"/>
                  </a:schemeClr>
                </a:solidFill>
              </a:rPr>
              <a:t>, </a:t>
            </a:r>
            <a:r>
              <a:rPr lang="nl-NL" sz="2400" dirty="0" err="1">
                <a:solidFill>
                  <a:schemeClr val="accent4">
                    <a:lumMod val="20000"/>
                    <a:lumOff val="80000"/>
                  </a:schemeClr>
                </a:solidFill>
              </a:rPr>
              <a:t>obliviscetur</a:t>
            </a:r>
            <a:r>
              <a:rPr lang="nl-NL" sz="2400" dirty="0">
                <a:solidFill>
                  <a:schemeClr val="accent4">
                    <a:lumMod val="20000"/>
                    <a:lumOff val="80000"/>
                  </a:schemeClr>
                </a:solidFill>
              </a:rPr>
              <a:t> </a:t>
            </a:r>
            <a:r>
              <a:rPr lang="nl-NL" sz="2400" dirty="0" err="1">
                <a:solidFill>
                  <a:schemeClr val="accent4">
                    <a:lumMod val="20000"/>
                    <a:lumOff val="80000"/>
                  </a:schemeClr>
                </a:solidFill>
              </a:rPr>
              <a:t>id</a:t>
            </a:r>
            <a:r>
              <a:rPr lang="nl-NL" sz="2400" dirty="0">
                <a:solidFill>
                  <a:schemeClr val="accent4">
                    <a:lumMod val="20000"/>
                    <a:lumOff val="80000"/>
                  </a:schemeClr>
                </a:solidFill>
              </a:rPr>
              <a:t> </a:t>
            </a:r>
            <a:r>
              <a:rPr lang="nl-NL" sz="2400" dirty="0" err="1">
                <a:solidFill>
                  <a:schemeClr val="accent4">
                    <a:lumMod val="20000"/>
                    <a:lumOff val="80000"/>
                  </a:schemeClr>
                </a:solidFill>
              </a:rPr>
              <a:t>dominis</a:t>
            </a:r>
            <a:r>
              <a:rPr lang="nl-NL" sz="2400" dirty="0">
                <a:solidFill>
                  <a:schemeClr val="accent4">
                    <a:lumMod val="20000"/>
                    <a:lumOff val="80000"/>
                  </a:schemeClr>
                </a:solidFill>
              </a:rPr>
              <a:t> </a:t>
            </a:r>
            <a:r>
              <a:rPr lang="nl-NL" sz="2400" dirty="0" err="1">
                <a:solidFill>
                  <a:schemeClr val="accent4">
                    <a:lumMod val="20000"/>
                    <a:lumOff val="80000"/>
                  </a:schemeClr>
                </a:solidFill>
              </a:rPr>
              <a:t>parum</a:t>
            </a:r>
            <a:r>
              <a:rPr lang="nl-NL" sz="2400" dirty="0">
                <a:solidFill>
                  <a:schemeClr val="accent4">
                    <a:lumMod val="20000"/>
                    <a:lumOff val="80000"/>
                  </a:schemeClr>
                </a:solidFill>
              </a:rPr>
              <a:t> non</a:t>
            </a:r>
          </a:p>
          <a:p>
            <a:pPr marL="457200" indent="-457200">
              <a:lnSpc>
                <a:spcPct val="150000"/>
              </a:lnSpc>
              <a:spcBef>
                <a:spcPts val="1200"/>
              </a:spcBef>
              <a:buAutoNum type="arabicPlain" startAt="13"/>
            </a:pPr>
            <a:r>
              <a:rPr lang="nl-NL" sz="2400" dirty="0" err="1">
                <a:solidFill>
                  <a:schemeClr val="accent4">
                    <a:lumMod val="20000"/>
                    <a:lumOff val="80000"/>
                  </a:schemeClr>
                </a:solidFill>
              </a:rPr>
              <a:t>esse</a:t>
            </a:r>
            <a:r>
              <a:rPr lang="nl-NL" sz="2400" dirty="0">
                <a:solidFill>
                  <a:schemeClr val="accent4">
                    <a:lumMod val="20000"/>
                    <a:lumOff val="80000"/>
                  </a:schemeClr>
                </a:solidFill>
              </a:rPr>
              <a:t>, </a:t>
            </a:r>
            <a:r>
              <a:rPr lang="nl-NL" sz="2400" dirty="0" err="1">
                <a:solidFill>
                  <a:schemeClr val="accent4">
                    <a:lumMod val="20000"/>
                    <a:lumOff val="80000"/>
                  </a:schemeClr>
                </a:solidFill>
              </a:rPr>
              <a:t>quod</a:t>
            </a:r>
            <a:r>
              <a:rPr lang="nl-NL" sz="2400" dirty="0">
                <a:solidFill>
                  <a:schemeClr val="accent4">
                    <a:lumMod val="20000"/>
                    <a:lumOff val="80000"/>
                  </a:schemeClr>
                </a:solidFill>
              </a:rPr>
              <a:t> deo </a:t>
            </a:r>
            <a:r>
              <a:rPr lang="nl-NL" sz="2400" dirty="0" err="1">
                <a:solidFill>
                  <a:schemeClr val="accent4">
                    <a:lumMod val="20000"/>
                    <a:lumOff val="80000"/>
                  </a:schemeClr>
                </a:solidFill>
              </a:rPr>
              <a:t>sat</a:t>
            </a:r>
            <a:r>
              <a:rPr lang="nl-NL" sz="2400" dirty="0">
                <a:solidFill>
                  <a:schemeClr val="accent4">
                    <a:lumMod val="20000"/>
                    <a:lumOff val="80000"/>
                  </a:schemeClr>
                </a:solidFill>
              </a:rPr>
              <a:t> </a:t>
            </a:r>
            <a:r>
              <a:rPr lang="nl-NL" sz="2400" dirty="0" err="1">
                <a:solidFill>
                  <a:schemeClr val="accent4">
                    <a:lumMod val="20000"/>
                    <a:lumOff val="80000"/>
                  </a:schemeClr>
                </a:solidFill>
              </a:rPr>
              <a:t>est.</a:t>
            </a:r>
            <a:r>
              <a:rPr lang="nl-NL" sz="2400" dirty="0">
                <a:solidFill>
                  <a:schemeClr val="accent4">
                    <a:lumMod val="20000"/>
                    <a:lumOff val="80000"/>
                  </a:schemeClr>
                </a:solidFill>
              </a:rPr>
              <a:t> </a:t>
            </a:r>
            <a:r>
              <a:rPr lang="nl-NL" sz="2400" dirty="0" err="1">
                <a:solidFill>
                  <a:schemeClr val="accent4">
                    <a:lumMod val="20000"/>
                    <a:lumOff val="80000"/>
                  </a:schemeClr>
                </a:solidFill>
              </a:rPr>
              <a:t>Qui</a:t>
            </a:r>
            <a:r>
              <a:rPr lang="nl-NL" sz="2400" dirty="0">
                <a:solidFill>
                  <a:schemeClr val="accent4">
                    <a:lumMod val="20000"/>
                    <a:lumOff val="80000"/>
                  </a:schemeClr>
                </a:solidFill>
              </a:rPr>
              <a:t> </a:t>
            </a:r>
            <a:r>
              <a:rPr lang="nl-NL" sz="2400" dirty="0" err="1">
                <a:solidFill>
                  <a:schemeClr val="accent4">
                    <a:lumMod val="20000"/>
                    <a:lumOff val="80000"/>
                  </a:schemeClr>
                </a:solidFill>
              </a:rPr>
              <a:t>colitur</a:t>
            </a:r>
            <a:r>
              <a:rPr lang="nl-NL" sz="2400" dirty="0">
                <a:solidFill>
                  <a:schemeClr val="accent4">
                    <a:lumMod val="20000"/>
                    <a:lumOff val="80000"/>
                  </a:schemeClr>
                </a:solidFill>
              </a:rPr>
              <a:t>, et </a:t>
            </a:r>
            <a:r>
              <a:rPr lang="nl-NL" sz="2400" dirty="0" err="1">
                <a:solidFill>
                  <a:schemeClr val="accent4">
                    <a:lumMod val="20000"/>
                    <a:lumOff val="80000"/>
                  </a:schemeClr>
                </a:solidFill>
              </a:rPr>
              <a:t>amatur</a:t>
            </a:r>
            <a:r>
              <a:rPr lang="nl-NL" sz="2400" dirty="0">
                <a:solidFill>
                  <a:schemeClr val="accent4">
                    <a:lumMod val="20000"/>
                    <a:lumOff val="80000"/>
                  </a:schemeClr>
                </a:solidFill>
              </a:rPr>
              <a:t>: non</a:t>
            </a:r>
          </a:p>
          <a:p>
            <a:pPr marL="457200" indent="-457200">
              <a:lnSpc>
                <a:spcPct val="150000"/>
              </a:lnSpc>
              <a:spcBef>
                <a:spcPts val="1200"/>
              </a:spcBef>
              <a:buAutoNum type="arabicPlain" startAt="13"/>
            </a:pPr>
            <a:r>
              <a:rPr lang="nl-NL" sz="2400" dirty="0" err="1">
                <a:solidFill>
                  <a:schemeClr val="accent4">
                    <a:lumMod val="20000"/>
                    <a:lumOff val="80000"/>
                  </a:schemeClr>
                </a:solidFill>
              </a:rPr>
              <a:t>potest</a:t>
            </a:r>
            <a:r>
              <a:rPr lang="nl-NL" sz="2400" dirty="0">
                <a:solidFill>
                  <a:schemeClr val="accent4">
                    <a:lumMod val="20000"/>
                    <a:lumOff val="80000"/>
                  </a:schemeClr>
                </a:solidFill>
              </a:rPr>
              <a:t> </a:t>
            </a:r>
            <a:r>
              <a:rPr lang="nl-NL" sz="2400" dirty="0" err="1">
                <a:solidFill>
                  <a:schemeClr val="accent4">
                    <a:lumMod val="20000"/>
                    <a:lumOff val="80000"/>
                  </a:schemeClr>
                </a:solidFill>
              </a:rPr>
              <a:t>amor</a:t>
            </a:r>
            <a:r>
              <a:rPr lang="nl-NL" sz="2400" dirty="0">
                <a:solidFill>
                  <a:schemeClr val="accent4">
                    <a:lumMod val="20000"/>
                    <a:lumOff val="80000"/>
                  </a:schemeClr>
                </a:solidFill>
              </a:rPr>
              <a:t> cum </a:t>
            </a:r>
            <a:r>
              <a:rPr lang="nl-NL" sz="2400" dirty="0" err="1">
                <a:solidFill>
                  <a:schemeClr val="accent4">
                    <a:lumMod val="20000"/>
                    <a:lumOff val="80000"/>
                  </a:schemeClr>
                </a:solidFill>
              </a:rPr>
              <a:t>timore</a:t>
            </a:r>
            <a:r>
              <a:rPr lang="nl-NL" sz="2400" dirty="0">
                <a:solidFill>
                  <a:schemeClr val="accent4">
                    <a:lumMod val="20000"/>
                    <a:lumOff val="80000"/>
                  </a:schemeClr>
                </a:solidFill>
              </a:rPr>
              <a:t> </a:t>
            </a:r>
            <a:r>
              <a:rPr lang="nl-NL" sz="2400" dirty="0" err="1">
                <a:solidFill>
                  <a:schemeClr val="accent4">
                    <a:lumMod val="20000"/>
                    <a:lumOff val="80000"/>
                  </a:schemeClr>
                </a:solidFill>
              </a:rPr>
              <a:t>misceri</a:t>
            </a:r>
            <a:r>
              <a:rPr lang="nl-NL" sz="2400" dirty="0">
                <a:solidFill>
                  <a:schemeClr val="accent4">
                    <a:lumMod val="20000"/>
                    <a:lumOff val="80000"/>
                  </a:schemeClr>
                </a:solidFill>
              </a:rPr>
              <a:t>.</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27BBE273-C128-4B91-9AB8-D75912A803B3}"/>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3528114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36</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J (p.157)	rr. 1 – 6</a:t>
            </a:r>
            <a:endParaRPr lang="nl-NL" sz="2400">
              <a:solidFill>
                <a:srgbClr val="FCD0E1"/>
              </a:solidFill>
            </a:endParaRP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128502"/>
          </a:xfrm>
          <a:prstGeom prst="rect">
            <a:avLst/>
          </a:prstGeom>
          <a:noFill/>
        </p:spPr>
        <p:txBody>
          <a:bodyPr wrap="square" rtlCol="0">
            <a:spAutoFit/>
          </a:bodyPr>
          <a:lstStyle/>
          <a:p>
            <a:pPr marL="457200" indent="-457200">
              <a:lnSpc>
                <a:spcPct val="150000"/>
              </a:lnSpc>
              <a:spcBef>
                <a:spcPts val="1200"/>
              </a:spcBef>
              <a:buAutoNum type="arabicPlain"/>
            </a:pPr>
            <a:r>
              <a:rPr lang="nl-NL" sz="2400" dirty="0" err="1">
                <a:solidFill>
                  <a:schemeClr val="accent4">
                    <a:lumMod val="20000"/>
                    <a:lumOff val="80000"/>
                  </a:schemeClr>
                </a:solidFill>
              </a:rPr>
              <a:t>Rectissime</a:t>
            </a:r>
            <a:r>
              <a:rPr lang="nl-NL" sz="2400" dirty="0">
                <a:solidFill>
                  <a:schemeClr val="accent4">
                    <a:lumMod val="20000"/>
                    <a:lumOff val="80000"/>
                  </a:schemeClr>
                </a:solidFill>
              </a:rPr>
              <a:t> ergo </a:t>
            </a:r>
            <a:r>
              <a:rPr lang="nl-NL" sz="2400" dirty="0" err="1">
                <a:solidFill>
                  <a:schemeClr val="accent4">
                    <a:lumMod val="20000"/>
                    <a:lumOff val="80000"/>
                  </a:schemeClr>
                </a:solidFill>
              </a:rPr>
              <a:t>facere</a:t>
            </a:r>
            <a:r>
              <a:rPr lang="nl-NL" sz="2400" dirty="0">
                <a:solidFill>
                  <a:schemeClr val="accent4">
                    <a:lumMod val="20000"/>
                    <a:lumOff val="80000"/>
                  </a:schemeClr>
                </a:solidFill>
              </a:rPr>
              <a:t> te </a:t>
            </a:r>
            <a:r>
              <a:rPr lang="nl-NL" sz="2400" dirty="0" err="1">
                <a:solidFill>
                  <a:schemeClr val="accent4">
                    <a:lumMod val="20000"/>
                    <a:lumOff val="80000"/>
                  </a:schemeClr>
                </a:solidFill>
              </a:rPr>
              <a:t>iudico</a:t>
            </a:r>
            <a:r>
              <a:rPr lang="nl-NL" sz="2400" dirty="0">
                <a:solidFill>
                  <a:schemeClr val="accent4">
                    <a:lumMod val="20000"/>
                    <a:lumOff val="80000"/>
                  </a:schemeClr>
                </a:solidFill>
              </a:rPr>
              <a:t>, </a:t>
            </a:r>
            <a:r>
              <a:rPr lang="nl-NL" sz="2400" dirty="0" err="1">
                <a:solidFill>
                  <a:schemeClr val="accent4">
                    <a:lumMod val="20000"/>
                    <a:lumOff val="80000"/>
                  </a:schemeClr>
                </a:solidFill>
              </a:rPr>
              <a:t>quod</a:t>
            </a:r>
            <a:r>
              <a:rPr lang="nl-NL" sz="2400" dirty="0">
                <a:solidFill>
                  <a:schemeClr val="accent4">
                    <a:lumMod val="20000"/>
                    <a:lumOff val="80000"/>
                  </a:schemeClr>
                </a:solidFill>
              </a:rPr>
              <a:t> </a:t>
            </a:r>
            <a:r>
              <a:rPr lang="nl-NL" sz="2400" dirty="0" err="1">
                <a:solidFill>
                  <a:schemeClr val="accent4">
                    <a:lumMod val="20000"/>
                    <a:lumOff val="80000"/>
                  </a:schemeClr>
                </a:solidFill>
              </a:rPr>
              <a:t>timeri</a:t>
            </a:r>
            <a:r>
              <a:rPr lang="nl-NL" sz="2400" dirty="0">
                <a:solidFill>
                  <a:schemeClr val="accent4">
                    <a:lumMod val="20000"/>
                    <a:lumOff val="80000"/>
                  </a:schemeClr>
                </a:solidFill>
              </a:rPr>
              <a:t> a </a:t>
            </a:r>
            <a:r>
              <a:rPr lang="nl-NL" sz="2400" dirty="0" err="1">
                <a:solidFill>
                  <a:schemeClr val="accent4">
                    <a:lumMod val="20000"/>
                    <a:lumOff val="80000"/>
                  </a:schemeClr>
                </a:solidFill>
              </a:rPr>
              <a:t>servis</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a:solidFill>
                  <a:schemeClr val="accent4">
                    <a:lumMod val="20000"/>
                    <a:lumOff val="80000"/>
                  </a:schemeClr>
                </a:solidFill>
              </a:rPr>
              <a:t>tuis non vis, </a:t>
            </a:r>
            <a:r>
              <a:rPr lang="nl-NL" sz="2400" dirty="0" err="1">
                <a:solidFill>
                  <a:schemeClr val="accent4">
                    <a:lumMod val="20000"/>
                    <a:lumOff val="80000"/>
                  </a:schemeClr>
                </a:solidFill>
              </a:rPr>
              <a:t>quod</a:t>
            </a:r>
            <a:r>
              <a:rPr lang="nl-NL" sz="2400" dirty="0">
                <a:solidFill>
                  <a:schemeClr val="accent4">
                    <a:lumMod val="20000"/>
                    <a:lumOff val="80000"/>
                  </a:schemeClr>
                </a:solidFill>
              </a:rPr>
              <a:t> </a:t>
            </a:r>
            <a:r>
              <a:rPr lang="nl-NL" sz="2400" dirty="0" err="1">
                <a:solidFill>
                  <a:schemeClr val="accent4">
                    <a:lumMod val="20000"/>
                    <a:lumOff val="80000"/>
                  </a:schemeClr>
                </a:solidFill>
              </a:rPr>
              <a:t>verborum</a:t>
            </a:r>
            <a:r>
              <a:rPr lang="nl-NL" sz="2400" dirty="0">
                <a:solidFill>
                  <a:schemeClr val="accent4">
                    <a:lumMod val="20000"/>
                    <a:lumOff val="80000"/>
                  </a:schemeClr>
                </a:solidFill>
              </a:rPr>
              <a:t> </a:t>
            </a:r>
            <a:r>
              <a:rPr lang="nl-NL" sz="2400" dirty="0" err="1">
                <a:solidFill>
                  <a:schemeClr val="accent4">
                    <a:lumMod val="20000"/>
                    <a:lumOff val="80000"/>
                  </a:schemeClr>
                </a:solidFill>
              </a:rPr>
              <a:t>castigatione</a:t>
            </a:r>
            <a:r>
              <a:rPr lang="nl-NL" sz="2400" dirty="0">
                <a:solidFill>
                  <a:schemeClr val="accent4">
                    <a:lumMod val="20000"/>
                    <a:lumOff val="80000"/>
                  </a:schemeClr>
                </a:solidFill>
              </a:rPr>
              <a:t> </a:t>
            </a:r>
            <a:r>
              <a:rPr lang="nl-NL" sz="2400" dirty="0" err="1">
                <a:solidFill>
                  <a:schemeClr val="accent4">
                    <a:lumMod val="20000"/>
                    <a:lumOff val="80000"/>
                  </a:schemeClr>
                </a:solidFill>
              </a:rPr>
              <a:t>uteris</a:t>
            </a:r>
            <a:r>
              <a:rPr lang="nl-NL" sz="2400" dirty="0">
                <a:solidFill>
                  <a:schemeClr val="accent4">
                    <a:lumMod val="20000"/>
                    <a:lumOff val="80000"/>
                  </a:schemeClr>
                </a:solidFill>
              </a:rPr>
              <a:t>:</a:t>
            </a:r>
          </a:p>
          <a:p>
            <a:pPr marL="457200" indent="-457200">
              <a:lnSpc>
                <a:spcPct val="150000"/>
              </a:lnSpc>
              <a:spcBef>
                <a:spcPts val="1200"/>
              </a:spcBef>
              <a:buAutoNum type="arabicPlain"/>
            </a:pPr>
            <a:r>
              <a:rPr lang="nl-NL" sz="2400" dirty="0" err="1">
                <a:solidFill>
                  <a:schemeClr val="accent4">
                    <a:lumMod val="20000"/>
                    <a:lumOff val="80000"/>
                  </a:schemeClr>
                </a:solidFill>
              </a:rPr>
              <a:t>verberibus</a:t>
            </a:r>
            <a:r>
              <a:rPr lang="nl-NL" sz="2400" dirty="0">
                <a:solidFill>
                  <a:schemeClr val="accent4">
                    <a:lumMod val="20000"/>
                    <a:lumOff val="80000"/>
                  </a:schemeClr>
                </a:solidFill>
              </a:rPr>
              <a:t> </a:t>
            </a:r>
            <a:r>
              <a:rPr lang="nl-NL" sz="2400" dirty="0" err="1">
                <a:solidFill>
                  <a:schemeClr val="accent4">
                    <a:lumMod val="20000"/>
                    <a:lumOff val="80000"/>
                  </a:schemeClr>
                </a:solidFill>
              </a:rPr>
              <a:t>muta</a:t>
            </a:r>
            <a:r>
              <a:rPr lang="nl-NL" sz="2400" dirty="0">
                <a:solidFill>
                  <a:schemeClr val="accent4">
                    <a:lumMod val="20000"/>
                    <a:lumOff val="80000"/>
                  </a:schemeClr>
                </a:solidFill>
              </a:rPr>
              <a:t> </a:t>
            </a:r>
            <a:r>
              <a:rPr lang="nl-NL" sz="2400" dirty="0" err="1">
                <a:solidFill>
                  <a:schemeClr val="accent4">
                    <a:lumMod val="20000"/>
                    <a:lumOff val="80000"/>
                  </a:schemeClr>
                </a:solidFill>
              </a:rPr>
              <a:t>admonentur</a:t>
            </a:r>
            <a:r>
              <a:rPr lang="nl-NL" sz="2400" dirty="0">
                <a:solidFill>
                  <a:schemeClr val="accent4">
                    <a:lumMod val="20000"/>
                    <a:lumOff val="80000"/>
                  </a:schemeClr>
                </a:solidFill>
              </a:rPr>
              <a:t>. Non, </a:t>
            </a:r>
            <a:r>
              <a:rPr lang="nl-NL" sz="2400" dirty="0" err="1">
                <a:solidFill>
                  <a:schemeClr val="accent4">
                    <a:lumMod val="20000"/>
                    <a:lumOff val="80000"/>
                  </a:schemeClr>
                </a:solidFill>
              </a:rPr>
              <a:t>quicquid</a:t>
            </a:r>
            <a:r>
              <a:rPr lang="nl-NL" sz="2400" dirty="0">
                <a:solidFill>
                  <a:schemeClr val="accent4">
                    <a:lumMod val="20000"/>
                    <a:lumOff val="80000"/>
                  </a:schemeClr>
                </a:solidFill>
              </a:rPr>
              <a:t> </a:t>
            </a:r>
            <a:r>
              <a:rPr lang="nl-NL" sz="2400" dirty="0" err="1">
                <a:solidFill>
                  <a:schemeClr val="accent4">
                    <a:lumMod val="20000"/>
                    <a:lumOff val="80000"/>
                  </a:schemeClr>
                </a:solidFill>
              </a:rPr>
              <a:t>nos</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offendit</a:t>
            </a:r>
            <a:r>
              <a:rPr lang="nl-NL" sz="2400" dirty="0">
                <a:solidFill>
                  <a:schemeClr val="accent4">
                    <a:lumMod val="20000"/>
                    <a:lumOff val="80000"/>
                  </a:schemeClr>
                </a:solidFill>
              </a:rPr>
              <a:t>, et </a:t>
            </a:r>
            <a:r>
              <a:rPr lang="nl-NL" sz="2400" dirty="0" err="1">
                <a:solidFill>
                  <a:schemeClr val="accent4">
                    <a:lumMod val="20000"/>
                    <a:lumOff val="80000"/>
                  </a:schemeClr>
                </a:solidFill>
              </a:rPr>
              <a:t>laedit</a:t>
            </a:r>
            <a:r>
              <a:rPr lang="nl-NL" sz="2400" dirty="0">
                <a:solidFill>
                  <a:schemeClr val="accent4">
                    <a:lumMod val="20000"/>
                    <a:lumOff val="80000"/>
                  </a:schemeClr>
                </a:solidFill>
              </a:rPr>
              <a:t>. </a:t>
            </a:r>
            <a:r>
              <a:rPr lang="nl-NL" sz="2400" dirty="0" err="1">
                <a:solidFill>
                  <a:schemeClr val="accent4">
                    <a:lumMod val="20000"/>
                    <a:lumOff val="80000"/>
                  </a:schemeClr>
                </a:solidFill>
              </a:rPr>
              <a:t>Sed</a:t>
            </a:r>
            <a:r>
              <a:rPr lang="nl-NL" sz="2400" dirty="0">
                <a:solidFill>
                  <a:schemeClr val="accent4">
                    <a:lumMod val="20000"/>
                    <a:lumOff val="80000"/>
                  </a:schemeClr>
                </a:solidFill>
              </a:rPr>
              <a:t> ad </a:t>
            </a:r>
            <a:r>
              <a:rPr lang="nl-NL" sz="2400" dirty="0" err="1">
                <a:solidFill>
                  <a:schemeClr val="accent4">
                    <a:lumMod val="20000"/>
                    <a:lumOff val="80000"/>
                  </a:schemeClr>
                </a:solidFill>
              </a:rPr>
              <a:t>rabiem</a:t>
            </a:r>
            <a:r>
              <a:rPr lang="nl-NL" sz="2400" dirty="0">
                <a:solidFill>
                  <a:schemeClr val="accent4">
                    <a:lumMod val="20000"/>
                    <a:lumOff val="80000"/>
                  </a:schemeClr>
                </a:solidFill>
              </a:rPr>
              <a:t> </a:t>
            </a:r>
            <a:r>
              <a:rPr lang="nl-NL" sz="2400" dirty="0" err="1">
                <a:solidFill>
                  <a:schemeClr val="accent4">
                    <a:lumMod val="20000"/>
                    <a:lumOff val="80000"/>
                  </a:schemeClr>
                </a:solidFill>
              </a:rPr>
              <a:t>cogunt</a:t>
            </a:r>
            <a:r>
              <a:rPr lang="nl-NL" sz="2400" dirty="0">
                <a:solidFill>
                  <a:schemeClr val="accent4">
                    <a:lumMod val="20000"/>
                    <a:lumOff val="80000"/>
                  </a:schemeClr>
                </a:solidFill>
              </a:rPr>
              <a:t> </a:t>
            </a:r>
            <a:r>
              <a:rPr lang="nl-NL" sz="2400" dirty="0" err="1">
                <a:solidFill>
                  <a:schemeClr val="accent4">
                    <a:lumMod val="20000"/>
                    <a:lumOff val="80000"/>
                  </a:schemeClr>
                </a:solidFill>
              </a:rPr>
              <a:t>pervenire</a:t>
            </a:r>
            <a:endParaRPr lang="nl-NL" sz="2400" dirty="0">
              <a:solidFill>
                <a:schemeClr val="accent4">
                  <a:lumMod val="20000"/>
                  <a:lumOff val="80000"/>
                </a:schemeClr>
              </a:solidFill>
            </a:endParaRPr>
          </a:p>
          <a:p>
            <a:pPr marL="457200" indent="-457200">
              <a:lnSpc>
                <a:spcPct val="150000"/>
              </a:lnSpc>
              <a:spcBef>
                <a:spcPts val="1200"/>
              </a:spcBef>
              <a:buAutoNum type="arabicPlain"/>
            </a:pPr>
            <a:r>
              <a:rPr lang="nl-NL" sz="2400" dirty="0" err="1">
                <a:solidFill>
                  <a:schemeClr val="accent4">
                    <a:lumMod val="20000"/>
                    <a:lumOff val="80000"/>
                  </a:schemeClr>
                </a:solidFill>
              </a:rPr>
              <a:t>deliciae</a:t>
            </a:r>
            <a:r>
              <a:rPr lang="nl-NL" sz="2400" dirty="0">
                <a:solidFill>
                  <a:schemeClr val="accent4">
                    <a:lumMod val="20000"/>
                    <a:lumOff val="80000"/>
                  </a:schemeClr>
                </a:solidFill>
              </a:rPr>
              <a:t>, ut </a:t>
            </a:r>
            <a:r>
              <a:rPr lang="nl-NL" sz="2400" dirty="0" err="1">
                <a:solidFill>
                  <a:schemeClr val="accent4">
                    <a:lumMod val="20000"/>
                    <a:lumOff val="80000"/>
                  </a:schemeClr>
                </a:solidFill>
              </a:rPr>
              <a:t>quicquid</a:t>
            </a:r>
            <a:r>
              <a:rPr lang="nl-NL" sz="2400" dirty="0">
                <a:solidFill>
                  <a:schemeClr val="accent4">
                    <a:lumMod val="20000"/>
                    <a:lumOff val="80000"/>
                  </a:schemeClr>
                </a:solidFill>
              </a:rPr>
              <a:t> non ex </a:t>
            </a:r>
            <a:r>
              <a:rPr lang="nl-NL" sz="2400" dirty="0" err="1">
                <a:solidFill>
                  <a:schemeClr val="accent4">
                    <a:lumMod val="20000"/>
                    <a:lumOff val="80000"/>
                  </a:schemeClr>
                </a:solidFill>
              </a:rPr>
              <a:t>voluntate</a:t>
            </a:r>
            <a:r>
              <a:rPr lang="nl-NL" sz="2400" dirty="0">
                <a:solidFill>
                  <a:schemeClr val="accent4">
                    <a:lumMod val="20000"/>
                    <a:lumOff val="80000"/>
                  </a:schemeClr>
                </a:solidFill>
              </a:rPr>
              <a:t> </a:t>
            </a:r>
            <a:r>
              <a:rPr lang="nl-NL" sz="2400" dirty="0" err="1">
                <a:solidFill>
                  <a:schemeClr val="accent4">
                    <a:lumMod val="20000"/>
                    <a:lumOff val="80000"/>
                  </a:schemeClr>
                </a:solidFill>
              </a:rPr>
              <a:t>respondit</a:t>
            </a:r>
            <a:r>
              <a:rPr lang="nl-NL" sz="2400" dirty="0">
                <a:solidFill>
                  <a:schemeClr val="accent4">
                    <a:lumMod val="20000"/>
                    <a:lumOff val="80000"/>
                  </a:schemeClr>
                </a:solidFill>
              </a:rPr>
              <a:t>,</a:t>
            </a:r>
          </a:p>
          <a:p>
            <a:pPr marL="457200" indent="-457200">
              <a:lnSpc>
                <a:spcPct val="150000"/>
              </a:lnSpc>
              <a:spcBef>
                <a:spcPts val="1200"/>
              </a:spcBef>
              <a:buAutoNum type="arabicPlain"/>
            </a:pPr>
            <a:r>
              <a:rPr lang="nl-NL" sz="2400" dirty="0" err="1">
                <a:solidFill>
                  <a:schemeClr val="accent4">
                    <a:lumMod val="20000"/>
                    <a:lumOff val="80000"/>
                  </a:schemeClr>
                </a:solidFill>
              </a:rPr>
              <a:t>iram</a:t>
            </a:r>
            <a:r>
              <a:rPr lang="nl-NL" sz="2400" dirty="0">
                <a:solidFill>
                  <a:schemeClr val="accent4">
                    <a:lumMod val="20000"/>
                    <a:lumOff val="80000"/>
                  </a:schemeClr>
                </a:solidFill>
              </a:rPr>
              <a:t> </a:t>
            </a:r>
            <a:r>
              <a:rPr lang="nl-NL" sz="2400" dirty="0" err="1">
                <a:solidFill>
                  <a:schemeClr val="accent4">
                    <a:lumMod val="20000"/>
                    <a:lumOff val="80000"/>
                  </a:schemeClr>
                </a:solidFill>
              </a:rPr>
              <a:t>evocet</a:t>
            </a:r>
            <a:r>
              <a:rPr lang="nl-NL" sz="2400" dirty="0">
                <a:solidFill>
                  <a:schemeClr val="accent4">
                    <a:lumMod val="20000"/>
                    <a:lumOff val="80000"/>
                  </a:schemeClr>
                </a:solidFill>
              </a:rPr>
              <a:t>.</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BDACC457-A518-4BA1-B4B3-D320DCC41386}"/>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4451877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37</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J (p.157)	rr. 7 – 13</a:t>
            </a:r>
            <a:endParaRPr lang="nl-NL" sz="2400">
              <a:solidFill>
                <a:srgbClr val="FCD0E1"/>
              </a:solidFill>
            </a:endParaRP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836389"/>
          </a:xfrm>
          <a:prstGeom prst="rect">
            <a:avLst/>
          </a:prstGeom>
          <a:noFill/>
        </p:spPr>
        <p:txBody>
          <a:bodyPr wrap="square" rtlCol="0">
            <a:spAutoFit/>
          </a:bodyPr>
          <a:lstStyle/>
          <a:p>
            <a:pPr marL="457200" indent="-457200">
              <a:lnSpc>
                <a:spcPct val="150000"/>
              </a:lnSpc>
              <a:spcBef>
                <a:spcPts val="1200"/>
              </a:spcBef>
              <a:buAutoNum type="arabicPlain" startAt="7"/>
            </a:pPr>
            <a:r>
              <a:rPr lang="nl-NL" sz="2400" dirty="0" err="1">
                <a:solidFill>
                  <a:schemeClr val="accent4">
                    <a:lumMod val="20000"/>
                    <a:lumOff val="80000"/>
                  </a:schemeClr>
                </a:solidFill>
              </a:rPr>
              <a:t>Regum</a:t>
            </a:r>
            <a:r>
              <a:rPr lang="nl-NL" sz="2400" dirty="0">
                <a:solidFill>
                  <a:schemeClr val="accent4">
                    <a:lumMod val="20000"/>
                    <a:lumOff val="80000"/>
                  </a:schemeClr>
                </a:solidFill>
              </a:rPr>
              <a:t> </a:t>
            </a:r>
            <a:r>
              <a:rPr lang="nl-NL" sz="2400" dirty="0" err="1">
                <a:solidFill>
                  <a:schemeClr val="accent4">
                    <a:lumMod val="20000"/>
                    <a:lumOff val="80000"/>
                  </a:schemeClr>
                </a:solidFill>
              </a:rPr>
              <a:t>nobis</a:t>
            </a:r>
            <a:r>
              <a:rPr lang="nl-NL" sz="2400" dirty="0">
                <a:solidFill>
                  <a:schemeClr val="accent4">
                    <a:lumMod val="20000"/>
                    <a:lumOff val="80000"/>
                  </a:schemeClr>
                </a:solidFill>
              </a:rPr>
              <a:t> </a:t>
            </a:r>
            <a:r>
              <a:rPr lang="nl-NL" sz="2400" dirty="0" err="1">
                <a:solidFill>
                  <a:schemeClr val="accent4">
                    <a:lumMod val="20000"/>
                    <a:lumOff val="80000"/>
                  </a:schemeClr>
                </a:solidFill>
              </a:rPr>
              <a:t>induimus</a:t>
            </a:r>
            <a:r>
              <a:rPr lang="nl-NL" sz="2400" dirty="0">
                <a:solidFill>
                  <a:schemeClr val="accent4">
                    <a:lumMod val="20000"/>
                    <a:lumOff val="80000"/>
                  </a:schemeClr>
                </a:solidFill>
              </a:rPr>
              <a:t> </a:t>
            </a:r>
            <a:r>
              <a:rPr lang="nl-NL" sz="2400" dirty="0" err="1">
                <a:solidFill>
                  <a:schemeClr val="accent4">
                    <a:lumMod val="20000"/>
                    <a:lumOff val="80000"/>
                  </a:schemeClr>
                </a:solidFill>
              </a:rPr>
              <a:t>animos</a:t>
            </a:r>
            <a:r>
              <a:rPr lang="nl-NL" sz="2400" dirty="0">
                <a:solidFill>
                  <a:schemeClr val="accent4">
                    <a:lumMod val="20000"/>
                    <a:lumOff val="80000"/>
                  </a:schemeClr>
                </a:solidFill>
              </a:rPr>
              <a:t>. Nam </a:t>
            </a:r>
            <a:r>
              <a:rPr lang="nl-NL" sz="2400" dirty="0" err="1">
                <a:solidFill>
                  <a:schemeClr val="accent4">
                    <a:lumMod val="20000"/>
                    <a:lumOff val="80000"/>
                  </a:schemeClr>
                </a:solidFill>
              </a:rPr>
              <a:t>illi</a:t>
            </a:r>
            <a:r>
              <a:rPr lang="nl-NL" sz="2400" dirty="0">
                <a:solidFill>
                  <a:schemeClr val="accent4">
                    <a:lumMod val="20000"/>
                    <a:lumOff val="80000"/>
                  </a:schemeClr>
                </a:solidFill>
              </a:rPr>
              <a:t> </a:t>
            </a:r>
            <a:r>
              <a:rPr lang="nl-NL" sz="2400" dirty="0" err="1">
                <a:solidFill>
                  <a:schemeClr val="accent4">
                    <a:lumMod val="20000"/>
                    <a:lumOff val="80000"/>
                  </a:schemeClr>
                </a:solidFill>
              </a:rPr>
              <a:t>quoque</a:t>
            </a:r>
            <a:endParaRPr lang="nl-NL" sz="2400" dirty="0">
              <a:solidFill>
                <a:schemeClr val="accent4">
                  <a:lumMod val="20000"/>
                  <a:lumOff val="80000"/>
                </a:schemeClr>
              </a:solidFill>
            </a:endParaRPr>
          </a:p>
          <a:p>
            <a:pPr marL="457200" indent="-457200">
              <a:lnSpc>
                <a:spcPct val="150000"/>
              </a:lnSpc>
              <a:spcBef>
                <a:spcPts val="1200"/>
              </a:spcBef>
              <a:buAutoNum type="arabicPlain" startAt="7"/>
            </a:pPr>
            <a:r>
              <a:rPr lang="nl-NL" sz="2400" dirty="0" err="1">
                <a:solidFill>
                  <a:schemeClr val="accent4">
                    <a:lumMod val="20000"/>
                    <a:lumOff val="80000"/>
                  </a:schemeClr>
                </a:solidFill>
              </a:rPr>
              <a:t>obliti</a:t>
            </a:r>
            <a:r>
              <a:rPr lang="nl-NL" sz="2400" dirty="0">
                <a:solidFill>
                  <a:schemeClr val="accent4">
                    <a:lumMod val="20000"/>
                    <a:lumOff val="80000"/>
                  </a:schemeClr>
                </a:solidFill>
              </a:rPr>
              <a:t> et </a:t>
            </a:r>
            <a:r>
              <a:rPr lang="nl-NL" sz="2400" dirty="0" err="1">
                <a:solidFill>
                  <a:schemeClr val="accent4">
                    <a:lumMod val="20000"/>
                    <a:lumOff val="80000"/>
                  </a:schemeClr>
                </a:solidFill>
              </a:rPr>
              <a:t>suarum</a:t>
            </a:r>
            <a:r>
              <a:rPr lang="nl-NL" sz="2400" dirty="0">
                <a:solidFill>
                  <a:schemeClr val="accent4">
                    <a:lumMod val="20000"/>
                    <a:lumOff val="80000"/>
                  </a:schemeClr>
                </a:solidFill>
              </a:rPr>
              <a:t> </a:t>
            </a:r>
            <a:r>
              <a:rPr lang="nl-NL" sz="2400" dirty="0" err="1">
                <a:solidFill>
                  <a:schemeClr val="accent4">
                    <a:lumMod val="20000"/>
                    <a:lumOff val="80000"/>
                  </a:schemeClr>
                </a:solidFill>
              </a:rPr>
              <a:t>virium</a:t>
            </a:r>
            <a:r>
              <a:rPr lang="nl-NL" sz="2400" dirty="0">
                <a:solidFill>
                  <a:schemeClr val="accent4">
                    <a:lumMod val="20000"/>
                    <a:lumOff val="80000"/>
                  </a:schemeClr>
                </a:solidFill>
              </a:rPr>
              <a:t> et </a:t>
            </a:r>
            <a:r>
              <a:rPr lang="nl-NL" sz="2400" dirty="0" err="1">
                <a:solidFill>
                  <a:schemeClr val="accent4">
                    <a:lumMod val="20000"/>
                    <a:lumOff val="80000"/>
                  </a:schemeClr>
                </a:solidFill>
              </a:rPr>
              <a:t>inbecillitatis</a:t>
            </a:r>
            <a:r>
              <a:rPr lang="nl-NL" sz="2400" dirty="0">
                <a:solidFill>
                  <a:schemeClr val="accent4">
                    <a:lumMod val="20000"/>
                    <a:lumOff val="80000"/>
                  </a:schemeClr>
                </a:solidFill>
              </a:rPr>
              <a:t> </a:t>
            </a:r>
            <a:r>
              <a:rPr lang="nl-NL" sz="2400" dirty="0" err="1">
                <a:solidFill>
                  <a:schemeClr val="accent4">
                    <a:lumMod val="20000"/>
                    <a:lumOff val="80000"/>
                  </a:schemeClr>
                </a:solidFill>
              </a:rPr>
              <a:t>alienae</a:t>
            </a:r>
            <a:r>
              <a:rPr lang="nl-NL" sz="2400" dirty="0">
                <a:solidFill>
                  <a:schemeClr val="accent4">
                    <a:lumMod val="20000"/>
                    <a:lumOff val="80000"/>
                  </a:schemeClr>
                </a:solidFill>
              </a:rPr>
              <a:t> sic</a:t>
            </a:r>
          </a:p>
          <a:p>
            <a:pPr marL="457200" indent="-457200">
              <a:lnSpc>
                <a:spcPct val="150000"/>
              </a:lnSpc>
              <a:spcBef>
                <a:spcPts val="1200"/>
              </a:spcBef>
              <a:buAutoNum type="arabicPlain" startAt="7"/>
            </a:pPr>
            <a:r>
              <a:rPr lang="nl-NL" sz="2400" dirty="0" err="1">
                <a:solidFill>
                  <a:schemeClr val="accent4">
                    <a:lumMod val="20000"/>
                    <a:lumOff val="80000"/>
                  </a:schemeClr>
                </a:solidFill>
              </a:rPr>
              <a:t>excandescunt</a:t>
            </a:r>
            <a:r>
              <a:rPr lang="nl-NL" sz="2400" dirty="0">
                <a:solidFill>
                  <a:schemeClr val="accent4">
                    <a:lumMod val="20000"/>
                    <a:lumOff val="80000"/>
                  </a:schemeClr>
                </a:solidFill>
              </a:rPr>
              <a:t>, sic </a:t>
            </a:r>
            <a:r>
              <a:rPr lang="nl-NL" sz="2400" dirty="0" err="1">
                <a:solidFill>
                  <a:schemeClr val="accent4">
                    <a:lumMod val="20000"/>
                    <a:lumOff val="80000"/>
                  </a:schemeClr>
                </a:solidFill>
              </a:rPr>
              <a:t>saeviunt</a:t>
            </a:r>
            <a:r>
              <a:rPr lang="nl-NL" sz="2400" dirty="0">
                <a:solidFill>
                  <a:schemeClr val="accent4">
                    <a:lumMod val="20000"/>
                    <a:lumOff val="80000"/>
                  </a:schemeClr>
                </a:solidFill>
              </a:rPr>
              <a:t>, quasi </a:t>
            </a:r>
            <a:r>
              <a:rPr lang="nl-NL" sz="2400" dirty="0" err="1">
                <a:solidFill>
                  <a:schemeClr val="accent4">
                    <a:lumMod val="20000"/>
                    <a:lumOff val="80000"/>
                  </a:schemeClr>
                </a:solidFill>
              </a:rPr>
              <a:t>iniuriam</a:t>
            </a:r>
            <a:r>
              <a:rPr lang="nl-NL" sz="2400" dirty="0">
                <a:solidFill>
                  <a:schemeClr val="accent4">
                    <a:lumMod val="20000"/>
                    <a:lumOff val="80000"/>
                  </a:schemeClr>
                </a:solidFill>
              </a:rPr>
              <a:t> </a:t>
            </a:r>
            <a:r>
              <a:rPr lang="nl-NL" sz="2400" dirty="0" err="1">
                <a:solidFill>
                  <a:schemeClr val="accent4">
                    <a:lumMod val="20000"/>
                    <a:lumOff val="80000"/>
                  </a:schemeClr>
                </a:solidFill>
              </a:rPr>
              <a:t>acceperint</a:t>
            </a:r>
            <a:r>
              <a:rPr lang="nl-NL" sz="2400" dirty="0">
                <a:solidFill>
                  <a:schemeClr val="accent4">
                    <a:lumMod val="20000"/>
                    <a:lumOff val="80000"/>
                  </a:schemeClr>
                </a:solidFill>
              </a:rPr>
              <a:t>,</a:t>
            </a:r>
          </a:p>
          <a:p>
            <a:pPr marL="457200" indent="-457200">
              <a:lnSpc>
                <a:spcPct val="150000"/>
              </a:lnSpc>
              <a:spcBef>
                <a:spcPts val="1200"/>
              </a:spcBef>
              <a:buAutoNum type="arabicPlain" startAt="7"/>
            </a:pPr>
            <a:r>
              <a:rPr lang="nl-NL" sz="2400" dirty="0">
                <a:solidFill>
                  <a:schemeClr val="accent4">
                    <a:lumMod val="20000"/>
                    <a:lumOff val="80000"/>
                  </a:schemeClr>
                </a:solidFill>
              </a:rPr>
              <a:t>a </a:t>
            </a:r>
            <a:r>
              <a:rPr lang="nl-NL" sz="2400" dirty="0" err="1">
                <a:solidFill>
                  <a:schemeClr val="accent4">
                    <a:lumMod val="20000"/>
                    <a:lumOff val="80000"/>
                  </a:schemeClr>
                </a:solidFill>
              </a:rPr>
              <a:t>cuius</a:t>
            </a:r>
            <a:r>
              <a:rPr lang="nl-NL" sz="2400" dirty="0">
                <a:solidFill>
                  <a:schemeClr val="accent4">
                    <a:lumMod val="20000"/>
                    <a:lumOff val="80000"/>
                  </a:schemeClr>
                </a:solidFill>
              </a:rPr>
              <a:t> rei </a:t>
            </a:r>
            <a:r>
              <a:rPr lang="nl-NL" sz="2400" dirty="0" err="1">
                <a:solidFill>
                  <a:schemeClr val="accent4">
                    <a:lumMod val="20000"/>
                    <a:lumOff val="80000"/>
                  </a:schemeClr>
                </a:solidFill>
              </a:rPr>
              <a:t>periculo</a:t>
            </a:r>
            <a:r>
              <a:rPr lang="nl-NL" sz="2400" dirty="0">
                <a:solidFill>
                  <a:schemeClr val="accent4">
                    <a:lumMod val="20000"/>
                    <a:lumOff val="80000"/>
                  </a:schemeClr>
                </a:solidFill>
              </a:rPr>
              <a:t> </a:t>
            </a:r>
            <a:r>
              <a:rPr lang="nl-NL" sz="2400" dirty="0" err="1">
                <a:solidFill>
                  <a:schemeClr val="accent4">
                    <a:lumMod val="20000"/>
                    <a:lumOff val="80000"/>
                  </a:schemeClr>
                </a:solidFill>
              </a:rPr>
              <a:t>illos</a:t>
            </a:r>
            <a:r>
              <a:rPr lang="nl-NL" sz="2400" dirty="0">
                <a:solidFill>
                  <a:schemeClr val="accent4">
                    <a:lumMod val="20000"/>
                    <a:lumOff val="80000"/>
                  </a:schemeClr>
                </a:solidFill>
              </a:rPr>
              <a:t> </a:t>
            </a:r>
            <a:r>
              <a:rPr lang="nl-NL" sz="2400" dirty="0" err="1">
                <a:solidFill>
                  <a:schemeClr val="accent4">
                    <a:lumMod val="20000"/>
                    <a:lumOff val="80000"/>
                  </a:schemeClr>
                </a:solidFill>
              </a:rPr>
              <a:t>fortunae</a:t>
            </a:r>
            <a:r>
              <a:rPr lang="nl-NL" sz="2400" dirty="0">
                <a:solidFill>
                  <a:schemeClr val="accent4">
                    <a:lumMod val="20000"/>
                    <a:lumOff val="80000"/>
                  </a:schemeClr>
                </a:solidFill>
              </a:rPr>
              <a:t> </a:t>
            </a:r>
            <a:r>
              <a:rPr lang="nl-NL" sz="2400" dirty="0" err="1">
                <a:solidFill>
                  <a:schemeClr val="accent4">
                    <a:lumMod val="20000"/>
                    <a:lumOff val="80000"/>
                  </a:schemeClr>
                </a:solidFill>
              </a:rPr>
              <a:t>suae</a:t>
            </a:r>
            <a:r>
              <a:rPr lang="nl-NL" sz="2400" dirty="0">
                <a:solidFill>
                  <a:schemeClr val="accent4">
                    <a:lumMod val="20000"/>
                    <a:lumOff val="80000"/>
                  </a:schemeClr>
                </a:solidFill>
              </a:rPr>
              <a:t> </a:t>
            </a:r>
            <a:r>
              <a:rPr lang="nl-NL" sz="2400" dirty="0" err="1">
                <a:solidFill>
                  <a:schemeClr val="accent4">
                    <a:lumMod val="20000"/>
                    <a:lumOff val="80000"/>
                  </a:schemeClr>
                </a:solidFill>
              </a:rPr>
              <a:t>magnitudo</a:t>
            </a:r>
            <a:endParaRPr lang="nl-NL" sz="2400" dirty="0">
              <a:solidFill>
                <a:schemeClr val="accent4">
                  <a:lumMod val="20000"/>
                  <a:lumOff val="80000"/>
                </a:schemeClr>
              </a:solidFill>
            </a:endParaRPr>
          </a:p>
          <a:p>
            <a:pPr marL="457200" indent="-457200">
              <a:lnSpc>
                <a:spcPct val="150000"/>
              </a:lnSpc>
              <a:spcBef>
                <a:spcPts val="1200"/>
              </a:spcBef>
              <a:buAutoNum type="arabicPlain" startAt="7"/>
            </a:pPr>
            <a:r>
              <a:rPr lang="nl-NL" sz="2400" dirty="0" err="1">
                <a:solidFill>
                  <a:schemeClr val="accent4">
                    <a:lumMod val="20000"/>
                    <a:lumOff val="80000"/>
                  </a:schemeClr>
                </a:solidFill>
              </a:rPr>
              <a:t>tutissimos</a:t>
            </a:r>
            <a:r>
              <a:rPr lang="nl-NL" sz="2400" dirty="0">
                <a:solidFill>
                  <a:schemeClr val="accent4">
                    <a:lumMod val="20000"/>
                    <a:lumOff val="80000"/>
                  </a:schemeClr>
                </a:solidFill>
              </a:rPr>
              <a:t> </a:t>
            </a:r>
            <a:r>
              <a:rPr lang="nl-NL" sz="2400" dirty="0" err="1">
                <a:solidFill>
                  <a:schemeClr val="accent4">
                    <a:lumMod val="20000"/>
                    <a:lumOff val="80000"/>
                  </a:schemeClr>
                </a:solidFill>
              </a:rPr>
              <a:t>praestat</a:t>
            </a:r>
            <a:r>
              <a:rPr lang="nl-NL" sz="2400" dirty="0">
                <a:solidFill>
                  <a:schemeClr val="accent4">
                    <a:lumMod val="20000"/>
                    <a:lumOff val="80000"/>
                  </a:schemeClr>
                </a:solidFill>
              </a:rPr>
              <a:t>. </a:t>
            </a:r>
            <a:r>
              <a:rPr lang="nl-NL" sz="2400" dirty="0" err="1">
                <a:solidFill>
                  <a:schemeClr val="accent4">
                    <a:lumMod val="20000"/>
                    <a:lumOff val="80000"/>
                  </a:schemeClr>
                </a:solidFill>
              </a:rPr>
              <a:t>Nec</a:t>
            </a:r>
            <a:r>
              <a:rPr lang="nl-NL" sz="2400" dirty="0">
                <a:solidFill>
                  <a:schemeClr val="accent4">
                    <a:lumMod val="20000"/>
                    <a:lumOff val="80000"/>
                  </a:schemeClr>
                </a:solidFill>
              </a:rPr>
              <a:t> hoc ignorant, </a:t>
            </a:r>
            <a:r>
              <a:rPr lang="nl-NL" sz="2400" dirty="0" err="1">
                <a:solidFill>
                  <a:schemeClr val="accent4">
                    <a:lumMod val="20000"/>
                    <a:lumOff val="80000"/>
                  </a:schemeClr>
                </a:solidFill>
              </a:rPr>
              <a:t>sed</a:t>
            </a:r>
            <a:r>
              <a:rPr lang="nl-NL" sz="2400" dirty="0">
                <a:solidFill>
                  <a:schemeClr val="accent4">
                    <a:lumMod val="20000"/>
                    <a:lumOff val="80000"/>
                  </a:schemeClr>
                </a:solidFill>
              </a:rPr>
              <a:t> </a:t>
            </a:r>
            <a:r>
              <a:rPr lang="nl-NL" sz="2400" dirty="0" err="1">
                <a:solidFill>
                  <a:schemeClr val="accent4">
                    <a:lumMod val="20000"/>
                    <a:lumOff val="80000"/>
                  </a:schemeClr>
                </a:solidFill>
              </a:rPr>
              <a:t>occasionem</a:t>
            </a:r>
            <a:endParaRPr lang="nl-NL" sz="2400" dirty="0">
              <a:solidFill>
                <a:schemeClr val="accent4">
                  <a:lumMod val="20000"/>
                  <a:lumOff val="80000"/>
                </a:schemeClr>
              </a:solidFill>
            </a:endParaRPr>
          </a:p>
          <a:p>
            <a:pPr marL="457200" indent="-457200">
              <a:lnSpc>
                <a:spcPct val="150000"/>
              </a:lnSpc>
              <a:spcBef>
                <a:spcPts val="1200"/>
              </a:spcBef>
              <a:buAutoNum type="arabicPlain" startAt="7"/>
            </a:pPr>
            <a:r>
              <a:rPr lang="nl-NL" sz="2400" dirty="0" err="1">
                <a:solidFill>
                  <a:schemeClr val="accent4">
                    <a:lumMod val="20000"/>
                    <a:lumOff val="80000"/>
                  </a:schemeClr>
                </a:solidFill>
              </a:rPr>
              <a:t>nocendi</a:t>
            </a:r>
            <a:r>
              <a:rPr lang="nl-NL" sz="2400" dirty="0">
                <a:solidFill>
                  <a:schemeClr val="accent4">
                    <a:lumMod val="20000"/>
                    <a:lumOff val="80000"/>
                  </a:schemeClr>
                </a:solidFill>
              </a:rPr>
              <a:t> </a:t>
            </a:r>
            <a:r>
              <a:rPr lang="nl-NL" sz="2400" dirty="0" err="1">
                <a:solidFill>
                  <a:schemeClr val="accent4">
                    <a:lumMod val="20000"/>
                    <a:lumOff val="80000"/>
                  </a:schemeClr>
                </a:solidFill>
              </a:rPr>
              <a:t>captant</a:t>
            </a:r>
            <a:r>
              <a:rPr lang="nl-NL" sz="2400" dirty="0">
                <a:solidFill>
                  <a:schemeClr val="accent4">
                    <a:lumMod val="20000"/>
                    <a:lumOff val="80000"/>
                  </a:schemeClr>
                </a:solidFill>
              </a:rPr>
              <a:t> </a:t>
            </a:r>
            <a:r>
              <a:rPr lang="nl-NL" sz="2400" dirty="0" err="1">
                <a:solidFill>
                  <a:schemeClr val="accent4">
                    <a:lumMod val="20000"/>
                    <a:lumOff val="80000"/>
                  </a:schemeClr>
                </a:solidFill>
              </a:rPr>
              <a:t>querendo</a:t>
            </a:r>
            <a:r>
              <a:rPr lang="nl-NL" sz="2400" dirty="0">
                <a:solidFill>
                  <a:schemeClr val="accent4">
                    <a:lumMod val="20000"/>
                    <a:lumOff val="80000"/>
                  </a:schemeClr>
                </a:solidFill>
              </a:rPr>
              <a:t>; </a:t>
            </a:r>
            <a:r>
              <a:rPr lang="nl-NL" sz="2400" dirty="0" err="1">
                <a:solidFill>
                  <a:schemeClr val="accent4">
                    <a:lumMod val="20000"/>
                    <a:lumOff val="80000"/>
                  </a:schemeClr>
                </a:solidFill>
              </a:rPr>
              <a:t>acceperunt</a:t>
            </a:r>
            <a:r>
              <a:rPr lang="nl-NL" sz="2400" dirty="0">
                <a:solidFill>
                  <a:schemeClr val="accent4">
                    <a:lumMod val="20000"/>
                    <a:lumOff val="80000"/>
                  </a:schemeClr>
                </a:solidFill>
              </a:rPr>
              <a:t> </a:t>
            </a:r>
            <a:r>
              <a:rPr lang="nl-NL" sz="2400" dirty="0" err="1">
                <a:solidFill>
                  <a:schemeClr val="accent4">
                    <a:lumMod val="20000"/>
                    <a:lumOff val="80000"/>
                  </a:schemeClr>
                </a:solidFill>
              </a:rPr>
              <a:t>iniuriam</a:t>
            </a:r>
            <a:r>
              <a:rPr lang="nl-NL" sz="2400" dirty="0">
                <a:solidFill>
                  <a:schemeClr val="accent4">
                    <a:lumMod val="20000"/>
                    <a:lumOff val="80000"/>
                  </a:schemeClr>
                </a:solidFill>
              </a:rPr>
              <a:t>, ut</a:t>
            </a:r>
          </a:p>
          <a:p>
            <a:pPr marL="457200" indent="-457200">
              <a:lnSpc>
                <a:spcPct val="150000"/>
              </a:lnSpc>
              <a:spcBef>
                <a:spcPts val="1200"/>
              </a:spcBef>
              <a:buAutoNum type="arabicPlain" startAt="7"/>
            </a:pPr>
            <a:r>
              <a:rPr lang="nl-NL" sz="2400" dirty="0" err="1">
                <a:solidFill>
                  <a:schemeClr val="accent4">
                    <a:lumMod val="20000"/>
                    <a:lumOff val="80000"/>
                  </a:schemeClr>
                </a:solidFill>
              </a:rPr>
              <a:t>facerent</a:t>
            </a:r>
            <a:r>
              <a:rPr lang="nl-NL" sz="2400" dirty="0">
                <a:solidFill>
                  <a:schemeClr val="accent4">
                    <a:lumMod val="20000"/>
                    <a:lumOff val="80000"/>
                  </a:schemeClr>
                </a:solidFill>
              </a:rPr>
              <a:t>. </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139738BF-CC1A-4CB3-BF44-04D8C6A32DFF}"/>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098082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38</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J (p.157)	rr. 13 – 16</a:t>
            </a:r>
            <a:endParaRPr lang="nl-NL" sz="2400">
              <a:solidFill>
                <a:srgbClr val="FCD0E1"/>
              </a:solidFill>
            </a:endParaRP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2712730"/>
          </a:xfrm>
          <a:prstGeom prst="rect">
            <a:avLst/>
          </a:prstGeom>
          <a:noFill/>
        </p:spPr>
        <p:txBody>
          <a:bodyPr wrap="square" rtlCol="0">
            <a:spAutoFit/>
          </a:bodyPr>
          <a:lstStyle/>
          <a:p>
            <a:pPr marL="457200" indent="-457200">
              <a:lnSpc>
                <a:spcPct val="150000"/>
              </a:lnSpc>
              <a:spcBef>
                <a:spcPts val="1200"/>
              </a:spcBef>
              <a:buAutoNum type="arabicPlain" startAt="13"/>
            </a:pPr>
            <a:r>
              <a:rPr lang="nl-NL" sz="2400" dirty="0">
                <a:solidFill>
                  <a:schemeClr val="accent4">
                    <a:lumMod val="20000"/>
                    <a:lumOff val="80000"/>
                  </a:schemeClr>
                </a:solidFill>
              </a:rPr>
              <a:t>                                   </a:t>
            </a:r>
            <a:r>
              <a:rPr lang="nl-NL" sz="2400" dirty="0" err="1">
                <a:solidFill>
                  <a:schemeClr val="accent4">
                    <a:lumMod val="20000"/>
                    <a:lumOff val="80000"/>
                  </a:schemeClr>
                </a:solidFill>
              </a:rPr>
              <a:t>Diutius</a:t>
            </a:r>
            <a:r>
              <a:rPr lang="nl-NL" sz="2400" dirty="0">
                <a:solidFill>
                  <a:schemeClr val="accent4">
                    <a:lumMod val="20000"/>
                    <a:lumOff val="80000"/>
                  </a:schemeClr>
                </a:solidFill>
              </a:rPr>
              <a:t> te </a:t>
            </a:r>
            <a:r>
              <a:rPr lang="nl-NL" sz="2400" dirty="0" err="1">
                <a:solidFill>
                  <a:schemeClr val="accent4">
                    <a:lumMod val="20000"/>
                    <a:lumOff val="80000"/>
                  </a:schemeClr>
                </a:solidFill>
              </a:rPr>
              <a:t>morari</a:t>
            </a:r>
            <a:r>
              <a:rPr lang="nl-NL" sz="2400" dirty="0">
                <a:solidFill>
                  <a:schemeClr val="accent4">
                    <a:lumMod val="20000"/>
                    <a:lumOff val="80000"/>
                  </a:schemeClr>
                </a:solidFill>
              </a:rPr>
              <a:t> </a:t>
            </a:r>
            <a:r>
              <a:rPr lang="nl-NL" sz="2400" dirty="0" err="1">
                <a:solidFill>
                  <a:schemeClr val="accent4">
                    <a:lumMod val="20000"/>
                    <a:lumOff val="80000"/>
                  </a:schemeClr>
                </a:solidFill>
              </a:rPr>
              <a:t>nolo</a:t>
            </a:r>
            <a:r>
              <a:rPr lang="nl-NL" sz="2400" dirty="0">
                <a:solidFill>
                  <a:schemeClr val="accent4">
                    <a:lumMod val="20000"/>
                    <a:lumOff val="80000"/>
                  </a:schemeClr>
                </a:solidFill>
              </a:rPr>
              <a:t>; non </a:t>
            </a:r>
            <a:r>
              <a:rPr lang="nl-NL" sz="2400" dirty="0" err="1">
                <a:solidFill>
                  <a:schemeClr val="accent4">
                    <a:lumMod val="20000"/>
                    <a:lumOff val="80000"/>
                  </a:schemeClr>
                </a:solidFill>
              </a:rPr>
              <a:t>est</a:t>
            </a:r>
            <a:r>
              <a:rPr lang="nl-NL" sz="2400" dirty="0">
                <a:solidFill>
                  <a:schemeClr val="accent4">
                    <a:lumMod val="20000"/>
                    <a:lumOff val="80000"/>
                  </a:schemeClr>
                </a:solidFill>
              </a:rPr>
              <a:t> </a:t>
            </a:r>
            <a:r>
              <a:rPr lang="nl-NL" sz="2400" dirty="0" err="1">
                <a:solidFill>
                  <a:schemeClr val="accent4">
                    <a:lumMod val="20000"/>
                    <a:lumOff val="80000"/>
                  </a:schemeClr>
                </a:solidFill>
              </a:rPr>
              <a:t>enim</a:t>
            </a:r>
            <a:r>
              <a:rPr lang="nl-NL" sz="2400" dirty="0">
                <a:solidFill>
                  <a:schemeClr val="accent4">
                    <a:lumMod val="20000"/>
                    <a:lumOff val="80000"/>
                  </a:schemeClr>
                </a:solidFill>
              </a:rPr>
              <a:t> </a:t>
            </a:r>
            <a:r>
              <a:rPr lang="nl-NL" sz="2400" dirty="0" err="1">
                <a:solidFill>
                  <a:schemeClr val="accent4">
                    <a:lumMod val="20000"/>
                    <a:lumOff val="80000"/>
                  </a:schemeClr>
                </a:solidFill>
              </a:rPr>
              <a:t>tibi</a:t>
            </a:r>
            <a:endParaRPr lang="nl-NL" sz="2400" dirty="0">
              <a:solidFill>
                <a:schemeClr val="accent4">
                  <a:lumMod val="20000"/>
                  <a:lumOff val="80000"/>
                </a:schemeClr>
              </a:solidFill>
            </a:endParaRPr>
          </a:p>
          <a:p>
            <a:pPr marL="457200" indent="-457200">
              <a:lnSpc>
                <a:spcPct val="150000"/>
              </a:lnSpc>
              <a:spcBef>
                <a:spcPts val="1200"/>
              </a:spcBef>
              <a:buAutoNum type="arabicPlain" startAt="13"/>
            </a:pPr>
            <a:r>
              <a:rPr lang="nl-NL" sz="2400" dirty="0" err="1">
                <a:solidFill>
                  <a:schemeClr val="accent4">
                    <a:lumMod val="20000"/>
                    <a:lumOff val="80000"/>
                  </a:schemeClr>
                </a:solidFill>
              </a:rPr>
              <a:t>exhortatione</a:t>
            </a:r>
            <a:r>
              <a:rPr lang="nl-NL" sz="2400" dirty="0">
                <a:solidFill>
                  <a:schemeClr val="accent4">
                    <a:lumMod val="20000"/>
                    <a:lumOff val="80000"/>
                  </a:schemeClr>
                </a:solidFill>
              </a:rPr>
              <a:t> opus. Hoc </a:t>
            </a:r>
            <a:r>
              <a:rPr lang="nl-NL" sz="2400" dirty="0" err="1">
                <a:solidFill>
                  <a:schemeClr val="accent4">
                    <a:lumMod val="20000"/>
                    <a:lumOff val="80000"/>
                  </a:schemeClr>
                </a:solidFill>
              </a:rPr>
              <a:t>habent</a:t>
            </a:r>
            <a:r>
              <a:rPr lang="nl-NL" sz="2400" dirty="0">
                <a:solidFill>
                  <a:schemeClr val="accent4">
                    <a:lumMod val="20000"/>
                    <a:lumOff val="80000"/>
                  </a:schemeClr>
                </a:solidFill>
              </a:rPr>
              <a:t> </a:t>
            </a:r>
            <a:r>
              <a:rPr lang="nl-NL" sz="2400" dirty="0" err="1">
                <a:solidFill>
                  <a:schemeClr val="accent4">
                    <a:lumMod val="20000"/>
                    <a:lumOff val="80000"/>
                  </a:schemeClr>
                </a:solidFill>
              </a:rPr>
              <a:t>inter</a:t>
            </a:r>
            <a:r>
              <a:rPr lang="nl-NL" sz="2400" dirty="0">
                <a:solidFill>
                  <a:schemeClr val="accent4">
                    <a:lumMod val="20000"/>
                    <a:lumOff val="80000"/>
                  </a:schemeClr>
                </a:solidFill>
              </a:rPr>
              <a:t> cetera boni</a:t>
            </a:r>
          </a:p>
          <a:p>
            <a:pPr marL="457200" indent="-457200">
              <a:lnSpc>
                <a:spcPct val="150000"/>
              </a:lnSpc>
              <a:spcBef>
                <a:spcPts val="1200"/>
              </a:spcBef>
              <a:buAutoNum type="arabicPlain" startAt="13"/>
            </a:pPr>
            <a:r>
              <a:rPr lang="nl-NL" sz="2400" dirty="0">
                <a:solidFill>
                  <a:schemeClr val="accent4">
                    <a:lumMod val="20000"/>
                    <a:lumOff val="80000"/>
                  </a:schemeClr>
                </a:solidFill>
              </a:rPr>
              <a:t>mores: </a:t>
            </a:r>
            <a:r>
              <a:rPr lang="nl-NL" sz="2400" dirty="0" err="1">
                <a:solidFill>
                  <a:schemeClr val="accent4">
                    <a:lumMod val="20000"/>
                    <a:lumOff val="80000"/>
                  </a:schemeClr>
                </a:solidFill>
              </a:rPr>
              <a:t>placent</a:t>
            </a:r>
            <a:r>
              <a:rPr lang="nl-NL" sz="2400" dirty="0">
                <a:solidFill>
                  <a:schemeClr val="accent4">
                    <a:lumMod val="20000"/>
                    <a:lumOff val="80000"/>
                  </a:schemeClr>
                </a:solidFill>
              </a:rPr>
              <a:t> </a:t>
            </a:r>
            <a:r>
              <a:rPr lang="nl-NL" sz="2400" dirty="0" err="1">
                <a:solidFill>
                  <a:schemeClr val="accent4">
                    <a:lumMod val="20000"/>
                    <a:lumOff val="80000"/>
                  </a:schemeClr>
                </a:solidFill>
              </a:rPr>
              <a:t>sibi</a:t>
            </a:r>
            <a:r>
              <a:rPr lang="nl-NL" sz="2400" dirty="0">
                <a:solidFill>
                  <a:schemeClr val="accent4">
                    <a:lumMod val="20000"/>
                    <a:lumOff val="80000"/>
                  </a:schemeClr>
                </a:solidFill>
              </a:rPr>
              <a:t>, permanent. Levis </a:t>
            </a:r>
            <a:r>
              <a:rPr lang="nl-NL" sz="2400" dirty="0" err="1">
                <a:solidFill>
                  <a:schemeClr val="accent4">
                    <a:lumMod val="20000"/>
                    <a:lumOff val="80000"/>
                  </a:schemeClr>
                </a:solidFill>
              </a:rPr>
              <a:t>est</a:t>
            </a:r>
            <a:r>
              <a:rPr lang="nl-NL" sz="2400" dirty="0">
                <a:solidFill>
                  <a:schemeClr val="accent4">
                    <a:lumMod val="20000"/>
                    <a:lumOff val="80000"/>
                  </a:schemeClr>
                </a:solidFill>
              </a:rPr>
              <a:t> </a:t>
            </a:r>
            <a:r>
              <a:rPr lang="nl-NL" sz="2400" dirty="0" err="1">
                <a:solidFill>
                  <a:schemeClr val="accent4">
                    <a:lumMod val="20000"/>
                    <a:lumOff val="80000"/>
                  </a:schemeClr>
                </a:solidFill>
              </a:rPr>
              <a:t>malitia</a:t>
            </a:r>
            <a:r>
              <a:rPr lang="nl-NL" sz="2400" dirty="0">
                <a:solidFill>
                  <a:schemeClr val="accent4">
                    <a:lumMod val="20000"/>
                    <a:lumOff val="80000"/>
                  </a:schemeClr>
                </a:solidFill>
              </a:rPr>
              <a:t>,</a:t>
            </a:r>
          </a:p>
          <a:p>
            <a:pPr marL="457200" indent="-457200">
              <a:lnSpc>
                <a:spcPct val="150000"/>
              </a:lnSpc>
              <a:spcBef>
                <a:spcPts val="1200"/>
              </a:spcBef>
              <a:buAutoNum type="arabicPlain" startAt="13"/>
            </a:pPr>
            <a:r>
              <a:rPr lang="nl-NL" sz="2400" dirty="0" err="1">
                <a:solidFill>
                  <a:schemeClr val="accent4">
                    <a:lumMod val="20000"/>
                    <a:lumOff val="80000"/>
                  </a:schemeClr>
                </a:solidFill>
              </a:rPr>
              <a:t>saepe</a:t>
            </a:r>
            <a:r>
              <a:rPr lang="nl-NL" sz="2400" dirty="0">
                <a:solidFill>
                  <a:schemeClr val="accent4">
                    <a:lumMod val="20000"/>
                    <a:lumOff val="80000"/>
                  </a:schemeClr>
                </a:solidFill>
              </a:rPr>
              <a:t> </a:t>
            </a:r>
            <a:r>
              <a:rPr lang="nl-NL" sz="2400" dirty="0" err="1">
                <a:solidFill>
                  <a:schemeClr val="accent4">
                    <a:lumMod val="20000"/>
                    <a:lumOff val="80000"/>
                  </a:schemeClr>
                </a:solidFill>
              </a:rPr>
              <a:t>mutatur</a:t>
            </a:r>
            <a:r>
              <a:rPr lang="nl-NL" sz="2400" dirty="0">
                <a:solidFill>
                  <a:schemeClr val="accent4">
                    <a:lumMod val="20000"/>
                    <a:lumOff val="80000"/>
                  </a:schemeClr>
                </a:solidFill>
              </a:rPr>
              <a:t>, non in </a:t>
            </a:r>
            <a:r>
              <a:rPr lang="nl-NL" sz="2400" dirty="0" err="1">
                <a:solidFill>
                  <a:schemeClr val="accent4">
                    <a:lumMod val="20000"/>
                    <a:lumOff val="80000"/>
                  </a:schemeClr>
                </a:solidFill>
              </a:rPr>
              <a:t>melius</a:t>
            </a:r>
            <a:r>
              <a:rPr lang="nl-NL" sz="2400" dirty="0">
                <a:solidFill>
                  <a:schemeClr val="accent4">
                    <a:lumMod val="20000"/>
                    <a:lumOff val="80000"/>
                  </a:schemeClr>
                </a:solidFill>
              </a:rPr>
              <a:t>, </a:t>
            </a:r>
            <a:r>
              <a:rPr lang="nl-NL" sz="2400" dirty="0" err="1">
                <a:solidFill>
                  <a:schemeClr val="accent4">
                    <a:lumMod val="20000"/>
                    <a:lumOff val="80000"/>
                  </a:schemeClr>
                </a:solidFill>
              </a:rPr>
              <a:t>sed</a:t>
            </a:r>
            <a:r>
              <a:rPr lang="nl-NL" sz="2400" dirty="0">
                <a:solidFill>
                  <a:schemeClr val="accent4">
                    <a:lumMod val="20000"/>
                    <a:lumOff val="80000"/>
                  </a:schemeClr>
                </a:solidFill>
              </a:rPr>
              <a:t> in </a:t>
            </a:r>
            <a:r>
              <a:rPr lang="nl-NL" sz="2400" dirty="0" err="1">
                <a:solidFill>
                  <a:schemeClr val="accent4">
                    <a:lumMod val="20000"/>
                    <a:lumOff val="80000"/>
                  </a:schemeClr>
                </a:solidFill>
              </a:rPr>
              <a:t>aliud</a:t>
            </a:r>
            <a:r>
              <a:rPr lang="nl-NL" sz="2400" dirty="0">
                <a:solidFill>
                  <a:schemeClr val="accent4">
                    <a:lumMod val="20000"/>
                    <a:lumOff val="80000"/>
                  </a:schemeClr>
                </a:solidFill>
              </a:rPr>
              <a:t>. Vale. </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13C1A9BF-A68A-40D0-8032-50B65D7943EA}"/>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2710602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0692FC-D4EA-49C2-9AD0-22E77003FC0B}" type="slidenum">
              <a:rPr kumimoji="0" lang="nl-NL" sz="1400" b="1" i="0" u="none" strike="noStrike" kern="1200" cap="none" spc="0" normalizeH="0" baseline="0" noProof="0" smtClean="0">
                <a:ln>
                  <a:noFill/>
                </a:ln>
                <a:solidFill>
                  <a:srgbClr val="00B0F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nl-NL" sz="1400" b="1" i="0" u="none" strike="noStrike" kern="1200" cap="none" spc="0" normalizeH="0" baseline="0" noProof="0">
              <a:ln>
                <a:noFill/>
              </a:ln>
              <a:solidFill>
                <a:srgbClr val="00B0F0"/>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Seneca </a:t>
            </a:r>
            <a:r>
              <a:rPr kumimoji="0" lang="nl-NL" sz="2400" b="0" i="0" u="none" strike="noStrike" kern="1200" cap="none" spc="0" normalizeH="0" baseline="0" noProof="0" err="1">
                <a:ln>
                  <a:noFill/>
                </a:ln>
                <a:solidFill>
                  <a:srgbClr val="FFFF00"/>
                </a:solidFill>
                <a:effectLst/>
                <a:uLnTx/>
                <a:uFillTx/>
                <a:latin typeface="Calibri" panose="020F0502020204030204"/>
                <a:ea typeface="+mn-ea"/>
                <a:cs typeface="+mn-cs"/>
              </a:rPr>
              <a:t>epistula</a:t>
            </a: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 116, C (p.165)	</a:t>
            </a:r>
            <a:r>
              <a:rPr kumimoji="0" lang="nl-NL" sz="2400" b="0" i="0" u="none" strike="noStrike" kern="1200" cap="none" spc="0" normalizeH="0" baseline="0" noProof="0" err="1">
                <a:ln>
                  <a:noFill/>
                </a:ln>
                <a:solidFill>
                  <a:srgbClr val="FFFF00"/>
                </a:solidFill>
                <a:effectLst/>
                <a:uLnTx/>
                <a:uFillTx/>
                <a:latin typeface="Calibri" panose="020F0502020204030204"/>
                <a:ea typeface="+mn-ea"/>
                <a:cs typeface="+mn-cs"/>
              </a:rPr>
              <a:t>rr</a:t>
            </a: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 1 - 6</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045723"/>
          </a:xfrm>
          <a:prstGeom prst="rect">
            <a:avLst/>
          </a:prstGeom>
          <a:noFill/>
        </p:spPr>
        <p:txBody>
          <a:bodyPr wrap="square" rtlCol="0">
            <a:spAutoFit/>
          </a:bodyPr>
          <a:lstStyle/>
          <a:p>
            <a:pPr lvl="0">
              <a:lnSpc>
                <a:spcPct val="150000"/>
              </a:lnSpc>
              <a:spcBef>
                <a:spcPts val="1200"/>
              </a:spcBef>
              <a:defRPr/>
            </a:pPr>
            <a:r>
              <a:rPr lang="nl-NL" sz="2000" dirty="0">
                <a:solidFill>
                  <a:srgbClr val="FFFF00"/>
                </a:solidFill>
              </a:rPr>
              <a:t>'</a:t>
            </a:r>
            <a:r>
              <a:rPr lang="nl-NL" sz="2000" dirty="0" err="1">
                <a:solidFill>
                  <a:srgbClr val="FFFF00"/>
                </a:solidFill>
              </a:rPr>
              <a:t>Aliquatenus</a:t>
            </a:r>
            <a:r>
              <a:rPr lang="nl-NL" sz="2000" dirty="0">
                <a:solidFill>
                  <a:srgbClr val="FFFF00"/>
                </a:solidFill>
              </a:rPr>
              <a:t>' </a:t>
            </a:r>
            <a:r>
              <a:rPr lang="nl-NL" sz="2000" dirty="0" err="1">
                <a:solidFill>
                  <a:srgbClr val="FFFF00"/>
                </a:solidFill>
              </a:rPr>
              <a:t>inquis</a:t>
            </a:r>
            <a:r>
              <a:rPr lang="nl-NL" sz="2000" dirty="0">
                <a:solidFill>
                  <a:srgbClr val="FFFF00"/>
                </a:solidFill>
              </a:rPr>
              <a:t> '</a:t>
            </a:r>
            <a:r>
              <a:rPr lang="nl-NL" sz="2000" dirty="0" err="1">
                <a:solidFill>
                  <a:srgbClr val="FFFF00"/>
                </a:solidFill>
              </a:rPr>
              <a:t>dolere</a:t>
            </a:r>
            <a:r>
              <a:rPr lang="nl-NL" sz="2000" dirty="0">
                <a:solidFill>
                  <a:srgbClr val="FFFF00"/>
                </a:solidFill>
              </a:rPr>
              <a:t>, </a:t>
            </a:r>
            <a:r>
              <a:rPr lang="nl-NL" sz="2000" dirty="0" err="1">
                <a:solidFill>
                  <a:srgbClr val="FFFF00"/>
                </a:solidFill>
              </a:rPr>
              <a:t>aliquatenus</a:t>
            </a:r>
            <a:r>
              <a:rPr lang="nl-NL" sz="2000" dirty="0">
                <a:solidFill>
                  <a:srgbClr val="FFFF00"/>
                </a:solidFill>
              </a:rPr>
              <a:t> </a:t>
            </a:r>
            <a:r>
              <a:rPr lang="nl-NL" sz="2000" dirty="0" err="1">
                <a:solidFill>
                  <a:srgbClr val="FFFF00"/>
                </a:solidFill>
              </a:rPr>
              <a:t>timere</a:t>
            </a:r>
            <a:r>
              <a:rPr lang="nl-NL" sz="2000" dirty="0">
                <a:solidFill>
                  <a:srgbClr val="FFFF00"/>
                </a:solidFill>
              </a:rPr>
              <a:t> </a:t>
            </a:r>
            <a:r>
              <a:rPr lang="nl-NL" sz="2000" dirty="0" err="1">
                <a:solidFill>
                  <a:srgbClr val="FFFF00"/>
                </a:solidFill>
              </a:rPr>
              <a:t>permitte</a:t>
            </a:r>
            <a:r>
              <a:rPr lang="nl-NL" sz="2000" dirty="0">
                <a:solidFill>
                  <a:srgbClr val="FFFF00"/>
                </a:solidFill>
              </a:rPr>
              <a:t>.’  </a:t>
            </a:r>
            <a:r>
              <a:rPr lang="nl-NL" sz="2000" dirty="0" err="1">
                <a:solidFill>
                  <a:srgbClr val="FFFF00"/>
                </a:solidFill>
              </a:rPr>
              <a:t>Sed</a:t>
            </a:r>
            <a:r>
              <a:rPr lang="nl-NL" sz="2000" dirty="0">
                <a:solidFill>
                  <a:srgbClr val="FFFF00"/>
                </a:solidFill>
              </a:rPr>
              <a:t> </a:t>
            </a:r>
            <a:r>
              <a:rPr lang="nl-NL" sz="2000" dirty="0" err="1">
                <a:solidFill>
                  <a:srgbClr val="FFFF00"/>
                </a:solidFill>
              </a:rPr>
              <a:t>illud</a:t>
            </a:r>
            <a:r>
              <a:rPr lang="nl-NL" sz="2000" dirty="0">
                <a:solidFill>
                  <a:srgbClr val="FFFF00"/>
                </a:solidFill>
              </a:rPr>
              <a:t> '</a:t>
            </a:r>
            <a:r>
              <a:rPr lang="nl-NL" sz="2000" dirty="0" err="1">
                <a:solidFill>
                  <a:srgbClr val="FFFF00"/>
                </a:solidFill>
              </a:rPr>
              <a:t>aliquatenus</a:t>
            </a:r>
            <a:r>
              <a:rPr lang="nl-NL" sz="2000" dirty="0">
                <a:solidFill>
                  <a:srgbClr val="FFFF00"/>
                </a:solidFill>
              </a:rPr>
              <a:t>' longe </a:t>
            </a:r>
            <a:r>
              <a:rPr lang="nl-NL" sz="2000" dirty="0" err="1">
                <a:solidFill>
                  <a:srgbClr val="FFFF00"/>
                </a:solidFill>
              </a:rPr>
              <a:t>producitur</a:t>
            </a:r>
            <a:r>
              <a:rPr lang="nl-NL" sz="2000" dirty="0">
                <a:solidFill>
                  <a:srgbClr val="FFFF00"/>
                </a:solidFill>
              </a:rPr>
              <a:t> </a:t>
            </a:r>
            <a:r>
              <a:rPr lang="nl-NL" sz="2000" dirty="0" err="1">
                <a:solidFill>
                  <a:srgbClr val="FFFF00"/>
                </a:solidFill>
              </a:rPr>
              <a:t>nec</a:t>
            </a:r>
            <a:r>
              <a:rPr lang="nl-NL" sz="2000" dirty="0">
                <a:solidFill>
                  <a:srgbClr val="FFFF00"/>
                </a:solidFill>
              </a:rPr>
              <a:t>, </a:t>
            </a:r>
            <a:r>
              <a:rPr lang="nl-NL" sz="2000" dirty="0" err="1">
                <a:solidFill>
                  <a:srgbClr val="FFFF00"/>
                </a:solidFill>
              </a:rPr>
              <a:t>ubi</a:t>
            </a:r>
            <a:r>
              <a:rPr lang="nl-NL" sz="2000" dirty="0">
                <a:solidFill>
                  <a:srgbClr val="FFFF00"/>
                </a:solidFill>
              </a:rPr>
              <a:t> vis, </a:t>
            </a:r>
            <a:r>
              <a:rPr lang="nl-NL" sz="2000" dirty="0" err="1">
                <a:solidFill>
                  <a:srgbClr val="FFFF00"/>
                </a:solidFill>
              </a:rPr>
              <a:t>accipit</a:t>
            </a:r>
            <a:r>
              <a:rPr lang="nl-NL" sz="2000" dirty="0">
                <a:solidFill>
                  <a:srgbClr val="FFFF00"/>
                </a:solidFill>
              </a:rPr>
              <a:t> </a:t>
            </a:r>
            <a:r>
              <a:rPr lang="nl-NL" sz="2000" dirty="0" err="1">
                <a:solidFill>
                  <a:srgbClr val="FFFF00"/>
                </a:solidFill>
              </a:rPr>
              <a:t>finem</a:t>
            </a:r>
            <a:r>
              <a:rPr lang="nl-NL" sz="2000" dirty="0">
                <a:solidFill>
                  <a:srgbClr val="FFFF00"/>
                </a:solidFill>
              </a:rPr>
              <a:t>. </a:t>
            </a:r>
            <a:r>
              <a:rPr lang="nl-NL" sz="2000" dirty="0" err="1">
                <a:solidFill>
                  <a:srgbClr val="FFFF00"/>
                </a:solidFill>
              </a:rPr>
              <a:t>Sapienti</a:t>
            </a:r>
            <a:r>
              <a:rPr lang="nl-NL" sz="2000" dirty="0">
                <a:solidFill>
                  <a:srgbClr val="FFFF00"/>
                </a:solidFill>
              </a:rPr>
              <a:t> non </a:t>
            </a:r>
            <a:r>
              <a:rPr lang="nl-NL" sz="2000" dirty="0" err="1">
                <a:solidFill>
                  <a:srgbClr val="FFFF00"/>
                </a:solidFill>
              </a:rPr>
              <a:t>sollicite</a:t>
            </a:r>
            <a:r>
              <a:rPr lang="nl-NL" sz="2000" dirty="0">
                <a:solidFill>
                  <a:srgbClr val="FFFF00"/>
                </a:solidFill>
              </a:rPr>
              <a:t> </a:t>
            </a:r>
            <a:r>
              <a:rPr lang="nl-NL" sz="2000" dirty="0" err="1">
                <a:solidFill>
                  <a:srgbClr val="FFFF00"/>
                </a:solidFill>
              </a:rPr>
              <a:t>custodire</a:t>
            </a:r>
            <a:r>
              <a:rPr lang="nl-NL" sz="2000" dirty="0">
                <a:solidFill>
                  <a:srgbClr val="FFFF00"/>
                </a:solidFill>
              </a:rPr>
              <a:t> se </a:t>
            </a:r>
            <a:r>
              <a:rPr lang="nl-NL" sz="2000" dirty="0" err="1">
                <a:solidFill>
                  <a:srgbClr val="FFFF00"/>
                </a:solidFill>
              </a:rPr>
              <a:t>tutum</a:t>
            </a:r>
            <a:r>
              <a:rPr lang="nl-NL" sz="2000" dirty="0">
                <a:solidFill>
                  <a:srgbClr val="FFFF00"/>
                </a:solidFill>
              </a:rPr>
              <a:t> </a:t>
            </a:r>
            <a:r>
              <a:rPr lang="nl-NL" sz="2000" dirty="0" err="1">
                <a:solidFill>
                  <a:srgbClr val="FFFF00"/>
                </a:solidFill>
              </a:rPr>
              <a:t>est</a:t>
            </a:r>
            <a:r>
              <a:rPr lang="nl-NL" sz="2000" dirty="0">
                <a:solidFill>
                  <a:srgbClr val="FFFF00"/>
                </a:solidFill>
              </a:rPr>
              <a:t>, et </a:t>
            </a:r>
            <a:r>
              <a:rPr lang="nl-NL" sz="2000" dirty="0" err="1">
                <a:solidFill>
                  <a:srgbClr val="FFFF00"/>
                </a:solidFill>
              </a:rPr>
              <a:t>lacrimas</a:t>
            </a:r>
            <a:r>
              <a:rPr lang="nl-NL" sz="2000" dirty="0">
                <a:solidFill>
                  <a:srgbClr val="FFFF00"/>
                </a:solidFill>
              </a:rPr>
              <a:t> </a:t>
            </a:r>
            <a:r>
              <a:rPr lang="nl-NL" sz="2000" dirty="0" err="1">
                <a:solidFill>
                  <a:srgbClr val="FFFF00"/>
                </a:solidFill>
              </a:rPr>
              <a:t>suas</a:t>
            </a:r>
            <a:r>
              <a:rPr lang="nl-NL" sz="2000" dirty="0">
                <a:solidFill>
                  <a:srgbClr val="FFFF00"/>
                </a:solidFill>
              </a:rPr>
              <a:t> et </a:t>
            </a:r>
            <a:r>
              <a:rPr lang="nl-NL" sz="2000" dirty="0" err="1">
                <a:solidFill>
                  <a:srgbClr val="FFFF00"/>
                </a:solidFill>
              </a:rPr>
              <a:t>voluptates</a:t>
            </a:r>
            <a:r>
              <a:rPr lang="nl-NL" sz="2000" dirty="0">
                <a:solidFill>
                  <a:srgbClr val="FFFF00"/>
                </a:solidFill>
              </a:rPr>
              <a:t>, </a:t>
            </a:r>
            <a:r>
              <a:rPr lang="nl-NL" sz="2000" dirty="0" err="1">
                <a:solidFill>
                  <a:srgbClr val="FFFF00"/>
                </a:solidFill>
              </a:rPr>
              <a:t>ubi</a:t>
            </a:r>
            <a:r>
              <a:rPr lang="nl-NL" sz="2000" dirty="0">
                <a:solidFill>
                  <a:srgbClr val="FFFF00"/>
                </a:solidFill>
              </a:rPr>
              <a:t> </a:t>
            </a:r>
            <a:r>
              <a:rPr lang="nl-NL" sz="2000" dirty="0" err="1">
                <a:solidFill>
                  <a:srgbClr val="FFFF00"/>
                </a:solidFill>
              </a:rPr>
              <a:t>volet</a:t>
            </a:r>
            <a:r>
              <a:rPr lang="nl-NL" sz="2000" dirty="0">
                <a:solidFill>
                  <a:srgbClr val="FFFF00"/>
                </a:solidFill>
              </a:rPr>
              <a:t>, </a:t>
            </a:r>
            <a:r>
              <a:rPr lang="nl-NL" sz="2000" dirty="0" err="1">
                <a:solidFill>
                  <a:srgbClr val="FFFF00"/>
                </a:solidFill>
              </a:rPr>
              <a:t>sistet</a:t>
            </a:r>
            <a:r>
              <a:rPr lang="nl-NL" sz="2000" dirty="0">
                <a:solidFill>
                  <a:srgbClr val="FFFF00"/>
                </a:solidFill>
              </a:rPr>
              <a:t>: </a:t>
            </a:r>
            <a:r>
              <a:rPr lang="nl-NL" sz="2000" dirty="0" err="1">
                <a:solidFill>
                  <a:srgbClr val="FFFF00"/>
                </a:solidFill>
              </a:rPr>
              <a:t>nobis</a:t>
            </a:r>
            <a:r>
              <a:rPr lang="nl-NL" sz="2000" dirty="0">
                <a:solidFill>
                  <a:srgbClr val="FFFF00"/>
                </a:solidFill>
              </a:rPr>
              <a:t>, </a:t>
            </a:r>
            <a:r>
              <a:rPr lang="nl-NL" sz="2000" dirty="0" err="1">
                <a:solidFill>
                  <a:srgbClr val="FFFF00"/>
                </a:solidFill>
              </a:rPr>
              <a:t>quia</a:t>
            </a:r>
            <a:r>
              <a:rPr lang="nl-NL" sz="2000" dirty="0">
                <a:solidFill>
                  <a:srgbClr val="FFFF00"/>
                </a:solidFill>
              </a:rPr>
              <a:t> non </a:t>
            </a:r>
            <a:r>
              <a:rPr lang="nl-NL" sz="2000" dirty="0" err="1">
                <a:solidFill>
                  <a:srgbClr val="FFFF00"/>
                </a:solidFill>
              </a:rPr>
              <a:t>est</a:t>
            </a:r>
            <a:r>
              <a:rPr lang="nl-NL" sz="2000" dirty="0">
                <a:solidFill>
                  <a:srgbClr val="FFFF00"/>
                </a:solidFill>
              </a:rPr>
              <a:t> </a:t>
            </a:r>
            <a:r>
              <a:rPr lang="nl-NL" sz="2000" dirty="0" err="1">
                <a:solidFill>
                  <a:srgbClr val="FFFF00"/>
                </a:solidFill>
              </a:rPr>
              <a:t>regredi</a:t>
            </a:r>
            <a:r>
              <a:rPr lang="nl-NL" sz="2000" dirty="0">
                <a:solidFill>
                  <a:srgbClr val="FFFF00"/>
                </a:solidFill>
              </a:rPr>
              <a:t> </a:t>
            </a:r>
            <a:r>
              <a:rPr lang="nl-NL" sz="2000" dirty="0" err="1">
                <a:solidFill>
                  <a:srgbClr val="FFFF00"/>
                </a:solidFill>
              </a:rPr>
              <a:t>facile</a:t>
            </a:r>
            <a:r>
              <a:rPr lang="nl-NL" sz="2000" dirty="0">
                <a:solidFill>
                  <a:srgbClr val="FFFF00"/>
                </a:solidFill>
              </a:rPr>
              <a:t>, optimum </a:t>
            </a:r>
            <a:r>
              <a:rPr lang="nl-NL" sz="2000" dirty="0" err="1">
                <a:solidFill>
                  <a:srgbClr val="FFFF00"/>
                </a:solidFill>
              </a:rPr>
              <a:t>est</a:t>
            </a:r>
            <a:r>
              <a:rPr lang="nl-NL" sz="2000" dirty="0">
                <a:solidFill>
                  <a:srgbClr val="FFFF00"/>
                </a:solidFill>
              </a:rPr>
              <a:t> </a:t>
            </a:r>
            <a:r>
              <a:rPr lang="nl-NL" sz="2000" dirty="0" err="1">
                <a:solidFill>
                  <a:srgbClr val="FFFF00"/>
                </a:solidFill>
              </a:rPr>
              <a:t>omnino</a:t>
            </a:r>
            <a:r>
              <a:rPr lang="nl-NL" sz="2000" dirty="0">
                <a:solidFill>
                  <a:srgbClr val="FFFF00"/>
                </a:solidFill>
              </a:rPr>
              <a:t> non </a:t>
            </a:r>
            <a:r>
              <a:rPr lang="nl-NL" sz="2000" dirty="0" err="1">
                <a:solidFill>
                  <a:srgbClr val="FFFF00"/>
                </a:solidFill>
              </a:rPr>
              <a:t>progredi</a:t>
            </a:r>
            <a:r>
              <a:rPr lang="nl-NL" sz="2000" dirty="0">
                <a:solidFill>
                  <a:srgbClr val="FFFF00"/>
                </a:solidFill>
              </a:rPr>
              <a:t>.</a:t>
            </a:r>
          </a:p>
          <a:p>
            <a:pPr lvl="0">
              <a:lnSpc>
                <a:spcPct val="150000"/>
              </a:lnSpc>
              <a:spcBef>
                <a:spcPts val="1200"/>
              </a:spcBef>
              <a:defRPr/>
            </a:pPr>
            <a:endParaRPr lang="nl-NL" sz="2000" dirty="0">
              <a:solidFill>
                <a:srgbClr val="FFC000">
                  <a:lumMod val="20000"/>
                  <a:lumOff val="80000"/>
                </a:srgbClr>
              </a:solidFill>
            </a:endParaRPr>
          </a:p>
          <a:p>
            <a:pPr marL="0" marR="0" lvl="0" indent="0" algn="l" defTabSz="914400" rtl="0" eaLnBrk="1" fontAlgn="auto" latinLnBrk="0" hangingPunct="1">
              <a:lnSpc>
                <a:spcPct val="150000"/>
              </a:lnSpc>
              <a:spcBef>
                <a:spcPts val="1200"/>
              </a:spcBef>
              <a:spcAft>
                <a:spcPts val="0"/>
              </a:spcAft>
              <a:buClrTx/>
              <a:buSzTx/>
              <a:buFontTx/>
              <a:buNone/>
              <a:tabLst/>
              <a:defRPr/>
            </a:pPr>
            <a:r>
              <a:rPr kumimoji="0" lang="nl-NL" sz="20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‘Sta toe in zekere mate,’ zeg jij, ‘bedroefd te zijn, in zekere mate bang te zijn.’ Maar dat ‘in zekere mate’ breidt zich ver uit en eindigt niet waar jij wil. Voor een wijze is het ongevaarlijk onbekommerd over zichzelf te waken en hij zal zijn tranen en genietingen, waar hij zal willen,  tegenhouden: voor óns is het, omdat het niet gemakkelijk is terug te gaan, het beste om helemaal niet voort te gaan. </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prstClr val="white">
                    <a:lumMod val="50000"/>
                  </a:prstClr>
                </a:solidFill>
                <a:effectLst/>
                <a:uLnTx/>
                <a:uFillTx/>
                <a:latin typeface="Calibri" panose="020F0502020204030204"/>
                <a:ea typeface="+mn-ea"/>
                <a:cs typeface="+mn-cs"/>
              </a:rPr>
              <a:t>M. de Hoon – JDW – 2022 –  Seneca</a:t>
            </a:r>
          </a:p>
        </p:txBody>
      </p:sp>
      <p:sp>
        <p:nvSpPr>
          <p:cNvPr id="10" name="Pijl: links/rechts 9">
            <a:hlinkClick r:id="rId4" action="ppaction://hlinksldjump"/>
            <a:extLst>
              <a:ext uri="{FF2B5EF4-FFF2-40B4-BE49-F238E27FC236}">
                <a16:creationId xmlns:a16="http://schemas.microsoft.com/office/drawing/2014/main" id="{BA269CC9-434B-496B-9363-75AAFBDF162B}"/>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045515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4</a:t>
            </a:fld>
            <a:endParaRPr lang="nl-NL" sz="1400" b="1">
              <a:solidFill>
                <a:srgbClr val="00B0F0"/>
              </a:solidFill>
            </a:endParaRPr>
          </a:p>
        </p:txBody>
      </p:sp>
      <p:sp>
        <p:nvSpPr>
          <p:cNvPr id="6" name="Tekstvak 5">
            <a:extLst>
              <a:ext uri="{FF2B5EF4-FFF2-40B4-BE49-F238E27FC236}">
                <a16:creationId xmlns:a16="http://schemas.microsoft.com/office/drawing/2014/main" id="{C49D4E43-ABB4-4A1C-9180-4320C4B6D94F}"/>
              </a:ext>
            </a:extLst>
          </p:cNvPr>
          <p:cNvSpPr txBox="1"/>
          <p:nvPr/>
        </p:nvSpPr>
        <p:spPr>
          <a:xfrm>
            <a:off x="152568" y="142256"/>
            <a:ext cx="11700000" cy="589072"/>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Stilistische middelen (1)</a:t>
            </a:r>
          </a:p>
        </p:txBody>
      </p:sp>
      <p:sp>
        <p:nvSpPr>
          <p:cNvPr id="7" name="Tekstvak 6">
            <a:extLst>
              <a:ext uri="{FF2B5EF4-FFF2-40B4-BE49-F238E27FC236}">
                <a16:creationId xmlns:a16="http://schemas.microsoft.com/office/drawing/2014/main" id="{70A6BDBB-4036-458E-B523-76155606C37A}"/>
              </a:ext>
            </a:extLst>
          </p:cNvPr>
          <p:cNvSpPr txBox="1"/>
          <p:nvPr/>
        </p:nvSpPr>
        <p:spPr>
          <a:xfrm>
            <a:off x="144000" y="900000"/>
            <a:ext cx="11882719" cy="5078313"/>
          </a:xfrm>
          <a:prstGeom prst="rect">
            <a:avLst/>
          </a:prstGeom>
          <a:noFill/>
        </p:spPr>
        <p:txBody>
          <a:bodyPr wrap="square">
            <a:spAutoFit/>
          </a:bodyPr>
          <a:lstStyle/>
          <a:p>
            <a:r>
              <a:rPr lang="nl-NL">
                <a:solidFill>
                  <a:schemeClr val="bg1">
                    <a:lumMod val="95000"/>
                  </a:schemeClr>
                </a:solidFill>
              </a:rPr>
              <a:t>1.	</a:t>
            </a:r>
            <a:r>
              <a:rPr lang="nl-NL" b="1">
                <a:solidFill>
                  <a:srgbClr val="FFFF00"/>
                </a:solidFill>
              </a:rPr>
              <a:t>Alliteratie</a:t>
            </a:r>
            <a:r>
              <a:rPr lang="nl-NL">
                <a:solidFill>
                  <a:schemeClr val="bg1">
                    <a:lumMod val="95000"/>
                  </a:schemeClr>
                </a:solidFill>
              </a:rPr>
              <a:t>: herhaling van medeklinker</a:t>
            </a:r>
          </a:p>
          <a:p>
            <a:r>
              <a:rPr lang="nl-NL">
                <a:solidFill>
                  <a:schemeClr val="bg1">
                    <a:lumMod val="95000"/>
                  </a:schemeClr>
                </a:solidFill>
              </a:rPr>
              <a:t>	Omschrijving: Herhaling van dezelfde medeklinker aan het begin van twee of meer naburige woorden.</a:t>
            </a:r>
          </a:p>
          <a:p>
            <a:endParaRPr lang="nl-NL">
              <a:solidFill>
                <a:schemeClr val="bg1">
                  <a:lumMod val="95000"/>
                </a:schemeClr>
              </a:solidFill>
            </a:endParaRPr>
          </a:p>
          <a:p>
            <a:r>
              <a:rPr lang="nl-NL">
                <a:solidFill>
                  <a:schemeClr val="bg1">
                    <a:lumMod val="95000"/>
                  </a:schemeClr>
                </a:solidFill>
              </a:rPr>
              <a:t>2.	</a:t>
            </a:r>
            <a:r>
              <a:rPr lang="nl-NL" b="1">
                <a:solidFill>
                  <a:srgbClr val="FFFF00"/>
                </a:solidFill>
              </a:rPr>
              <a:t>Anafoor</a:t>
            </a:r>
            <a:r>
              <a:rPr lang="nl-NL">
                <a:solidFill>
                  <a:schemeClr val="bg1">
                    <a:lumMod val="95000"/>
                  </a:schemeClr>
                </a:solidFill>
              </a:rPr>
              <a:t>: herhaling</a:t>
            </a:r>
          </a:p>
          <a:p>
            <a:r>
              <a:rPr lang="nl-NL">
                <a:solidFill>
                  <a:schemeClr val="bg1">
                    <a:lumMod val="95000"/>
                  </a:schemeClr>
                </a:solidFill>
              </a:rPr>
              <a:t>	Omschrijving: Herhaling van hetzelfde woord of dezelfde woordgroep aan het begin van twee of meer 	opeenvolgende zinnen, zinsdelen of versregels.</a:t>
            </a:r>
          </a:p>
          <a:p>
            <a:endParaRPr lang="nl-NL">
              <a:solidFill>
                <a:schemeClr val="bg1">
                  <a:lumMod val="95000"/>
                </a:schemeClr>
              </a:solidFill>
            </a:endParaRPr>
          </a:p>
          <a:p>
            <a:r>
              <a:rPr lang="nl-NL">
                <a:solidFill>
                  <a:schemeClr val="bg1">
                    <a:lumMod val="95000"/>
                  </a:schemeClr>
                </a:solidFill>
              </a:rPr>
              <a:t>3.	</a:t>
            </a:r>
            <a:r>
              <a:rPr lang="nl-NL" b="1">
                <a:solidFill>
                  <a:srgbClr val="FFFF00"/>
                </a:solidFill>
              </a:rPr>
              <a:t>Antithese</a:t>
            </a:r>
            <a:r>
              <a:rPr lang="nl-NL">
                <a:solidFill>
                  <a:schemeClr val="bg1">
                    <a:lumMod val="95000"/>
                  </a:schemeClr>
                </a:solidFill>
              </a:rPr>
              <a:t>: tegenstelling</a:t>
            </a:r>
          </a:p>
          <a:p>
            <a:r>
              <a:rPr lang="nl-NL">
                <a:solidFill>
                  <a:schemeClr val="bg1">
                    <a:lumMod val="95000"/>
                  </a:schemeClr>
                </a:solidFill>
              </a:rPr>
              <a:t>	Omschrijving: Tegengestelde woorden of tekstelementen worden naast elkaar geplaatst, bv. om de aandacht te 	trekken</a:t>
            </a:r>
          </a:p>
          <a:p>
            <a:endParaRPr lang="nl-NL">
              <a:solidFill>
                <a:schemeClr val="bg1">
                  <a:lumMod val="95000"/>
                </a:schemeClr>
              </a:solidFill>
            </a:endParaRPr>
          </a:p>
          <a:p>
            <a:r>
              <a:rPr lang="nl-NL">
                <a:solidFill>
                  <a:schemeClr val="bg1">
                    <a:lumMod val="95000"/>
                  </a:schemeClr>
                </a:solidFill>
              </a:rPr>
              <a:t>4.	</a:t>
            </a:r>
            <a:r>
              <a:rPr lang="nl-NL" b="1">
                <a:solidFill>
                  <a:srgbClr val="FFFF00"/>
                </a:solidFill>
              </a:rPr>
              <a:t>Apostrofe</a:t>
            </a:r>
            <a:r>
              <a:rPr lang="nl-NL">
                <a:solidFill>
                  <a:schemeClr val="bg1">
                    <a:lumMod val="95000"/>
                  </a:schemeClr>
                </a:solidFill>
              </a:rPr>
              <a:t>: aanspreking personage of zaak</a:t>
            </a:r>
          </a:p>
          <a:p>
            <a:r>
              <a:rPr lang="nl-NL">
                <a:solidFill>
                  <a:schemeClr val="bg1">
                    <a:lumMod val="95000"/>
                  </a:schemeClr>
                </a:solidFill>
              </a:rPr>
              <a:t>	Omschrijving: De schrijver/dichter spreekt een personage toe, ofwel een personage spreekt een afwezig personage/ 	object/ iets abstracts toe </a:t>
            </a:r>
          </a:p>
          <a:p>
            <a:endParaRPr lang="nl-NL">
              <a:solidFill>
                <a:schemeClr val="bg1">
                  <a:lumMod val="95000"/>
                </a:schemeClr>
              </a:solidFill>
            </a:endParaRPr>
          </a:p>
          <a:p>
            <a:r>
              <a:rPr lang="nl-NL">
                <a:solidFill>
                  <a:schemeClr val="bg1">
                    <a:lumMod val="95000"/>
                  </a:schemeClr>
                </a:solidFill>
              </a:rPr>
              <a:t>5.	</a:t>
            </a:r>
            <a:r>
              <a:rPr lang="nl-NL" b="1">
                <a:solidFill>
                  <a:srgbClr val="FFFF00"/>
                </a:solidFill>
              </a:rPr>
              <a:t>Asyndeton</a:t>
            </a:r>
            <a:r>
              <a:rPr lang="nl-NL">
                <a:solidFill>
                  <a:schemeClr val="bg1">
                    <a:lumMod val="95000"/>
                  </a:schemeClr>
                </a:solidFill>
              </a:rPr>
              <a:t>: niet verbonden</a:t>
            </a:r>
          </a:p>
          <a:p>
            <a:r>
              <a:rPr lang="nl-NL">
                <a:solidFill>
                  <a:schemeClr val="bg1">
                    <a:lumMod val="95000"/>
                  </a:schemeClr>
                </a:solidFill>
              </a:rPr>
              <a:t>	Omschrijving: Woorden, woordgroepen of zinnen woorden zonder verbindingswoord achter elkaar geplaatst (effect: 	snelheid, levendigheid, beweeglijkheid)</a:t>
            </a:r>
          </a:p>
        </p:txBody>
      </p:sp>
      <p:pic>
        <p:nvPicPr>
          <p:cNvPr id="8" name="Afbeelding 7">
            <a:hlinkClick r:id="rId2" action="ppaction://hlinksldjump"/>
            <a:extLst>
              <a:ext uri="{FF2B5EF4-FFF2-40B4-BE49-F238E27FC236}">
                <a16:creationId xmlns:a16="http://schemas.microsoft.com/office/drawing/2014/main" id="{668030B9-86AF-4B1A-BAE8-B52A5B95B6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0" name="Tijdelijke aanduiding voor voettekst 3">
            <a:extLst>
              <a:ext uri="{FF2B5EF4-FFF2-40B4-BE49-F238E27FC236}">
                <a16:creationId xmlns:a16="http://schemas.microsoft.com/office/drawing/2014/main" id="{409260CC-D1FD-40A2-8B90-B83B06F8E661}"/>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Tree>
    <p:extLst>
      <p:ext uri="{BB962C8B-B14F-4D97-AF65-F5344CB8AC3E}">
        <p14:creationId xmlns:p14="http://schemas.microsoft.com/office/powerpoint/2010/main" val="34710582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0692FC-D4EA-49C2-9AD0-22E77003FC0B}" type="slidenum">
              <a:rPr kumimoji="0" lang="nl-NL" sz="1400" b="1" i="0" u="none" strike="noStrike" kern="1200" cap="none" spc="0" normalizeH="0" baseline="0" noProof="0" smtClean="0">
                <a:ln>
                  <a:noFill/>
                </a:ln>
                <a:solidFill>
                  <a:srgbClr val="00B0F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nl-NL" sz="1400" b="1" i="0" u="none" strike="noStrike" kern="1200" cap="none" spc="0" normalizeH="0" baseline="0" noProof="0">
              <a:ln>
                <a:noFill/>
              </a:ln>
              <a:solidFill>
                <a:srgbClr val="00B0F0"/>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Seneca </a:t>
            </a:r>
            <a:r>
              <a:rPr kumimoji="0" lang="nl-NL" sz="2400" b="0" i="0" u="none" strike="noStrike" kern="1200" cap="none" spc="0" normalizeH="0" baseline="0" noProof="0" err="1">
                <a:ln>
                  <a:noFill/>
                </a:ln>
                <a:solidFill>
                  <a:srgbClr val="FFFF00"/>
                </a:solidFill>
                <a:effectLst/>
                <a:uLnTx/>
                <a:uFillTx/>
                <a:latin typeface="Calibri" panose="020F0502020204030204"/>
                <a:ea typeface="+mn-ea"/>
                <a:cs typeface="+mn-cs"/>
              </a:rPr>
              <a:t>epistula</a:t>
            </a: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 116, C (p.165)	</a:t>
            </a:r>
            <a:r>
              <a:rPr kumimoji="0" lang="nl-NL" sz="2400" b="0" i="0" u="none" strike="noStrike" kern="1200" cap="none" spc="0" normalizeH="0" baseline="0" noProof="0" err="1">
                <a:ln>
                  <a:noFill/>
                </a:ln>
                <a:solidFill>
                  <a:srgbClr val="FFFF00"/>
                </a:solidFill>
                <a:effectLst/>
                <a:uLnTx/>
                <a:uFillTx/>
                <a:latin typeface="Calibri" panose="020F0502020204030204"/>
                <a:ea typeface="+mn-ea"/>
                <a:cs typeface="+mn-cs"/>
              </a:rPr>
              <a:t>rr</a:t>
            </a: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 7 - 14</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5430717"/>
          </a:xfrm>
          <a:prstGeom prst="rect">
            <a:avLst/>
          </a:prstGeom>
          <a:noFill/>
        </p:spPr>
        <p:txBody>
          <a:bodyPr wrap="square" rtlCol="0">
            <a:spAutoFit/>
          </a:bodyPr>
          <a:lstStyle/>
          <a:p>
            <a:pPr lvl="0">
              <a:lnSpc>
                <a:spcPct val="150000"/>
              </a:lnSpc>
              <a:spcBef>
                <a:spcPts val="1200"/>
              </a:spcBef>
            </a:pPr>
            <a:r>
              <a:rPr lang="nl-NL" sz="2000" dirty="0">
                <a:solidFill>
                  <a:srgbClr val="FFFF00"/>
                </a:solidFill>
              </a:rPr>
              <a:t>Eleganter </a:t>
            </a:r>
            <a:r>
              <a:rPr lang="nl-NL" sz="2000" dirty="0" err="1">
                <a:solidFill>
                  <a:srgbClr val="FFFF00"/>
                </a:solidFill>
              </a:rPr>
              <a:t>mihi</a:t>
            </a:r>
            <a:r>
              <a:rPr lang="nl-NL" sz="2000" dirty="0">
                <a:solidFill>
                  <a:srgbClr val="FFFF00"/>
                </a:solidFill>
              </a:rPr>
              <a:t> </a:t>
            </a:r>
            <a:r>
              <a:rPr lang="nl-NL" sz="2000" dirty="0" err="1">
                <a:solidFill>
                  <a:srgbClr val="FFFF00"/>
                </a:solidFill>
              </a:rPr>
              <a:t>videtur</a:t>
            </a:r>
            <a:r>
              <a:rPr lang="nl-NL" sz="2000" dirty="0">
                <a:solidFill>
                  <a:srgbClr val="FFFF00"/>
                </a:solidFill>
              </a:rPr>
              <a:t> </a:t>
            </a:r>
            <a:r>
              <a:rPr lang="nl-NL" sz="2000" dirty="0" err="1">
                <a:solidFill>
                  <a:srgbClr val="FFFF00"/>
                </a:solidFill>
              </a:rPr>
              <a:t>Panaetius</a:t>
            </a:r>
            <a:r>
              <a:rPr lang="nl-NL" sz="2000" dirty="0">
                <a:solidFill>
                  <a:srgbClr val="FFFF00"/>
                </a:solidFill>
              </a:rPr>
              <a:t> </a:t>
            </a:r>
            <a:r>
              <a:rPr lang="nl-NL" sz="2000" dirty="0" err="1">
                <a:solidFill>
                  <a:srgbClr val="FFFF00"/>
                </a:solidFill>
              </a:rPr>
              <a:t>respondisse</a:t>
            </a:r>
            <a:r>
              <a:rPr lang="nl-NL" sz="2000" dirty="0">
                <a:solidFill>
                  <a:srgbClr val="FFFF00"/>
                </a:solidFill>
              </a:rPr>
              <a:t> </a:t>
            </a:r>
            <a:r>
              <a:rPr lang="nl-NL" sz="2000" dirty="0" err="1">
                <a:solidFill>
                  <a:srgbClr val="FFFF00"/>
                </a:solidFill>
              </a:rPr>
              <a:t>adulescentulo</a:t>
            </a:r>
            <a:r>
              <a:rPr lang="nl-NL" sz="2000" dirty="0">
                <a:solidFill>
                  <a:srgbClr val="FFFF00"/>
                </a:solidFill>
              </a:rPr>
              <a:t> </a:t>
            </a:r>
            <a:r>
              <a:rPr lang="nl-NL" sz="2000" dirty="0" err="1">
                <a:solidFill>
                  <a:srgbClr val="FFFF00"/>
                </a:solidFill>
              </a:rPr>
              <a:t>cuidam</a:t>
            </a:r>
            <a:r>
              <a:rPr lang="nl-NL" sz="2000" dirty="0">
                <a:solidFill>
                  <a:srgbClr val="FFFF00"/>
                </a:solidFill>
              </a:rPr>
              <a:t> </a:t>
            </a:r>
            <a:r>
              <a:rPr lang="nl-NL" sz="2000" dirty="0" err="1">
                <a:solidFill>
                  <a:srgbClr val="FFFF00"/>
                </a:solidFill>
              </a:rPr>
              <a:t>quaerenti</a:t>
            </a:r>
            <a:r>
              <a:rPr lang="nl-NL" sz="2000" dirty="0">
                <a:solidFill>
                  <a:srgbClr val="FFFF00"/>
                </a:solidFill>
              </a:rPr>
              <a:t>, </a:t>
            </a:r>
            <a:r>
              <a:rPr lang="nl-NL" sz="2000" dirty="0" err="1">
                <a:solidFill>
                  <a:srgbClr val="FFFF00"/>
                </a:solidFill>
              </a:rPr>
              <a:t>an</a:t>
            </a:r>
            <a:r>
              <a:rPr lang="nl-NL" sz="2000" dirty="0">
                <a:solidFill>
                  <a:srgbClr val="FFFF00"/>
                </a:solidFill>
              </a:rPr>
              <a:t> sapiens </a:t>
            </a:r>
            <a:r>
              <a:rPr lang="nl-NL" sz="2000" dirty="0" err="1">
                <a:solidFill>
                  <a:srgbClr val="FFFF00"/>
                </a:solidFill>
              </a:rPr>
              <a:t>amaturus</a:t>
            </a:r>
            <a:r>
              <a:rPr lang="nl-NL" sz="2000" dirty="0">
                <a:solidFill>
                  <a:srgbClr val="FFFF00"/>
                </a:solidFill>
              </a:rPr>
              <a:t> </a:t>
            </a:r>
            <a:r>
              <a:rPr lang="nl-NL" sz="2000" dirty="0" err="1">
                <a:solidFill>
                  <a:srgbClr val="FFFF00"/>
                </a:solidFill>
              </a:rPr>
              <a:t>esset</a:t>
            </a:r>
            <a:r>
              <a:rPr lang="nl-NL" sz="2000" dirty="0">
                <a:solidFill>
                  <a:srgbClr val="FFFF00"/>
                </a:solidFill>
              </a:rPr>
              <a:t>. 'De </a:t>
            </a:r>
            <a:r>
              <a:rPr lang="nl-NL" sz="2000" dirty="0" err="1">
                <a:solidFill>
                  <a:srgbClr val="FFFF00"/>
                </a:solidFill>
              </a:rPr>
              <a:t>sapiente</a:t>
            </a:r>
            <a:r>
              <a:rPr lang="nl-NL" sz="2000" dirty="0">
                <a:solidFill>
                  <a:srgbClr val="FFFF00"/>
                </a:solidFill>
              </a:rPr>
              <a:t>' </a:t>
            </a:r>
            <a:r>
              <a:rPr lang="nl-NL" sz="2000" dirty="0" err="1">
                <a:solidFill>
                  <a:srgbClr val="FFFF00"/>
                </a:solidFill>
              </a:rPr>
              <a:t>inquit</a:t>
            </a:r>
            <a:r>
              <a:rPr lang="nl-NL" sz="2000" dirty="0">
                <a:solidFill>
                  <a:srgbClr val="FFFF00"/>
                </a:solidFill>
              </a:rPr>
              <a:t> '</a:t>
            </a:r>
            <a:r>
              <a:rPr lang="nl-NL" sz="2000" dirty="0" err="1">
                <a:solidFill>
                  <a:srgbClr val="FFFF00"/>
                </a:solidFill>
              </a:rPr>
              <a:t>videbimus</a:t>
            </a:r>
            <a:r>
              <a:rPr lang="nl-NL" sz="2000" dirty="0">
                <a:solidFill>
                  <a:srgbClr val="FFFF00"/>
                </a:solidFill>
              </a:rPr>
              <a:t>: </a:t>
            </a:r>
            <a:r>
              <a:rPr lang="nl-NL" sz="2000" dirty="0" err="1">
                <a:solidFill>
                  <a:srgbClr val="FFFF00"/>
                </a:solidFill>
              </a:rPr>
              <a:t>mihi</a:t>
            </a:r>
            <a:r>
              <a:rPr lang="nl-NL" sz="2000" dirty="0">
                <a:solidFill>
                  <a:srgbClr val="FFFF00"/>
                </a:solidFill>
              </a:rPr>
              <a:t> et </a:t>
            </a:r>
            <a:r>
              <a:rPr lang="nl-NL" sz="2000" dirty="0" err="1">
                <a:solidFill>
                  <a:srgbClr val="FFFF00"/>
                </a:solidFill>
              </a:rPr>
              <a:t>tibi</a:t>
            </a:r>
            <a:r>
              <a:rPr lang="nl-NL" sz="2000" dirty="0">
                <a:solidFill>
                  <a:srgbClr val="FFFF00"/>
                </a:solidFill>
              </a:rPr>
              <a:t>, </a:t>
            </a:r>
            <a:r>
              <a:rPr lang="nl-NL" sz="2000" dirty="0" err="1">
                <a:solidFill>
                  <a:srgbClr val="FFFF00"/>
                </a:solidFill>
              </a:rPr>
              <a:t>qui</a:t>
            </a:r>
            <a:r>
              <a:rPr lang="nl-NL" sz="2000" dirty="0">
                <a:solidFill>
                  <a:srgbClr val="FFFF00"/>
                </a:solidFill>
              </a:rPr>
              <a:t> </a:t>
            </a:r>
            <a:r>
              <a:rPr lang="nl-NL" sz="2000" dirty="0" err="1">
                <a:solidFill>
                  <a:srgbClr val="FFFF00"/>
                </a:solidFill>
              </a:rPr>
              <a:t>adhuc</a:t>
            </a:r>
            <a:r>
              <a:rPr lang="nl-NL" sz="2000" dirty="0">
                <a:solidFill>
                  <a:srgbClr val="FFFF00"/>
                </a:solidFill>
              </a:rPr>
              <a:t> a </a:t>
            </a:r>
            <a:r>
              <a:rPr lang="nl-NL" sz="2000" dirty="0" err="1">
                <a:solidFill>
                  <a:srgbClr val="FFFF00"/>
                </a:solidFill>
              </a:rPr>
              <a:t>sapiente</a:t>
            </a:r>
            <a:r>
              <a:rPr lang="nl-NL" sz="2000" dirty="0">
                <a:solidFill>
                  <a:srgbClr val="FFFF00"/>
                </a:solidFill>
              </a:rPr>
              <a:t> longe </a:t>
            </a:r>
            <a:r>
              <a:rPr lang="nl-NL" sz="2000" dirty="0" err="1">
                <a:solidFill>
                  <a:srgbClr val="FFFF00"/>
                </a:solidFill>
              </a:rPr>
              <a:t>absumus</a:t>
            </a:r>
            <a:r>
              <a:rPr lang="nl-NL" sz="2000" dirty="0">
                <a:solidFill>
                  <a:srgbClr val="FFFF00"/>
                </a:solidFill>
              </a:rPr>
              <a:t>, non </a:t>
            </a:r>
            <a:r>
              <a:rPr lang="nl-NL" sz="2000" dirty="0" err="1">
                <a:solidFill>
                  <a:srgbClr val="FFFF00"/>
                </a:solidFill>
              </a:rPr>
              <a:t>est</a:t>
            </a:r>
            <a:r>
              <a:rPr lang="nl-NL" sz="2000" dirty="0">
                <a:solidFill>
                  <a:srgbClr val="FFFF00"/>
                </a:solidFill>
              </a:rPr>
              <a:t> </a:t>
            </a:r>
            <a:r>
              <a:rPr lang="nl-NL" sz="2000" dirty="0" err="1">
                <a:solidFill>
                  <a:srgbClr val="FFFF00"/>
                </a:solidFill>
              </a:rPr>
              <a:t>committendum</a:t>
            </a:r>
            <a:r>
              <a:rPr lang="nl-NL" sz="2000" dirty="0">
                <a:solidFill>
                  <a:srgbClr val="FFFF00"/>
                </a:solidFill>
              </a:rPr>
              <a:t>, ut </a:t>
            </a:r>
            <a:r>
              <a:rPr lang="nl-NL" sz="2000" dirty="0" err="1">
                <a:solidFill>
                  <a:srgbClr val="FFFF00"/>
                </a:solidFill>
              </a:rPr>
              <a:t>incidamus</a:t>
            </a:r>
            <a:r>
              <a:rPr lang="nl-NL" sz="2000" dirty="0">
                <a:solidFill>
                  <a:srgbClr val="FFFF00"/>
                </a:solidFill>
              </a:rPr>
              <a:t> in rem </a:t>
            </a:r>
            <a:r>
              <a:rPr lang="nl-NL" sz="2000" dirty="0" err="1">
                <a:solidFill>
                  <a:srgbClr val="FFFF00"/>
                </a:solidFill>
              </a:rPr>
              <a:t>commotam</a:t>
            </a:r>
            <a:r>
              <a:rPr lang="nl-NL" sz="2000" dirty="0">
                <a:solidFill>
                  <a:srgbClr val="FFFF00"/>
                </a:solidFill>
              </a:rPr>
              <a:t>, </a:t>
            </a:r>
            <a:r>
              <a:rPr lang="nl-NL" sz="2000" dirty="0" err="1">
                <a:solidFill>
                  <a:srgbClr val="FFFF00"/>
                </a:solidFill>
              </a:rPr>
              <a:t>inpotentem</a:t>
            </a:r>
            <a:r>
              <a:rPr lang="nl-NL" sz="2000" dirty="0">
                <a:solidFill>
                  <a:srgbClr val="FFFF00"/>
                </a:solidFill>
              </a:rPr>
              <a:t>, </a:t>
            </a:r>
            <a:r>
              <a:rPr lang="nl-NL" sz="2000" dirty="0" err="1">
                <a:solidFill>
                  <a:srgbClr val="FFFF00"/>
                </a:solidFill>
              </a:rPr>
              <a:t>alteri</a:t>
            </a:r>
            <a:r>
              <a:rPr lang="nl-NL" sz="2000" dirty="0">
                <a:solidFill>
                  <a:srgbClr val="FFFF00"/>
                </a:solidFill>
              </a:rPr>
              <a:t> </a:t>
            </a:r>
            <a:r>
              <a:rPr lang="nl-NL" sz="2000" dirty="0" err="1">
                <a:solidFill>
                  <a:srgbClr val="FFFF00"/>
                </a:solidFill>
              </a:rPr>
              <a:t>emancipatam</a:t>
            </a:r>
            <a:r>
              <a:rPr lang="nl-NL" sz="2000" dirty="0">
                <a:solidFill>
                  <a:srgbClr val="FFFF00"/>
                </a:solidFill>
              </a:rPr>
              <a:t>, </a:t>
            </a:r>
            <a:r>
              <a:rPr lang="nl-NL" sz="2000" dirty="0" err="1">
                <a:solidFill>
                  <a:srgbClr val="FFFF00"/>
                </a:solidFill>
              </a:rPr>
              <a:t>vilem</a:t>
            </a:r>
            <a:r>
              <a:rPr lang="nl-NL" sz="2000" dirty="0">
                <a:solidFill>
                  <a:srgbClr val="FFFF00"/>
                </a:solidFill>
              </a:rPr>
              <a:t> </a:t>
            </a:r>
            <a:r>
              <a:rPr lang="nl-NL" sz="2000" dirty="0" err="1">
                <a:solidFill>
                  <a:srgbClr val="FFFF00"/>
                </a:solidFill>
              </a:rPr>
              <a:t>sibi</a:t>
            </a:r>
            <a:r>
              <a:rPr lang="nl-NL" sz="2000" dirty="0">
                <a:solidFill>
                  <a:srgbClr val="FFFF00"/>
                </a:solidFill>
              </a:rPr>
              <a:t>. </a:t>
            </a:r>
            <a:r>
              <a:rPr lang="nl-NL" sz="2000" dirty="0" err="1">
                <a:solidFill>
                  <a:srgbClr val="FFFF00"/>
                </a:solidFill>
              </a:rPr>
              <a:t>Sive</a:t>
            </a:r>
            <a:r>
              <a:rPr lang="nl-NL" sz="2000" dirty="0">
                <a:solidFill>
                  <a:srgbClr val="FFFF00"/>
                </a:solidFill>
              </a:rPr>
              <a:t> </a:t>
            </a:r>
            <a:r>
              <a:rPr lang="nl-NL" sz="2000" dirty="0" err="1">
                <a:solidFill>
                  <a:srgbClr val="FFFF00"/>
                </a:solidFill>
              </a:rPr>
              <a:t>enim</a:t>
            </a:r>
            <a:r>
              <a:rPr lang="nl-NL" sz="2000" dirty="0">
                <a:solidFill>
                  <a:srgbClr val="FFFF00"/>
                </a:solidFill>
              </a:rPr>
              <a:t> </a:t>
            </a:r>
            <a:r>
              <a:rPr lang="nl-NL" sz="2000" dirty="0" err="1">
                <a:solidFill>
                  <a:srgbClr val="FFFF00"/>
                </a:solidFill>
              </a:rPr>
              <a:t>nos</a:t>
            </a:r>
            <a:r>
              <a:rPr lang="nl-NL" sz="2000" dirty="0">
                <a:solidFill>
                  <a:srgbClr val="FFFF00"/>
                </a:solidFill>
              </a:rPr>
              <a:t> </a:t>
            </a:r>
            <a:r>
              <a:rPr lang="nl-NL" sz="2000" dirty="0" err="1">
                <a:solidFill>
                  <a:srgbClr val="FFFF00"/>
                </a:solidFill>
              </a:rPr>
              <a:t>respicit</a:t>
            </a:r>
            <a:r>
              <a:rPr lang="nl-NL" sz="2000" dirty="0">
                <a:solidFill>
                  <a:srgbClr val="FFFF00"/>
                </a:solidFill>
              </a:rPr>
              <a:t>, </a:t>
            </a:r>
            <a:r>
              <a:rPr lang="nl-NL" sz="2000" dirty="0" err="1">
                <a:solidFill>
                  <a:srgbClr val="FFFF00"/>
                </a:solidFill>
              </a:rPr>
              <a:t>humanitate</a:t>
            </a:r>
            <a:r>
              <a:rPr lang="nl-NL" sz="2000" dirty="0">
                <a:solidFill>
                  <a:srgbClr val="FFFF00"/>
                </a:solidFill>
              </a:rPr>
              <a:t> </a:t>
            </a:r>
            <a:r>
              <a:rPr lang="nl-NL" sz="2000" dirty="0" err="1">
                <a:solidFill>
                  <a:srgbClr val="FFFF00"/>
                </a:solidFill>
              </a:rPr>
              <a:t>eius</a:t>
            </a:r>
            <a:r>
              <a:rPr lang="nl-NL" sz="2000" dirty="0">
                <a:solidFill>
                  <a:srgbClr val="FFFF00"/>
                </a:solidFill>
              </a:rPr>
              <a:t> </a:t>
            </a:r>
            <a:r>
              <a:rPr lang="nl-NL" sz="2000" dirty="0" err="1">
                <a:solidFill>
                  <a:srgbClr val="FFFF00"/>
                </a:solidFill>
              </a:rPr>
              <a:t>inretimur</a:t>
            </a:r>
            <a:r>
              <a:rPr lang="nl-NL" sz="2000" dirty="0">
                <a:solidFill>
                  <a:srgbClr val="FFFF00"/>
                </a:solidFill>
              </a:rPr>
              <a:t>, </a:t>
            </a:r>
            <a:r>
              <a:rPr lang="nl-NL" sz="2000" dirty="0" err="1">
                <a:solidFill>
                  <a:srgbClr val="FFFF00"/>
                </a:solidFill>
              </a:rPr>
              <a:t>sive</a:t>
            </a:r>
            <a:r>
              <a:rPr lang="nl-NL" sz="2000" dirty="0">
                <a:solidFill>
                  <a:srgbClr val="FFFF00"/>
                </a:solidFill>
              </a:rPr>
              <a:t> </a:t>
            </a:r>
            <a:r>
              <a:rPr lang="nl-NL" sz="2000" dirty="0" err="1">
                <a:solidFill>
                  <a:srgbClr val="FFFF00"/>
                </a:solidFill>
              </a:rPr>
              <a:t>contempsit</a:t>
            </a:r>
            <a:r>
              <a:rPr lang="nl-NL" sz="2000" dirty="0">
                <a:solidFill>
                  <a:srgbClr val="FFFF00"/>
                </a:solidFill>
              </a:rPr>
              <a:t>, </a:t>
            </a:r>
            <a:r>
              <a:rPr lang="nl-NL" sz="2000" dirty="0" err="1">
                <a:solidFill>
                  <a:srgbClr val="FFFF00"/>
                </a:solidFill>
              </a:rPr>
              <a:t>superbia</a:t>
            </a:r>
            <a:r>
              <a:rPr lang="nl-NL" sz="2000" dirty="0">
                <a:solidFill>
                  <a:srgbClr val="FFFF00"/>
                </a:solidFill>
              </a:rPr>
              <a:t> </a:t>
            </a:r>
            <a:r>
              <a:rPr lang="nl-NL" sz="2000" dirty="0" err="1">
                <a:solidFill>
                  <a:srgbClr val="FFFF00"/>
                </a:solidFill>
              </a:rPr>
              <a:t>accendimur</a:t>
            </a:r>
            <a:r>
              <a:rPr lang="nl-NL" sz="2000" dirty="0">
                <a:solidFill>
                  <a:srgbClr val="FFFF00"/>
                </a:solidFill>
              </a:rPr>
              <a:t>.</a:t>
            </a:r>
          </a:p>
          <a:p>
            <a:pPr marL="0" marR="0" lvl="0" indent="0" algn="l" defTabSz="914400" rtl="0" eaLnBrk="1" fontAlgn="auto" latinLnBrk="0" hangingPunct="1">
              <a:lnSpc>
                <a:spcPct val="150000"/>
              </a:lnSpc>
              <a:spcBef>
                <a:spcPts val="1200"/>
              </a:spcBef>
              <a:spcAft>
                <a:spcPts val="0"/>
              </a:spcAft>
              <a:buClrTx/>
              <a:buSzTx/>
              <a:buFontTx/>
              <a:buNone/>
              <a:tabLst/>
              <a:defRPr/>
            </a:pPr>
            <a:endParaRPr kumimoji="0" lang="nl-NL" sz="20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a:p>
            <a:pPr marL="0" marR="0" lvl="0" indent="0" algn="l" defTabSz="914400" rtl="0" eaLnBrk="1" fontAlgn="auto" latinLnBrk="0" hangingPunct="1">
              <a:lnSpc>
                <a:spcPct val="150000"/>
              </a:lnSpc>
              <a:spcBef>
                <a:spcPts val="1200"/>
              </a:spcBef>
              <a:spcAft>
                <a:spcPts val="0"/>
              </a:spcAft>
              <a:buClrTx/>
              <a:buSzTx/>
              <a:buFontTx/>
              <a:buNone/>
              <a:tabLst/>
              <a:defRPr/>
            </a:pPr>
            <a:r>
              <a:rPr kumimoji="0" lang="nl-NL" sz="20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Panaetius</a:t>
            </a:r>
            <a:r>
              <a:rPr kumimoji="0" lang="nl-NL" sz="20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schijnt mij toe fijnzinnig aan een zekere jongeman geantwoord te hebben die (hem) vroeg of het zal gebeuren dat een wijze verliefd wordt. ‘Over de wijze’, zei hij,’ zullen we later zien: ik en jij, die nog ver van een wijze verwijderd zijn, moeten het er niet op laten </a:t>
            </a:r>
            <a:r>
              <a:rPr kumimoji="0" lang="nl-NL" sz="20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aan-komen</a:t>
            </a:r>
            <a:r>
              <a:rPr kumimoji="0" lang="nl-NL" sz="20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dat wij terechtkomen in een emotionele, onbeheersbare situatie/staat waarin men geheel aan een ander is overgeleverd, waarin men in zijn eigen ogen verachtelijk is. Want als hij/zij zich om ons bekommert, raken wij verstrikt in zijn/haar vriendelijkheid, als hij/zij ons afgewezen heeft, worden wij door trots aangestoken. </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prstClr val="white">
                    <a:lumMod val="50000"/>
                  </a:prstClr>
                </a:solidFill>
                <a:effectLst/>
                <a:uLnTx/>
                <a:uFillTx/>
                <a:latin typeface="Calibri" panose="020F0502020204030204"/>
                <a:ea typeface="+mn-ea"/>
                <a:cs typeface="+mn-cs"/>
              </a:rPr>
              <a:t>M. de Hoon – JDW – 2022 –  Seneca</a:t>
            </a:r>
          </a:p>
        </p:txBody>
      </p:sp>
      <p:sp>
        <p:nvSpPr>
          <p:cNvPr id="10" name="Pijl: links/rechts 9">
            <a:hlinkClick r:id="rId4" action="ppaction://hlinksldjump"/>
            <a:extLst>
              <a:ext uri="{FF2B5EF4-FFF2-40B4-BE49-F238E27FC236}">
                <a16:creationId xmlns:a16="http://schemas.microsoft.com/office/drawing/2014/main" id="{F21EBD7E-F435-47E3-8C63-806557C04E6C}"/>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3770733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0692FC-D4EA-49C2-9AD0-22E77003FC0B}" type="slidenum">
              <a:rPr kumimoji="0" lang="nl-NL" sz="1400" b="1" i="0" u="none" strike="noStrike" kern="1200" cap="none" spc="0" normalizeH="0" baseline="0" noProof="0" smtClean="0">
                <a:ln>
                  <a:noFill/>
                </a:ln>
                <a:solidFill>
                  <a:srgbClr val="00B0F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nl-NL" sz="1400" b="1" i="0" u="none" strike="noStrike" kern="1200" cap="none" spc="0" normalizeH="0" baseline="0" noProof="0">
              <a:ln>
                <a:noFill/>
              </a:ln>
              <a:solidFill>
                <a:srgbClr val="00B0F0"/>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Seneca </a:t>
            </a:r>
            <a:r>
              <a:rPr kumimoji="0" lang="nl-NL" sz="2400" b="0" i="0" u="none" strike="noStrike" kern="1200" cap="none" spc="0" normalizeH="0" baseline="0" noProof="0" err="1">
                <a:ln>
                  <a:noFill/>
                </a:ln>
                <a:solidFill>
                  <a:srgbClr val="FFFF00"/>
                </a:solidFill>
                <a:effectLst/>
                <a:uLnTx/>
                <a:uFillTx/>
                <a:latin typeface="Calibri" panose="020F0502020204030204"/>
                <a:ea typeface="+mn-ea"/>
                <a:cs typeface="+mn-cs"/>
              </a:rPr>
              <a:t>epistula</a:t>
            </a: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 116, C (p.165)	</a:t>
            </a:r>
            <a:r>
              <a:rPr kumimoji="0" lang="nl-NL" sz="2400" b="0" i="0" u="none" strike="noStrike" kern="1200" cap="none" spc="0" normalizeH="0" baseline="0" noProof="0" err="1">
                <a:ln>
                  <a:noFill/>
                </a:ln>
                <a:solidFill>
                  <a:srgbClr val="FFFF00"/>
                </a:solidFill>
                <a:effectLst/>
                <a:uLnTx/>
                <a:uFillTx/>
                <a:latin typeface="Calibri" panose="020F0502020204030204"/>
                <a:ea typeface="+mn-ea"/>
                <a:cs typeface="+mn-cs"/>
              </a:rPr>
              <a:t>rr</a:t>
            </a: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 14 - 19</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199611"/>
          </a:xfrm>
          <a:prstGeom prst="rect">
            <a:avLst/>
          </a:prstGeom>
          <a:noFill/>
        </p:spPr>
        <p:txBody>
          <a:bodyPr wrap="square" rtlCol="0">
            <a:spAutoFit/>
          </a:bodyPr>
          <a:lstStyle/>
          <a:p>
            <a:pPr lvl="0">
              <a:lnSpc>
                <a:spcPct val="150000"/>
              </a:lnSpc>
              <a:spcBef>
                <a:spcPts val="1200"/>
              </a:spcBef>
            </a:pPr>
            <a:r>
              <a:rPr lang="nl-NL" sz="2000" dirty="0" err="1">
                <a:solidFill>
                  <a:srgbClr val="FFFF00"/>
                </a:solidFill>
              </a:rPr>
              <a:t>Aeque</a:t>
            </a:r>
            <a:r>
              <a:rPr lang="nl-NL" sz="2000" dirty="0">
                <a:solidFill>
                  <a:srgbClr val="FFFF00"/>
                </a:solidFill>
              </a:rPr>
              <a:t> </a:t>
            </a:r>
            <a:r>
              <a:rPr lang="nl-NL" sz="2000" dirty="0" err="1">
                <a:solidFill>
                  <a:srgbClr val="FFFF00"/>
                </a:solidFill>
              </a:rPr>
              <a:t>facilitas</a:t>
            </a:r>
            <a:r>
              <a:rPr lang="nl-NL" sz="2000" dirty="0">
                <a:solidFill>
                  <a:srgbClr val="FFFF00"/>
                </a:solidFill>
              </a:rPr>
              <a:t> </a:t>
            </a:r>
            <a:r>
              <a:rPr lang="nl-NL" sz="2000" dirty="0" err="1">
                <a:solidFill>
                  <a:srgbClr val="FFFF00"/>
                </a:solidFill>
              </a:rPr>
              <a:t>amoris</a:t>
            </a:r>
            <a:r>
              <a:rPr lang="nl-NL" sz="2000" dirty="0">
                <a:solidFill>
                  <a:srgbClr val="FFFF00"/>
                </a:solidFill>
              </a:rPr>
              <a:t> </a:t>
            </a:r>
            <a:r>
              <a:rPr lang="nl-NL" sz="2000" dirty="0" err="1">
                <a:solidFill>
                  <a:srgbClr val="FFFF00"/>
                </a:solidFill>
              </a:rPr>
              <a:t>quam</a:t>
            </a:r>
            <a:r>
              <a:rPr lang="nl-NL" sz="2000" dirty="0">
                <a:solidFill>
                  <a:srgbClr val="FFFF00"/>
                </a:solidFill>
              </a:rPr>
              <a:t> </a:t>
            </a:r>
            <a:r>
              <a:rPr lang="nl-NL" sz="2000" dirty="0" err="1">
                <a:solidFill>
                  <a:srgbClr val="FFFF00"/>
                </a:solidFill>
              </a:rPr>
              <a:t>difficultas</a:t>
            </a:r>
            <a:r>
              <a:rPr lang="nl-NL" sz="2000" dirty="0">
                <a:solidFill>
                  <a:srgbClr val="FFFF00"/>
                </a:solidFill>
              </a:rPr>
              <a:t> </a:t>
            </a:r>
            <a:r>
              <a:rPr lang="nl-NL" sz="2000" dirty="0" err="1">
                <a:solidFill>
                  <a:srgbClr val="FFFF00"/>
                </a:solidFill>
              </a:rPr>
              <a:t>nocet</a:t>
            </a:r>
            <a:r>
              <a:rPr lang="nl-NL" sz="2000" dirty="0">
                <a:solidFill>
                  <a:srgbClr val="FFFF00"/>
                </a:solidFill>
              </a:rPr>
              <a:t>: </a:t>
            </a:r>
            <a:r>
              <a:rPr lang="nl-NL" sz="2000" dirty="0" err="1">
                <a:solidFill>
                  <a:srgbClr val="FFFF00"/>
                </a:solidFill>
              </a:rPr>
              <a:t>facilitate</a:t>
            </a:r>
            <a:r>
              <a:rPr lang="nl-NL" sz="2000" dirty="0">
                <a:solidFill>
                  <a:srgbClr val="FFFF00"/>
                </a:solidFill>
              </a:rPr>
              <a:t> </a:t>
            </a:r>
            <a:r>
              <a:rPr lang="nl-NL" sz="2000" dirty="0" err="1">
                <a:solidFill>
                  <a:srgbClr val="FFFF00"/>
                </a:solidFill>
              </a:rPr>
              <a:t>capimur</a:t>
            </a:r>
            <a:r>
              <a:rPr lang="nl-NL" sz="2000" dirty="0">
                <a:solidFill>
                  <a:srgbClr val="FFFF00"/>
                </a:solidFill>
              </a:rPr>
              <a:t>, cum </a:t>
            </a:r>
            <a:r>
              <a:rPr lang="nl-NL" sz="2000" dirty="0" err="1">
                <a:solidFill>
                  <a:srgbClr val="FFFF00"/>
                </a:solidFill>
              </a:rPr>
              <a:t>difficultate</a:t>
            </a:r>
            <a:r>
              <a:rPr lang="nl-NL" sz="2000" dirty="0">
                <a:solidFill>
                  <a:srgbClr val="FFFF00"/>
                </a:solidFill>
              </a:rPr>
              <a:t> </a:t>
            </a:r>
            <a:r>
              <a:rPr lang="nl-NL" sz="2000" dirty="0" err="1">
                <a:solidFill>
                  <a:srgbClr val="FFFF00"/>
                </a:solidFill>
              </a:rPr>
              <a:t>certamus</a:t>
            </a:r>
            <a:r>
              <a:rPr lang="nl-NL" sz="2000" dirty="0">
                <a:solidFill>
                  <a:srgbClr val="FFFF00"/>
                </a:solidFill>
              </a:rPr>
              <a:t>. </a:t>
            </a:r>
            <a:r>
              <a:rPr lang="nl-NL" sz="2000" dirty="0" err="1">
                <a:solidFill>
                  <a:srgbClr val="FFFF00"/>
                </a:solidFill>
              </a:rPr>
              <a:t>Itaque</a:t>
            </a:r>
            <a:r>
              <a:rPr lang="nl-NL" sz="2000" dirty="0">
                <a:solidFill>
                  <a:srgbClr val="FFFF00"/>
                </a:solidFill>
              </a:rPr>
              <a:t> </a:t>
            </a:r>
            <a:r>
              <a:rPr lang="nl-NL" sz="2000" dirty="0" err="1">
                <a:solidFill>
                  <a:srgbClr val="FFFF00"/>
                </a:solidFill>
              </a:rPr>
              <a:t>conscii</a:t>
            </a:r>
            <a:r>
              <a:rPr lang="nl-NL" sz="2000" dirty="0">
                <a:solidFill>
                  <a:srgbClr val="FFFF00"/>
                </a:solidFill>
              </a:rPr>
              <a:t> </a:t>
            </a:r>
            <a:r>
              <a:rPr lang="nl-NL" sz="2000" dirty="0" err="1">
                <a:solidFill>
                  <a:srgbClr val="FFFF00"/>
                </a:solidFill>
              </a:rPr>
              <a:t>nobis</a:t>
            </a:r>
            <a:endParaRPr lang="nl-NL" sz="2000" dirty="0">
              <a:solidFill>
                <a:srgbClr val="FFFF00"/>
              </a:solidFill>
            </a:endParaRPr>
          </a:p>
          <a:p>
            <a:pPr lvl="0">
              <a:lnSpc>
                <a:spcPct val="150000"/>
              </a:lnSpc>
              <a:spcBef>
                <a:spcPts val="1200"/>
              </a:spcBef>
            </a:pPr>
            <a:r>
              <a:rPr lang="nl-NL" sz="2000" dirty="0" err="1">
                <a:solidFill>
                  <a:srgbClr val="FFFF00"/>
                </a:solidFill>
              </a:rPr>
              <a:t>inbecillitatis</a:t>
            </a:r>
            <a:r>
              <a:rPr lang="nl-NL" sz="2000" dirty="0">
                <a:solidFill>
                  <a:srgbClr val="FFFF00"/>
                </a:solidFill>
              </a:rPr>
              <a:t> </a:t>
            </a:r>
            <a:r>
              <a:rPr lang="nl-NL" sz="2000" dirty="0" err="1">
                <a:solidFill>
                  <a:srgbClr val="FFFF00"/>
                </a:solidFill>
              </a:rPr>
              <a:t>nostrae</a:t>
            </a:r>
            <a:r>
              <a:rPr lang="nl-NL" sz="2000" dirty="0">
                <a:solidFill>
                  <a:srgbClr val="FFFF00"/>
                </a:solidFill>
              </a:rPr>
              <a:t> </a:t>
            </a:r>
            <a:r>
              <a:rPr lang="nl-NL" sz="2000" dirty="0" err="1">
                <a:solidFill>
                  <a:srgbClr val="FFFF00"/>
                </a:solidFill>
              </a:rPr>
              <a:t>quiescamus</a:t>
            </a:r>
            <a:r>
              <a:rPr lang="nl-NL" sz="2000" dirty="0">
                <a:solidFill>
                  <a:srgbClr val="FFFF00"/>
                </a:solidFill>
              </a:rPr>
              <a:t>: </a:t>
            </a:r>
            <a:r>
              <a:rPr lang="nl-NL" sz="2000" dirty="0" err="1">
                <a:solidFill>
                  <a:srgbClr val="FFFF00"/>
                </a:solidFill>
              </a:rPr>
              <a:t>nec</a:t>
            </a:r>
            <a:r>
              <a:rPr lang="nl-NL" sz="2000" dirty="0">
                <a:solidFill>
                  <a:srgbClr val="FFFF00"/>
                </a:solidFill>
              </a:rPr>
              <a:t> </a:t>
            </a:r>
            <a:r>
              <a:rPr lang="nl-NL" sz="2000" dirty="0" err="1">
                <a:solidFill>
                  <a:srgbClr val="FFFF00"/>
                </a:solidFill>
              </a:rPr>
              <a:t>vino</a:t>
            </a:r>
            <a:r>
              <a:rPr lang="nl-NL" sz="2000" dirty="0">
                <a:solidFill>
                  <a:srgbClr val="FFFF00"/>
                </a:solidFill>
              </a:rPr>
              <a:t> </a:t>
            </a:r>
            <a:r>
              <a:rPr lang="nl-NL" sz="2000" dirty="0" err="1">
                <a:solidFill>
                  <a:srgbClr val="FFFF00"/>
                </a:solidFill>
              </a:rPr>
              <a:t>infirmum</a:t>
            </a:r>
            <a:r>
              <a:rPr lang="nl-NL" sz="2000" dirty="0">
                <a:solidFill>
                  <a:srgbClr val="FFFF00"/>
                </a:solidFill>
              </a:rPr>
              <a:t> </a:t>
            </a:r>
            <a:r>
              <a:rPr lang="nl-NL" sz="2000" dirty="0" err="1">
                <a:solidFill>
                  <a:srgbClr val="FFFF00"/>
                </a:solidFill>
              </a:rPr>
              <a:t>animum</a:t>
            </a:r>
            <a:r>
              <a:rPr lang="nl-NL" sz="2000" dirty="0">
                <a:solidFill>
                  <a:srgbClr val="FFFF00"/>
                </a:solidFill>
              </a:rPr>
              <a:t> </a:t>
            </a:r>
            <a:r>
              <a:rPr lang="nl-NL" sz="2000" dirty="0" err="1">
                <a:solidFill>
                  <a:srgbClr val="FFFF00"/>
                </a:solidFill>
              </a:rPr>
              <a:t>committamus</a:t>
            </a:r>
            <a:r>
              <a:rPr lang="nl-NL" sz="2000" dirty="0">
                <a:solidFill>
                  <a:srgbClr val="FFFF00"/>
                </a:solidFill>
              </a:rPr>
              <a:t> </a:t>
            </a:r>
            <a:r>
              <a:rPr lang="nl-NL" sz="2000" dirty="0" err="1">
                <a:solidFill>
                  <a:srgbClr val="FFFF00"/>
                </a:solidFill>
              </a:rPr>
              <a:t>nec</a:t>
            </a:r>
            <a:r>
              <a:rPr lang="nl-NL" sz="2000" dirty="0">
                <a:solidFill>
                  <a:srgbClr val="FFFF00"/>
                </a:solidFill>
              </a:rPr>
              <a:t> </a:t>
            </a:r>
            <a:r>
              <a:rPr lang="nl-NL" sz="2000" dirty="0" err="1">
                <a:solidFill>
                  <a:srgbClr val="FFFF00"/>
                </a:solidFill>
              </a:rPr>
              <a:t>formae</a:t>
            </a:r>
            <a:r>
              <a:rPr lang="nl-NL" sz="2000" dirty="0">
                <a:solidFill>
                  <a:srgbClr val="FFFF00"/>
                </a:solidFill>
              </a:rPr>
              <a:t> </a:t>
            </a:r>
            <a:r>
              <a:rPr lang="nl-NL" sz="2000" dirty="0" err="1">
                <a:solidFill>
                  <a:srgbClr val="FFFF00"/>
                </a:solidFill>
              </a:rPr>
              <a:t>nec</a:t>
            </a:r>
            <a:r>
              <a:rPr lang="nl-NL" sz="2000" dirty="0">
                <a:solidFill>
                  <a:srgbClr val="FFFF00"/>
                </a:solidFill>
              </a:rPr>
              <a:t> </a:t>
            </a:r>
            <a:r>
              <a:rPr lang="nl-NL" sz="2000" dirty="0" err="1">
                <a:solidFill>
                  <a:srgbClr val="FFFF00"/>
                </a:solidFill>
              </a:rPr>
              <a:t>adulationi</a:t>
            </a:r>
            <a:r>
              <a:rPr lang="nl-NL" sz="2000" dirty="0">
                <a:solidFill>
                  <a:srgbClr val="FFFF00"/>
                </a:solidFill>
              </a:rPr>
              <a:t> </a:t>
            </a:r>
            <a:r>
              <a:rPr lang="nl-NL" sz="2000" dirty="0" err="1">
                <a:solidFill>
                  <a:srgbClr val="FFFF00"/>
                </a:solidFill>
              </a:rPr>
              <a:t>nec</a:t>
            </a:r>
            <a:r>
              <a:rPr lang="nl-NL" sz="2000" dirty="0">
                <a:solidFill>
                  <a:srgbClr val="FFFF00"/>
                </a:solidFill>
              </a:rPr>
              <a:t> </a:t>
            </a:r>
            <a:r>
              <a:rPr lang="nl-NL" sz="2000" dirty="0" err="1">
                <a:solidFill>
                  <a:srgbClr val="FFFF00"/>
                </a:solidFill>
              </a:rPr>
              <a:t>ullis</a:t>
            </a:r>
            <a:r>
              <a:rPr lang="nl-NL" sz="2000" dirty="0">
                <a:solidFill>
                  <a:srgbClr val="FFFF00"/>
                </a:solidFill>
              </a:rPr>
              <a:t> rebus </a:t>
            </a:r>
            <a:r>
              <a:rPr lang="nl-NL" sz="2000" dirty="0" err="1">
                <a:solidFill>
                  <a:srgbClr val="FFFF00"/>
                </a:solidFill>
              </a:rPr>
              <a:t>blande</a:t>
            </a:r>
            <a:r>
              <a:rPr lang="nl-NL" sz="2000" dirty="0">
                <a:solidFill>
                  <a:srgbClr val="FFFF00"/>
                </a:solidFill>
              </a:rPr>
              <a:t> </a:t>
            </a:r>
            <a:r>
              <a:rPr lang="nl-NL" sz="2000" dirty="0" err="1">
                <a:solidFill>
                  <a:srgbClr val="FFFF00"/>
                </a:solidFill>
              </a:rPr>
              <a:t>trahentibus</a:t>
            </a:r>
            <a:r>
              <a:rPr lang="nl-NL" sz="2000" dirty="0">
                <a:solidFill>
                  <a:srgbClr val="FFFF00"/>
                </a:solidFill>
              </a:rPr>
              <a:t>.’</a:t>
            </a:r>
          </a:p>
          <a:p>
            <a:pPr lvl="0">
              <a:lnSpc>
                <a:spcPct val="150000"/>
              </a:lnSpc>
              <a:spcBef>
                <a:spcPts val="1200"/>
              </a:spcBef>
            </a:pPr>
            <a:endParaRPr kumimoji="0" lang="nl-NL" sz="20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a:p>
            <a:pPr marL="0" marR="0" lvl="0" indent="0" algn="l" defTabSz="914400" rtl="0" eaLnBrk="1" fontAlgn="auto" latinLnBrk="0" hangingPunct="1">
              <a:lnSpc>
                <a:spcPct val="150000"/>
              </a:lnSpc>
              <a:spcBef>
                <a:spcPts val="1200"/>
              </a:spcBef>
              <a:spcAft>
                <a:spcPts val="0"/>
              </a:spcAft>
              <a:buClrTx/>
              <a:buSzTx/>
              <a:buFontTx/>
              <a:buNone/>
              <a:tabLst/>
              <a:defRPr/>
            </a:pPr>
            <a:r>
              <a:rPr kumimoji="0" lang="nl-NL" sz="20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Evenzeer doet de toegevendheid van de liefde kwaad als de onhandelbaarheid: door toegevendheid worden wij verleid, wij binden de strijd aan met de onhandelbaarheid / wanneer liefde onhandelbaar is. Laten we daarom, ons bewust van onze zwakheid, ons rustig houden: laten wij noch onze zwakke geest blootstellen aan wijn, noch aan schoonheid, noch aan vleierij, noch aan enige (andere) zaken die ons verleidelijk meeslepen.’</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prstClr val="white">
                    <a:lumMod val="50000"/>
                  </a:prstClr>
                </a:solidFill>
                <a:effectLst/>
                <a:uLnTx/>
                <a:uFillTx/>
                <a:latin typeface="Calibri" panose="020F0502020204030204"/>
                <a:ea typeface="+mn-ea"/>
                <a:cs typeface="+mn-cs"/>
              </a:rPr>
              <a:t>M. de Hoon – JDW – 2022 –  Seneca</a:t>
            </a:r>
          </a:p>
        </p:txBody>
      </p:sp>
      <p:sp>
        <p:nvSpPr>
          <p:cNvPr id="10" name="Pijl: links/rechts 9">
            <a:hlinkClick r:id="rId4" action="ppaction://hlinksldjump"/>
            <a:extLst>
              <a:ext uri="{FF2B5EF4-FFF2-40B4-BE49-F238E27FC236}">
                <a16:creationId xmlns:a16="http://schemas.microsoft.com/office/drawing/2014/main" id="{681C58C6-DB9E-40AB-895A-380EEFF4E70A}"/>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0288291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0692FC-D4EA-49C2-9AD0-22E77003FC0B}" type="slidenum">
              <a:rPr kumimoji="0" lang="nl-NL" sz="1400" b="1" i="0" u="none" strike="noStrike" kern="1200" cap="none" spc="0" normalizeH="0" baseline="0" noProof="0" smtClean="0">
                <a:ln>
                  <a:noFill/>
                </a:ln>
                <a:solidFill>
                  <a:srgbClr val="00B0F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nl-NL" sz="1400" b="1" i="0" u="none" strike="noStrike" kern="1200" cap="none" spc="0" normalizeH="0" baseline="0" noProof="0">
              <a:ln>
                <a:noFill/>
              </a:ln>
              <a:solidFill>
                <a:srgbClr val="00B0F0"/>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Seneca </a:t>
            </a:r>
            <a:r>
              <a:rPr kumimoji="0" lang="nl-NL" sz="2400" b="0" i="0" u="none" strike="noStrike" kern="1200" cap="none" spc="0" normalizeH="0" baseline="0" noProof="0" err="1">
                <a:ln>
                  <a:noFill/>
                </a:ln>
                <a:solidFill>
                  <a:srgbClr val="FFFF00"/>
                </a:solidFill>
                <a:effectLst/>
                <a:uLnTx/>
                <a:uFillTx/>
                <a:latin typeface="Calibri" panose="020F0502020204030204"/>
                <a:ea typeface="+mn-ea"/>
                <a:cs typeface="+mn-cs"/>
              </a:rPr>
              <a:t>epistula</a:t>
            </a: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 116, D (p.166)	</a:t>
            </a:r>
            <a:r>
              <a:rPr kumimoji="0" lang="nl-NL" sz="2400" b="0" i="0" u="none" strike="noStrike" kern="1200" cap="none" spc="0" normalizeH="0" baseline="0" noProof="0" err="1">
                <a:ln>
                  <a:noFill/>
                </a:ln>
                <a:solidFill>
                  <a:srgbClr val="FFFF00"/>
                </a:solidFill>
                <a:effectLst/>
                <a:uLnTx/>
                <a:uFillTx/>
                <a:latin typeface="Calibri" panose="020F0502020204030204"/>
                <a:ea typeface="+mn-ea"/>
                <a:cs typeface="+mn-cs"/>
              </a:rPr>
              <a:t>rr</a:t>
            </a: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 1- 4</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2660728"/>
          </a:xfrm>
          <a:prstGeom prst="rect">
            <a:avLst/>
          </a:prstGeom>
          <a:noFill/>
        </p:spPr>
        <p:txBody>
          <a:bodyPr wrap="square" rtlCol="0">
            <a:spAutoFit/>
          </a:bodyPr>
          <a:lstStyle/>
          <a:p>
            <a:pPr lvl="0">
              <a:lnSpc>
                <a:spcPct val="150000"/>
              </a:lnSpc>
              <a:spcBef>
                <a:spcPts val="1200"/>
              </a:spcBef>
            </a:pPr>
            <a:r>
              <a:rPr lang="nl-NL" sz="2000" dirty="0" err="1">
                <a:solidFill>
                  <a:srgbClr val="FFFF00"/>
                </a:solidFill>
              </a:rPr>
              <a:t>Quod</a:t>
            </a:r>
            <a:r>
              <a:rPr lang="nl-NL" sz="2000" dirty="0">
                <a:solidFill>
                  <a:srgbClr val="FFFF00"/>
                </a:solidFill>
              </a:rPr>
              <a:t> </a:t>
            </a:r>
            <a:r>
              <a:rPr lang="nl-NL" sz="2000" dirty="0" err="1">
                <a:solidFill>
                  <a:srgbClr val="FFFF00"/>
                </a:solidFill>
              </a:rPr>
              <a:t>Panaetius</a:t>
            </a:r>
            <a:r>
              <a:rPr lang="nl-NL" sz="2000" dirty="0">
                <a:solidFill>
                  <a:srgbClr val="FFFF00"/>
                </a:solidFill>
              </a:rPr>
              <a:t> de </a:t>
            </a:r>
            <a:r>
              <a:rPr lang="nl-NL" sz="2000" dirty="0" err="1">
                <a:solidFill>
                  <a:srgbClr val="FFFF00"/>
                </a:solidFill>
              </a:rPr>
              <a:t>amore</a:t>
            </a:r>
            <a:r>
              <a:rPr lang="nl-NL" sz="2000" dirty="0">
                <a:solidFill>
                  <a:srgbClr val="FFFF00"/>
                </a:solidFill>
              </a:rPr>
              <a:t> </a:t>
            </a:r>
            <a:r>
              <a:rPr lang="nl-NL" sz="2000" dirty="0" err="1">
                <a:solidFill>
                  <a:srgbClr val="FFFF00"/>
                </a:solidFill>
              </a:rPr>
              <a:t>quaerenti</a:t>
            </a:r>
            <a:r>
              <a:rPr lang="nl-NL" sz="2000" dirty="0">
                <a:solidFill>
                  <a:srgbClr val="FFFF00"/>
                </a:solidFill>
              </a:rPr>
              <a:t> </a:t>
            </a:r>
            <a:r>
              <a:rPr lang="nl-NL" sz="2000" dirty="0" err="1">
                <a:solidFill>
                  <a:srgbClr val="FFFF00"/>
                </a:solidFill>
              </a:rPr>
              <a:t>respondit</a:t>
            </a:r>
            <a:r>
              <a:rPr lang="nl-NL" sz="2000" dirty="0">
                <a:solidFill>
                  <a:srgbClr val="FFFF00"/>
                </a:solidFill>
              </a:rPr>
              <a:t>, hoc ego de omnibus </a:t>
            </a:r>
            <a:r>
              <a:rPr lang="nl-NL" sz="2000" dirty="0" err="1">
                <a:solidFill>
                  <a:srgbClr val="FFFF00"/>
                </a:solidFill>
              </a:rPr>
              <a:t>adfectibus</a:t>
            </a:r>
            <a:r>
              <a:rPr lang="nl-NL" sz="2000" dirty="0">
                <a:solidFill>
                  <a:srgbClr val="FFFF00"/>
                </a:solidFill>
              </a:rPr>
              <a:t> </a:t>
            </a:r>
            <a:r>
              <a:rPr lang="nl-NL" sz="2000" dirty="0" err="1">
                <a:solidFill>
                  <a:srgbClr val="FFFF00"/>
                </a:solidFill>
              </a:rPr>
              <a:t>dico</a:t>
            </a:r>
            <a:r>
              <a:rPr lang="nl-NL" sz="2000" dirty="0">
                <a:solidFill>
                  <a:srgbClr val="FFFF00"/>
                </a:solidFill>
              </a:rPr>
              <a:t>. Quantum </a:t>
            </a:r>
            <a:r>
              <a:rPr lang="nl-NL" sz="2000" dirty="0" err="1">
                <a:solidFill>
                  <a:srgbClr val="FFFF00"/>
                </a:solidFill>
              </a:rPr>
              <a:t>possumus</a:t>
            </a:r>
            <a:r>
              <a:rPr lang="nl-NL" sz="2000" dirty="0">
                <a:solidFill>
                  <a:srgbClr val="FFFF00"/>
                </a:solidFill>
              </a:rPr>
              <a:t>, </a:t>
            </a:r>
            <a:r>
              <a:rPr lang="nl-NL" sz="2000" dirty="0" err="1">
                <a:solidFill>
                  <a:srgbClr val="FFFF00"/>
                </a:solidFill>
              </a:rPr>
              <a:t>nos</a:t>
            </a:r>
            <a:r>
              <a:rPr lang="nl-NL" sz="2000" dirty="0">
                <a:solidFill>
                  <a:srgbClr val="FFFF00"/>
                </a:solidFill>
              </a:rPr>
              <a:t> a </a:t>
            </a:r>
            <a:r>
              <a:rPr lang="nl-NL" sz="2000" dirty="0" err="1">
                <a:solidFill>
                  <a:srgbClr val="FFFF00"/>
                </a:solidFill>
              </a:rPr>
              <a:t>lubrico</a:t>
            </a:r>
            <a:r>
              <a:rPr lang="nl-NL" sz="2000" dirty="0">
                <a:solidFill>
                  <a:srgbClr val="FFFF00"/>
                </a:solidFill>
              </a:rPr>
              <a:t> </a:t>
            </a:r>
            <a:r>
              <a:rPr lang="nl-NL" sz="2000" dirty="0" err="1">
                <a:solidFill>
                  <a:srgbClr val="FFFF00"/>
                </a:solidFill>
              </a:rPr>
              <a:t>recedamus</a:t>
            </a:r>
            <a:r>
              <a:rPr lang="nl-NL" sz="2000" dirty="0">
                <a:solidFill>
                  <a:srgbClr val="FFFF00"/>
                </a:solidFill>
              </a:rPr>
              <a:t>: in </a:t>
            </a:r>
            <a:r>
              <a:rPr lang="nl-NL" sz="2000" dirty="0" err="1">
                <a:solidFill>
                  <a:srgbClr val="FFFF00"/>
                </a:solidFill>
              </a:rPr>
              <a:t>sicco</a:t>
            </a:r>
            <a:r>
              <a:rPr lang="nl-NL" sz="2000" dirty="0">
                <a:solidFill>
                  <a:srgbClr val="FFFF00"/>
                </a:solidFill>
              </a:rPr>
              <a:t> </a:t>
            </a:r>
            <a:r>
              <a:rPr lang="nl-NL" sz="2000" dirty="0" err="1">
                <a:solidFill>
                  <a:srgbClr val="FFFF00"/>
                </a:solidFill>
              </a:rPr>
              <a:t>quoque</a:t>
            </a:r>
            <a:r>
              <a:rPr lang="nl-NL" sz="2000" dirty="0">
                <a:solidFill>
                  <a:srgbClr val="FFFF00"/>
                </a:solidFill>
              </a:rPr>
              <a:t> </a:t>
            </a:r>
            <a:r>
              <a:rPr lang="nl-NL" sz="2000" dirty="0" err="1">
                <a:solidFill>
                  <a:srgbClr val="FFFF00"/>
                </a:solidFill>
              </a:rPr>
              <a:t>parum</a:t>
            </a:r>
            <a:r>
              <a:rPr lang="nl-NL" sz="2000" dirty="0">
                <a:solidFill>
                  <a:srgbClr val="FFFF00"/>
                </a:solidFill>
              </a:rPr>
              <a:t> </a:t>
            </a:r>
            <a:r>
              <a:rPr lang="nl-NL" sz="2000" dirty="0" err="1">
                <a:solidFill>
                  <a:srgbClr val="FFFF00"/>
                </a:solidFill>
              </a:rPr>
              <a:t>fortiter</a:t>
            </a:r>
            <a:r>
              <a:rPr lang="nl-NL" sz="2000" dirty="0">
                <a:solidFill>
                  <a:srgbClr val="FFFF00"/>
                </a:solidFill>
              </a:rPr>
              <a:t> </a:t>
            </a:r>
            <a:r>
              <a:rPr lang="nl-NL" sz="2000" dirty="0" err="1">
                <a:solidFill>
                  <a:srgbClr val="FFFF00"/>
                </a:solidFill>
              </a:rPr>
              <a:t>stamus</a:t>
            </a:r>
            <a:r>
              <a:rPr lang="nl-NL" sz="2000" dirty="0">
                <a:solidFill>
                  <a:srgbClr val="FFFF00"/>
                </a:solidFill>
              </a:rPr>
              <a:t>.</a:t>
            </a:r>
          </a:p>
          <a:p>
            <a:pPr marL="0" marR="0" lvl="0" indent="0" algn="l" defTabSz="914400" rtl="0" eaLnBrk="1" fontAlgn="auto" latinLnBrk="0" hangingPunct="1">
              <a:lnSpc>
                <a:spcPct val="150000"/>
              </a:lnSpc>
              <a:spcBef>
                <a:spcPts val="1200"/>
              </a:spcBef>
              <a:spcAft>
                <a:spcPts val="0"/>
              </a:spcAft>
              <a:buClrTx/>
              <a:buSzTx/>
              <a:buFontTx/>
              <a:buNone/>
              <a:tabLst/>
              <a:defRPr/>
            </a:pPr>
            <a:endParaRPr kumimoji="0" lang="nl-NL" sz="20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a:p>
            <a:pPr marL="0" marR="0" lvl="0" indent="0" algn="l" defTabSz="914400" rtl="0" eaLnBrk="1" fontAlgn="auto" latinLnBrk="0" hangingPunct="1">
              <a:lnSpc>
                <a:spcPct val="150000"/>
              </a:lnSpc>
              <a:spcBef>
                <a:spcPts val="1200"/>
              </a:spcBef>
              <a:spcAft>
                <a:spcPts val="0"/>
              </a:spcAft>
              <a:buClrTx/>
              <a:buSzTx/>
              <a:buFontTx/>
              <a:buNone/>
              <a:tabLst/>
              <a:defRPr/>
            </a:pPr>
            <a:r>
              <a:rPr kumimoji="0" lang="nl-NL" sz="20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Wat </a:t>
            </a:r>
            <a:r>
              <a:rPr kumimoji="0" lang="nl-NL" sz="20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Panaetius</a:t>
            </a:r>
            <a:r>
              <a:rPr kumimoji="0" lang="nl-NL" sz="20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antwoordde aan degene die over de liefde een vraag stelde, dit zeg ik over alle emoties. Laten wij zoveel als wij kunnen ons van het glibberige terugtrekken: ook op het droge staan wij weinig stevig. </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prstClr val="white">
                    <a:lumMod val="50000"/>
                  </a:prstClr>
                </a:solidFill>
                <a:effectLst/>
                <a:uLnTx/>
                <a:uFillTx/>
                <a:latin typeface="Calibri" panose="020F0502020204030204"/>
                <a:ea typeface="+mn-ea"/>
                <a:cs typeface="+mn-cs"/>
              </a:rPr>
              <a:t>M. de Hoon – JDW – 2022 –  Seneca</a:t>
            </a:r>
          </a:p>
        </p:txBody>
      </p:sp>
      <p:sp>
        <p:nvSpPr>
          <p:cNvPr id="10" name="Pijl: links/rechts 9">
            <a:hlinkClick r:id="rId4" action="ppaction://hlinksldjump"/>
            <a:extLst>
              <a:ext uri="{FF2B5EF4-FFF2-40B4-BE49-F238E27FC236}">
                <a16:creationId xmlns:a16="http://schemas.microsoft.com/office/drawing/2014/main" id="{94EE549E-843D-496B-B39C-B78F55863319}"/>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037532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0692FC-D4EA-49C2-9AD0-22E77003FC0B}" type="slidenum">
              <a:rPr kumimoji="0" lang="nl-NL" sz="1400" b="1" i="0" u="none" strike="noStrike" kern="1200" cap="none" spc="0" normalizeH="0" baseline="0" noProof="0" smtClean="0">
                <a:ln>
                  <a:noFill/>
                </a:ln>
                <a:solidFill>
                  <a:srgbClr val="00B0F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nl-NL" sz="1400" b="1" i="0" u="none" strike="noStrike" kern="1200" cap="none" spc="0" normalizeH="0" baseline="0" noProof="0">
              <a:ln>
                <a:noFill/>
              </a:ln>
              <a:solidFill>
                <a:srgbClr val="00B0F0"/>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Seneca </a:t>
            </a:r>
            <a:r>
              <a:rPr kumimoji="0" lang="nl-NL" sz="2400" b="0" i="0" u="none" strike="noStrike" kern="1200" cap="none" spc="0" normalizeH="0" baseline="0" noProof="0" err="1">
                <a:ln>
                  <a:noFill/>
                </a:ln>
                <a:solidFill>
                  <a:srgbClr val="FFFF00"/>
                </a:solidFill>
                <a:effectLst/>
                <a:uLnTx/>
                <a:uFillTx/>
                <a:latin typeface="Calibri" panose="020F0502020204030204"/>
                <a:ea typeface="+mn-ea"/>
                <a:cs typeface="+mn-cs"/>
              </a:rPr>
              <a:t>epistula</a:t>
            </a: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 116, D (p.166)	</a:t>
            </a:r>
            <a:r>
              <a:rPr kumimoji="0" lang="nl-NL" sz="2400" b="0" i="0" u="none" strike="noStrike" kern="1200" cap="none" spc="0" normalizeH="0" baseline="0" noProof="0" err="1">
                <a:ln>
                  <a:noFill/>
                </a:ln>
                <a:solidFill>
                  <a:srgbClr val="FFFF00"/>
                </a:solidFill>
                <a:effectLst/>
                <a:uLnTx/>
                <a:uFillTx/>
                <a:latin typeface="Calibri" panose="020F0502020204030204"/>
                <a:ea typeface="+mn-ea"/>
                <a:cs typeface="+mn-cs"/>
              </a:rPr>
              <a:t>rr</a:t>
            </a: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 5- 11</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045723"/>
          </a:xfrm>
          <a:prstGeom prst="rect">
            <a:avLst/>
          </a:prstGeom>
          <a:noFill/>
        </p:spPr>
        <p:txBody>
          <a:bodyPr wrap="square" rtlCol="0">
            <a:spAutoFit/>
          </a:bodyPr>
          <a:lstStyle/>
          <a:p>
            <a:pPr lvl="0">
              <a:lnSpc>
                <a:spcPct val="150000"/>
              </a:lnSpc>
              <a:spcBef>
                <a:spcPts val="1200"/>
              </a:spcBef>
            </a:pPr>
            <a:r>
              <a:rPr lang="nl-NL" sz="2000" dirty="0" err="1">
                <a:solidFill>
                  <a:srgbClr val="FFFF00"/>
                </a:solidFill>
              </a:rPr>
              <a:t>Occurres</a:t>
            </a:r>
            <a:r>
              <a:rPr lang="nl-NL" sz="2000" dirty="0">
                <a:solidFill>
                  <a:srgbClr val="FFFF00"/>
                </a:solidFill>
              </a:rPr>
              <a:t> hoc loco </a:t>
            </a:r>
            <a:r>
              <a:rPr lang="nl-NL" sz="2000" dirty="0" err="1">
                <a:solidFill>
                  <a:srgbClr val="FFFF00"/>
                </a:solidFill>
              </a:rPr>
              <a:t>mihi</a:t>
            </a:r>
            <a:r>
              <a:rPr lang="nl-NL" sz="2000" dirty="0">
                <a:solidFill>
                  <a:srgbClr val="FFFF00"/>
                </a:solidFill>
              </a:rPr>
              <a:t> </a:t>
            </a:r>
            <a:r>
              <a:rPr lang="nl-NL" sz="2000" dirty="0" err="1">
                <a:solidFill>
                  <a:srgbClr val="FFFF00"/>
                </a:solidFill>
              </a:rPr>
              <a:t>illa</a:t>
            </a:r>
            <a:r>
              <a:rPr lang="nl-NL" sz="2000" dirty="0">
                <a:solidFill>
                  <a:srgbClr val="FFFF00"/>
                </a:solidFill>
              </a:rPr>
              <a:t> </a:t>
            </a:r>
            <a:r>
              <a:rPr lang="nl-NL" sz="2000" dirty="0" err="1">
                <a:solidFill>
                  <a:srgbClr val="FFFF00"/>
                </a:solidFill>
              </a:rPr>
              <a:t>publica</a:t>
            </a:r>
            <a:r>
              <a:rPr lang="nl-NL" sz="2000" dirty="0">
                <a:solidFill>
                  <a:srgbClr val="FFFF00"/>
                </a:solidFill>
              </a:rPr>
              <a:t> contra </a:t>
            </a:r>
            <a:r>
              <a:rPr lang="nl-NL" sz="2000" dirty="0" err="1">
                <a:solidFill>
                  <a:srgbClr val="FFFF00"/>
                </a:solidFill>
              </a:rPr>
              <a:t>Stoicos</a:t>
            </a:r>
            <a:r>
              <a:rPr lang="nl-NL" sz="2000" dirty="0">
                <a:solidFill>
                  <a:srgbClr val="FFFF00"/>
                </a:solidFill>
              </a:rPr>
              <a:t> </a:t>
            </a:r>
            <a:r>
              <a:rPr lang="nl-NL" sz="2000" dirty="0" err="1">
                <a:solidFill>
                  <a:srgbClr val="FFFF00"/>
                </a:solidFill>
              </a:rPr>
              <a:t>voce</a:t>
            </a:r>
            <a:r>
              <a:rPr lang="nl-NL" sz="2000" dirty="0">
                <a:solidFill>
                  <a:srgbClr val="FFFF00"/>
                </a:solidFill>
              </a:rPr>
              <a:t>: ‘</a:t>
            </a:r>
            <a:r>
              <a:rPr lang="nl-NL" sz="2000" dirty="0" err="1">
                <a:solidFill>
                  <a:srgbClr val="FFFF00"/>
                </a:solidFill>
              </a:rPr>
              <a:t>Nimis</a:t>
            </a:r>
            <a:r>
              <a:rPr lang="nl-NL" sz="2000" dirty="0">
                <a:solidFill>
                  <a:srgbClr val="FFFF00"/>
                </a:solidFill>
              </a:rPr>
              <a:t> magna </a:t>
            </a:r>
            <a:r>
              <a:rPr lang="nl-NL" sz="2000" dirty="0" err="1">
                <a:solidFill>
                  <a:srgbClr val="FFFF00"/>
                </a:solidFill>
              </a:rPr>
              <a:t>promittitis</a:t>
            </a:r>
            <a:r>
              <a:rPr lang="nl-NL" sz="2000" dirty="0">
                <a:solidFill>
                  <a:srgbClr val="FFFF00"/>
                </a:solidFill>
              </a:rPr>
              <a:t>, </a:t>
            </a:r>
            <a:r>
              <a:rPr lang="nl-NL" sz="2000" dirty="0" err="1">
                <a:solidFill>
                  <a:srgbClr val="FFFF00"/>
                </a:solidFill>
              </a:rPr>
              <a:t>nimis</a:t>
            </a:r>
            <a:r>
              <a:rPr lang="nl-NL" sz="2000" dirty="0">
                <a:solidFill>
                  <a:srgbClr val="FFFF00"/>
                </a:solidFill>
              </a:rPr>
              <a:t> dura </a:t>
            </a:r>
            <a:r>
              <a:rPr lang="nl-NL" sz="2000" dirty="0" err="1">
                <a:solidFill>
                  <a:srgbClr val="FFFF00"/>
                </a:solidFill>
              </a:rPr>
              <a:t>praecipitis</a:t>
            </a:r>
            <a:r>
              <a:rPr lang="nl-NL" sz="2000" dirty="0">
                <a:solidFill>
                  <a:srgbClr val="FFFF00"/>
                </a:solidFill>
              </a:rPr>
              <a:t>. </a:t>
            </a:r>
            <a:r>
              <a:rPr lang="nl-NL" sz="2000" dirty="0" err="1">
                <a:solidFill>
                  <a:srgbClr val="FFFF00"/>
                </a:solidFill>
              </a:rPr>
              <a:t>Nos</a:t>
            </a:r>
            <a:r>
              <a:rPr lang="nl-NL" sz="2000" dirty="0">
                <a:solidFill>
                  <a:srgbClr val="FFFF00"/>
                </a:solidFill>
              </a:rPr>
              <a:t> </a:t>
            </a:r>
            <a:r>
              <a:rPr lang="nl-NL" sz="2000" dirty="0" err="1">
                <a:solidFill>
                  <a:srgbClr val="FFFF00"/>
                </a:solidFill>
              </a:rPr>
              <a:t>homunciones</a:t>
            </a:r>
            <a:r>
              <a:rPr lang="nl-NL" sz="2000" dirty="0">
                <a:solidFill>
                  <a:srgbClr val="FFFF00"/>
                </a:solidFill>
              </a:rPr>
              <a:t> </a:t>
            </a:r>
            <a:r>
              <a:rPr lang="nl-NL" sz="2000" dirty="0" err="1">
                <a:solidFill>
                  <a:srgbClr val="FFFF00"/>
                </a:solidFill>
              </a:rPr>
              <a:t>sumus</a:t>
            </a:r>
            <a:r>
              <a:rPr lang="nl-NL" sz="2000" dirty="0">
                <a:solidFill>
                  <a:srgbClr val="FFFF00"/>
                </a:solidFill>
              </a:rPr>
              <a:t>; </a:t>
            </a:r>
            <a:r>
              <a:rPr lang="nl-NL" sz="2000" dirty="0" err="1">
                <a:solidFill>
                  <a:srgbClr val="FFFF00"/>
                </a:solidFill>
              </a:rPr>
              <a:t>omnia</a:t>
            </a:r>
            <a:r>
              <a:rPr lang="nl-NL" sz="2000" dirty="0">
                <a:solidFill>
                  <a:srgbClr val="FFFF00"/>
                </a:solidFill>
              </a:rPr>
              <a:t> </a:t>
            </a:r>
            <a:r>
              <a:rPr lang="nl-NL" sz="2000" dirty="0" err="1">
                <a:solidFill>
                  <a:srgbClr val="FFFF00"/>
                </a:solidFill>
              </a:rPr>
              <a:t>nobis</a:t>
            </a:r>
            <a:r>
              <a:rPr lang="nl-NL" sz="2000" dirty="0">
                <a:solidFill>
                  <a:srgbClr val="FFFF00"/>
                </a:solidFill>
              </a:rPr>
              <a:t> </a:t>
            </a:r>
            <a:r>
              <a:rPr lang="nl-NL" sz="2000" dirty="0" err="1">
                <a:solidFill>
                  <a:srgbClr val="FFFF00"/>
                </a:solidFill>
              </a:rPr>
              <a:t>negare</a:t>
            </a:r>
            <a:r>
              <a:rPr lang="nl-NL" sz="2000" dirty="0">
                <a:solidFill>
                  <a:srgbClr val="FFFF00"/>
                </a:solidFill>
              </a:rPr>
              <a:t> non </a:t>
            </a:r>
            <a:r>
              <a:rPr lang="nl-NL" sz="2000" dirty="0" err="1">
                <a:solidFill>
                  <a:srgbClr val="FFFF00"/>
                </a:solidFill>
              </a:rPr>
              <a:t>possumus</a:t>
            </a:r>
            <a:r>
              <a:rPr lang="nl-NL" sz="2000" dirty="0">
                <a:solidFill>
                  <a:srgbClr val="FFFF00"/>
                </a:solidFill>
              </a:rPr>
              <a:t>. </a:t>
            </a:r>
            <a:r>
              <a:rPr lang="nl-NL" sz="2000" dirty="0" err="1">
                <a:solidFill>
                  <a:srgbClr val="FFFF00"/>
                </a:solidFill>
              </a:rPr>
              <a:t>Dolebimus</a:t>
            </a:r>
            <a:r>
              <a:rPr lang="nl-NL" sz="2000" dirty="0">
                <a:solidFill>
                  <a:srgbClr val="FFFF00"/>
                </a:solidFill>
              </a:rPr>
              <a:t>, </a:t>
            </a:r>
            <a:r>
              <a:rPr lang="nl-NL" sz="2000" dirty="0" err="1">
                <a:solidFill>
                  <a:srgbClr val="FFFF00"/>
                </a:solidFill>
              </a:rPr>
              <a:t>sed</a:t>
            </a:r>
            <a:r>
              <a:rPr lang="nl-NL" sz="2000" dirty="0">
                <a:solidFill>
                  <a:srgbClr val="FFFF00"/>
                </a:solidFill>
              </a:rPr>
              <a:t> </a:t>
            </a:r>
            <a:r>
              <a:rPr lang="nl-NL" sz="2000" dirty="0" err="1">
                <a:solidFill>
                  <a:srgbClr val="FFFF00"/>
                </a:solidFill>
              </a:rPr>
              <a:t>parum</a:t>
            </a:r>
            <a:r>
              <a:rPr lang="nl-NL" sz="2000" dirty="0">
                <a:solidFill>
                  <a:srgbClr val="FFFF00"/>
                </a:solidFill>
              </a:rPr>
              <a:t>; </a:t>
            </a:r>
            <a:r>
              <a:rPr lang="nl-NL" sz="2000" dirty="0" err="1">
                <a:solidFill>
                  <a:srgbClr val="FFFF00"/>
                </a:solidFill>
              </a:rPr>
              <a:t>concupiscemus</a:t>
            </a:r>
            <a:r>
              <a:rPr lang="nl-NL" sz="2000" dirty="0">
                <a:solidFill>
                  <a:srgbClr val="FFFF00"/>
                </a:solidFill>
              </a:rPr>
              <a:t>, </a:t>
            </a:r>
            <a:r>
              <a:rPr lang="nl-NL" sz="2000" dirty="0" err="1">
                <a:solidFill>
                  <a:srgbClr val="FFFF00"/>
                </a:solidFill>
              </a:rPr>
              <a:t>sed</a:t>
            </a:r>
            <a:r>
              <a:rPr lang="nl-NL" sz="2000" dirty="0">
                <a:solidFill>
                  <a:srgbClr val="FFFF00"/>
                </a:solidFill>
              </a:rPr>
              <a:t> </a:t>
            </a:r>
            <a:r>
              <a:rPr lang="nl-NL" sz="2000" dirty="0" err="1">
                <a:solidFill>
                  <a:srgbClr val="FFFF00"/>
                </a:solidFill>
              </a:rPr>
              <a:t>temperate</a:t>
            </a:r>
            <a:r>
              <a:rPr lang="nl-NL" sz="2000" dirty="0">
                <a:solidFill>
                  <a:srgbClr val="FFFF00"/>
                </a:solidFill>
              </a:rPr>
              <a:t>; </a:t>
            </a:r>
            <a:r>
              <a:rPr lang="nl-NL" sz="2000" dirty="0" err="1">
                <a:solidFill>
                  <a:srgbClr val="FFFF00"/>
                </a:solidFill>
              </a:rPr>
              <a:t>irascemur</a:t>
            </a:r>
            <a:r>
              <a:rPr lang="nl-NL" sz="2000" dirty="0">
                <a:solidFill>
                  <a:srgbClr val="FFFF00"/>
                </a:solidFill>
              </a:rPr>
              <a:t>, </a:t>
            </a:r>
            <a:r>
              <a:rPr lang="nl-NL" sz="2000" dirty="0" err="1">
                <a:solidFill>
                  <a:srgbClr val="FFFF00"/>
                </a:solidFill>
              </a:rPr>
              <a:t>sed</a:t>
            </a:r>
            <a:r>
              <a:rPr lang="nl-NL" sz="2000" dirty="0">
                <a:solidFill>
                  <a:srgbClr val="FFFF00"/>
                </a:solidFill>
              </a:rPr>
              <a:t> </a:t>
            </a:r>
            <a:r>
              <a:rPr lang="nl-NL" sz="2000" dirty="0" err="1">
                <a:solidFill>
                  <a:srgbClr val="FFFF00"/>
                </a:solidFill>
              </a:rPr>
              <a:t>placabimur</a:t>
            </a:r>
            <a:r>
              <a:rPr lang="nl-NL" sz="2000" dirty="0">
                <a:solidFill>
                  <a:srgbClr val="FFFF00"/>
                </a:solidFill>
              </a:rPr>
              <a:t>.’ </a:t>
            </a:r>
            <a:r>
              <a:rPr lang="nl-NL" sz="2000" dirty="0" err="1">
                <a:solidFill>
                  <a:srgbClr val="FFFF00"/>
                </a:solidFill>
              </a:rPr>
              <a:t>Scis</a:t>
            </a:r>
            <a:r>
              <a:rPr lang="nl-NL" sz="2000" dirty="0">
                <a:solidFill>
                  <a:srgbClr val="FFFF00"/>
                </a:solidFill>
              </a:rPr>
              <a:t>, </a:t>
            </a:r>
            <a:r>
              <a:rPr lang="nl-NL" sz="2000" dirty="0" err="1">
                <a:solidFill>
                  <a:srgbClr val="FFFF00"/>
                </a:solidFill>
              </a:rPr>
              <a:t>quare</a:t>
            </a:r>
            <a:r>
              <a:rPr lang="nl-NL" sz="2000" dirty="0">
                <a:solidFill>
                  <a:srgbClr val="FFFF00"/>
                </a:solidFill>
              </a:rPr>
              <a:t> non </a:t>
            </a:r>
            <a:r>
              <a:rPr lang="nl-NL" sz="2000" dirty="0" err="1">
                <a:solidFill>
                  <a:srgbClr val="FFFF00"/>
                </a:solidFill>
              </a:rPr>
              <a:t>possimus</a:t>
            </a:r>
            <a:r>
              <a:rPr lang="nl-NL" sz="2000" dirty="0">
                <a:solidFill>
                  <a:srgbClr val="FFFF00"/>
                </a:solidFill>
              </a:rPr>
              <a:t> </a:t>
            </a:r>
            <a:r>
              <a:rPr lang="nl-NL" sz="2000" dirty="0" err="1">
                <a:solidFill>
                  <a:srgbClr val="FFFF00"/>
                </a:solidFill>
              </a:rPr>
              <a:t>ista</a:t>
            </a:r>
            <a:r>
              <a:rPr lang="nl-NL" sz="2000" dirty="0">
                <a:solidFill>
                  <a:srgbClr val="FFFF00"/>
                </a:solidFill>
              </a:rPr>
              <a:t>? </a:t>
            </a:r>
            <a:r>
              <a:rPr lang="nl-NL" sz="2000" dirty="0" err="1">
                <a:solidFill>
                  <a:srgbClr val="FFFF00"/>
                </a:solidFill>
              </a:rPr>
              <a:t>Quia</a:t>
            </a:r>
            <a:r>
              <a:rPr lang="nl-NL" sz="2000" dirty="0">
                <a:solidFill>
                  <a:srgbClr val="FFFF00"/>
                </a:solidFill>
              </a:rPr>
              <a:t> </a:t>
            </a:r>
            <a:r>
              <a:rPr lang="nl-NL" sz="2000" dirty="0" err="1">
                <a:solidFill>
                  <a:srgbClr val="FFFF00"/>
                </a:solidFill>
              </a:rPr>
              <a:t>nos</a:t>
            </a:r>
            <a:r>
              <a:rPr lang="nl-NL" sz="2000" dirty="0">
                <a:solidFill>
                  <a:srgbClr val="FFFF00"/>
                </a:solidFill>
              </a:rPr>
              <a:t> </a:t>
            </a:r>
            <a:r>
              <a:rPr lang="nl-NL" sz="2000" dirty="0" err="1">
                <a:solidFill>
                  <a:srgbClr val="FFFF00"/>
                </a:solidFill>
              </a:rPr>
              <a:t>posse</a:t>
            </a:r>
            <a:r>
              <a:rPr lang="nl-NL" sz="2000" dirty="0">
                <a:solidFill>
                  <a:srgbClr val="FFFF00"/>
                </a:solidFill>
              </a:rPr>
              <a:t> non </a:t>
            </a:r>
            <a:r>
              <a:rPr lang="nl-NL" sz="2000" dirty="0" err="1">
                <a:solidFill>
                  <a:srgbClr val="FFFF00"/>
                </a:solidFill>
              </a:rPr>
              <a:t>credimus</a:t>
            </a:r>
            <a:r>
              <a:rPr lang="nl-NL" sz="2000" dirty="0">
                <a:solidFill>
                  <a:srgbClr val="FFFF00"/>
                </a:solidFill>
              </a:rPr>
              <a:t>.</a:t>
            </a:r>
          </a:p>
          <a:p>
            <a:pPr marL="0" marR="0" lvl="0" indent="0" algn="l" defTabSz="914400" rtl="0" eaLnBrk="1" fontAlgn="auto" latinLnBrk="0" hangingPunct="1">
              <a:lnSpc>
                <a:spcPct val="150000"/>
              </a:lnSpc>
              <a:spcBef>
                <a:spcPts val="1200"/>
              </a:spcBef>
              <a:spcAft>
                <a:spcPts val="0"/>
              </a:spcAft>
              <a:buClrTx/>
              <a:buSzTx/>
              <a:buFontTx/>
              <a:buNone/>
              <a:tabLst/>
              <a:defRPr/>
            </a:pPr>
            <a:endParaRPr kumimoji="0" lang="nl-NL" sz="20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a:p>
            <a:pPr marL="0" marR="0" lvl="0" indent="0" algn="l" defTabSz="914400" rtl="0" eaLnBrk="1" fontAlgn="auto" latinLnBrk="0" hangingPunct="1">
              <a:lnSpc>
                <a:spcPct val="150000"/>
              </a:lnSpc>
              <a:spcBef>
                <a:spcPts val="1200"/>
              </a:spcBef>
              <a:spcAft>
                <a:spcPts val="0"/>
              </a:spcAft>
              <a:buClrTx/>
              <a:buSzTx/>
              <a:buFontTx/>
              <a:buNone/>
              <a:tabLst/>
              <a:defRPr/>
            </a:pPr>
            <a:r>
              <a:rPr kumimoji="0" lang="nl-NL" sz="20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Op deze plaats zul jij mij confronteren met die algemene uitspraak tegen de stoïcijnen: ‘Jullie beloven al te grote dingen, jullie schrijven al te lastige dingen voor. Wij zijn zwakke mensen; wij kunnen ons niet alles ontzeggen. Wij zullen bedroefd zijn, maar weinig; wij zullen begeren, maar gematigd; wij zullen boos zijn, maar we zullen ons verzoenen.’ Weet jij, waarom wij die dingen niet kunnen? Omdat wij niet geloven dat wij ze kunnen. </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prstClr val="white">
                    <a:lumMod val="50000"/>
                  </a:prstClr>
                </a:solidFill>
                <a:effectLst/>
                <a:uLnTx/>
                <a:uFillTx/>
                <a:latin typeface="Calibri" panose="020F0502020204030204"/>
                <a:ea typeface="+mn-ea"/>
                <a:cs typeface="+mn-cs"/>
              </a:rPr>
              <a:t>M. de Hoon – JDW – 2022 –  Seneca</a:t>
            </a:r>
          </a:p>
        </p:txBody>
      </p:sp>
      <p:sp>
        <p:nvSpPr>
          <p:cNvPr id="10" name="Pijl: links/rechts 9">
            <a:hlinkClick r:id="rId4" action="ppaction://hlinksldjump"/>
            <a:extLst>
              <a:ext uri="{FF2B5EF4-FFF2-40B4-BE49-F238E27FC236}">
                <a16:creationId xmlns:a16="http://schemas.microsoft.com/office/drawing/2014/main" id="{546D142C-DAB7-4FA3-A680-A50FF3F51967}"/>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1468667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0692FC-D4EA-49C2-9AD0-22E77003FC0B}" type="slidenum">
              <a:rPr kumimoji="0" lang="nl-NL" sz="1400" b="1" i="0" u="none" strike="noStrike" kern="1200" cap="none" spc="0" normalizeH="0" baseline="0" noProof="0" smtClean="0">
                <a:ln>
                  <a:noFill/>
                </a:ln>
                <a:solidFill>
                  <a:srgbClr val="00B0F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nl-NL" sz="1400" b="1" i="0" u="none" strike="noStrike" kern="1200" cap="none" spc="0" normalizeH="0" baseline="0" noProof="0">
              <a:ln>
                <a:noFill/>
              </a:ln>
              <a:solidFill>
                <a:srgbClr val="00B0F0"/>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Seneca </a:t>
            </a:r>
            <a:r>
              <a:rPr kumimoji="0" lang="nl-NL" sz="2400" b="0" i="0" u="none" strike="noStrike" kern="1200" cap="none" spc="0" normalizeH="0" baseline="0" noProof="0" err="1">
                <a:ln>
                  <a:noFill/>
                </a:ln>
                <a:solidFill>
                  <a:srgbClr val="FFFF00"/>
                </a:solidFill>
                <a:effectLst/>
                <a:uLnTx/>
                <a:uFillTx/>
                <a:latin typeface="Calibri" panose="020F0502020204030204"/>
                <a:ea typeface="+mn-ea"/>
                <a:cs typeface="+mn-cs"/>
              </a:rPr>
              <a:t>epistula</a:t>
            </a: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 116, D (p.166)	</a:t>
            </a:r>
            <a:r>
              <a:rPr kumimoji="0" lang="nl-NL" sz="2400" b="0" i="0" u="none" strike="noStrike" kern="1200" cap="none" spc="0" normalizeH="0" baseline="0" noProof="0" err="1">
                <a:ln>
                  <a:noFill/>
                </a:ln>
                <a:solidFill>
                  <a:srgbClr val="FFFF00"/>
                </a:solidFill>
                <a:effectLst/>
                <a:uLnTx/>
                <a:uFillTx/>
                <a:latin typeface="Calibri" panose="020F0502020204030204"/>
                <a:ea typeface="+mn-ea"/>
                <a:cs typeface="+mn-cs"/>
              </a:rPr>
              <a:t>rr</a:t>
            </a: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 11- 16</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045723"/>
          </a:xfrm>
          <a:prstGeom prst="rect">
            <a:avLst/>
          </a:prstGeom>
          <a:noFill/>
        </p:spPr>
        <p:txBody>
          <a:bodyPr wrap="square" rtlCol="0">
            <a:spAutoFit/>
          </a:bodyPr>
          <a:lstStyle/>
          <a:p>
            <a:pPr lvl="0">
              <a:lnSpc>
                <a:spcPct val="150000"/>
              </a:lnSpc>
              <a:spcBef>
                <a:spcPts val="1200"/>
              </a:spcBef>
            </a:pPr>
            <a:r>
              <a:rPr lang="nl-NL" sz="2000" dirty="0" err="1">
                <a:solidFill>
                  <a:srgbClr val="FFFF00"/>
                </a:solidFill>
              </a:rPr>
              <a:t>Immo</a:t>
            </a:r>
            <a:r>
              <a:rPr lang="nl-NL" sz="2000" dirty="0">
                <a:solidFill>
                  <a:srgbClr val="FFFF00"/>
                </a:solidFill>
              </a:rPr>
              <a:t> </a:t>
            </a:r>
            <a:r>
              <a:rPr lang="nl-NL" sz="2000" dirty="0" err="1">
                <a:solidFill>
                  <a:srgbClr val="FFFF00"/>
                </a:solidFill>
              </a:rPr>
              <a:t>mehercules</a:t>
            </a:r>
            <a:r>
              <a:rPr lang="nl-NL" sz="2000" dirty="0">
                <a:solidFill>
                  <a:srgbClr val="FFFF00"/>
                </a:solidFill>
              </a:rPr>
              <a:t> </a:t>
            </a:r>
            <a:r>
              <a:rPr lang="nl-NL" sz="2000" dirty="0" err="1">
                <a:solidFill>
                  <a:srgbClr val="FFFF00"/>
                </a:solidFill>
              </a:rPr>
              <a:t>aliud</a:t>
            </a:r>
            <a:r>
              <a:rPr lang="nl-NL" sz="2000" dirty="0">
                <a:solidFill>
                  <a:srgbClr val="FFFF00"/>
                </a:solidFill>
              </a:rPr>
              <a:t> </a:t>
            </a:r>
            <a:r>
              <a:rPr lang="nl-NL" sz="2000" dirty="0" err="1">
                <a:solidFill>
                  <a:srgbClr val="FFFF00"/>
                </a:solidFill>
              </a:rPr>
              <a:t>est</a:t>
            </a:r>
            <a:r>
              <a:rPr lang="nl-NL" sz="2000" dirty="0">
                <a:solidFill>
                  <a:srgbClr val="FFFF00"/>
                </a:solidFill>
              </a:rPr>
              <a:t> in re: </a:t>
            </a:r>
            <a:r>
              <a:rPr lang="nl-NL" sz="2000" dirty="0" err="1">
                <a:solidFill>
                  <a:srgbClr val="FFFF00"/>
                </a:solidFill>
              </a:rPr>
              <a:t>vitia</a:t>
            </a:r>
            <a:r>
              <a:rPr lang="nl-NL" sz="2000" dirty="0">
                <a:solidFill>
                  <a:srgbClr val="FFFF00"/>
                </a:solidFill>
              </a:rPr>
              <a:t> </a:t>
            </a:r>
            <a:r>
              <a:rPr lang="nl-NL" sz="2000" dirty="0" err="1">
                <a:solidFill>
                  <a:srgbClr val="FFFF00"/>
                </a:solidFill>
              </a:rPr>
              <a:t>nostra</a:t>
            </a:r>
            <a:r>
              <a:rPr lang="nl-NL" sz="2000" dirty="0">
                <a:solidFill>
                  <a:srgbClr val="FFFF00"/>
                </a:solidFill>
              </a:rPr>
              <a:t> </a:t>
            </a:r>
            <a:r>
              <a:rPr lang="nl-NL" sz="2000" dirty="0" err="1">
                <a:solidFill>
                  <a:srgbClr val="FFFF00"/>
                </a:solidFill>
              </a:rPr>
              <a:t>quia</a:t>
            </a:r>
            <a:r>
              <a:rPr lang="nl-NL" sz="2000" dirty="0">
                <a:solidFill>
                  <a:srgbClr val="FFFF00"/>
                </a:solidFill>
              </a:rPr>
              <a:t> </a:t>
            </a:r>
            <a:r>
              <a:rPr lang="nl-NL" sz="2000" dirty="0" err="1">
                <a:solidFill>
                  <a:srgbClr val="FFFF00"/>
                </a:solidFill>
              </a:rPr>
              <a:t>amamus</a:t>
            </a:r>
            <a:r>
              <a:rPr lang="nl-NL" sz="2000" dirty="0">
                <a:solidFill>
                  <a:srgbClr val="FFFF00"/>
                </a:solidFill>
              </a:rPr>
              <a:t>, </a:t>
            </a:r>
            <a:r>
              <a:rPr lang="nl-NL" sz="2000" dirty="0" err="1">
                <a:solidFill>
                  <a:srgbClr val="FFFF00"/>
                </a:solidFill>
              </a:rPr>
              <a:t>defendimus</a:t>
            </a:r>
            <a:r>
              <a:rPr lang="nl-NL" sz="2000" dirty="0">
                <a:solidFill>
                  <a:srgbClr val="FFFF00"/>
                </a:solidFill>
              </a:rPr>
              <a:t> et </a:t>
            </a:r>
            <a:r>
              <a:rPr lang="nl-NL" sz="2000" dirty="0" err="1">
                <a:solidFill>
                  <a:srgbClr val="FFFF00"/>
                </a:solidFill>
              </a:rPr>
              <a:t>malumus</a:t>
            </a:r>
            <a:r>
              <a:rPr lang="nl-NL" sz="2000" dirty="0">
                <a:solidFill>
                  <a:srgbClr val="FFFF00"/>
                </a:solidFill>
              </a:rPr>
              <a:t> </a:t>
            </a:r>
            <a:r>
              <a:rPr lang="nl-NL" sz="2000" dirty="0" err="1">
                <a:solidFill>
                  <a:srgbClr val="FFFF00"/>
                </a:solidFill>
              </a:rPr>
              <a:t>excusare</a:t>
            </a:r>
            <a:r>
              <a:rPr lang="nl-NL" sz="2000" dirty="0">
                <a:solidFill>
                  <a:srgbClr val="FFFF00"/>
                </a:solidFill>
              </a:rPr>
              <a:t> </a:t>
            </a:r>
            <a:r>
              <a:rPr lang="nl-NL" sz="2000" dirty="0" err="1">
                <a:solidFill>
                  <a:srgbClr val="FFFF00"/>
                </a:solidFill>
              </a:rPr>
              <a:t>illa</a:t>
            </a:r>
            <a:r>
              <a:rPr lang="nl-NL" sz="2000" dirty="0">
                <a:solidFill>
                  <a:srgbClr val="FFFF00"/>
                </a:solidFill>
              </a:rPr>
              <a:t> </a:t>
            </a:r>
            <a:r>
              <a:rPr lang="nl-NL" sz="2000" dirty="0" err="1">
                <a:solidFill>
                  <a:srgbClr val="FFFF00"/>
                </a:solidFill>
              </a:rPr>
              <a:t>quam</a:t>
            </a:r>
            <a:r>
              <a:rPr lang="nl-NL" sz="2000" dirty="0">
                <a:solidFill>
                  <a:srgbClr val="FFFF00"/>
                </a:solidFill>
              </a:rPr>
              <a:t> </a:t>
            </a:r>
            <a:r>
              <a:rPr lang="nl-NL" sz="2000" dirty="0" err="1">
                <a:solidFill>
                  <a:srgbClr val="FFFF00"/>
                </a:solidFill>
              </a:rPr>
              <a:t>excutere</a:t>
            </a:r>
            <a:r>
              <a:rPr lang="nl-NL" sz="2000" dirty="0">
                <a:solidFill>
                  <a:srgbClr val="FFFF00"/>
                </a:solidFill>
              </a:rPr>
              <a:t>. </a:t>
            </a:r>
            <a:r>
              <a:rPr lang="nl-NL" sz="2000" dirty="0" err="1">
                <a:solidFill>
                  <a:srgbClr val="FFFF00"/>
                </a:solidFill>
              </a:rPr>
              <a:t>Satis</a:t>
            </a:r>
            <a:r>
              <a:rPr lang="nl-NL" sz="2000" dirty="0">
                <a:solidFill>
                  <a:srgbClr val="FFFF00"/>
                </a:solidFill>
              </a:rPr>
              <a:t> natura </a:t>
            </a:r>
            <a:r>
              <a:rPr lang="nl-NL" sz="2000" dirty="0" err="1">
                <a:solidFill>
                  <a:srgbClr val="FFFF00"/>
                </a:solidFill>
              </a:rPr>
              <a:t>homini</a:t>
            </a:r>
            <a:r>
              <a:rPr lang="nl-NL" sz="2000" dirty="0">
                <a:solidFill>
                  <a:srgbClr val="FFFF00"/>
                </a:solidFill>
              </a:rPr>
              <a:t> </a:t>
            </a:r>
            <a:r>
              <a:rPr lang="nl-NL" sz="2000" dirty="0" err="1">
                <a:solidFill>
                  <a:srgbClr val="FFFF00"/>
                </a:solidFill>
              </a:rPr>
              <a:t>dedit</a:t>
            </a:r>
            <a:r>
              <a:rPr lang="nl-NL" sz="2000" dirty="0">
                <a:solidFill>
                  <a:srgbClr val="FFFF00"/>
                </a:solidFill>
              </a:rPr>
              <a:t> </a:t>
            </a:r>
            <a:r>
              <a:rPr lang="nl-NL" sz="2000" dirty="0" err="1">
                <a:solidFill>
                  <a:srgbClr val="FFFF00"/>
                </a:solidFill>
              </a:rPr>
              <a:t>roboris</a:t>
            </a:r>
            <a:r>
              <a:rPr lang="nl-NL" sz="2000" dirty="0">
                <a:solidFill>
                  <a:srgbClr val="FFFF00"/>
                </a:solidFill>
              </a:rPr>
              <a:t>, si </a:t>
            </a:r>
            <a:r>
              <a:rPr lang="nl-NL" sz="2000" dirty="0" err="1">
                <a:solidFill>
                  <a:srgbClr val="FFFF00"/>
                </a:solidFill>
              </a:rPr>
              <a:t>illo</a:t>
            </a:r>
            <a:r>
              <a:rPr lang="nl-NL" sz="2000" dirty="0">
                <a:solidFill>
                  <a:srgbClr val="FFFF00"/>
                </a:solidFill>
              </a:rPr>
              <a:t> </a:t>
            </a:r>
            <a:r>
              <a:rPr lang="nl-NL" sz="2000" dirty="0" err="1">
                <a:solidFill>
                  <a:srgbClr val="FFFF00"/>
                </a:solidFill>
              </a:rPr>
              <a:t>utamur</a:t>
            </a:r>
            <a:r>
              <a:rPr lang="nl-NL" sz="2000" dirty="0">
                <a:solidFill>
                  <a:srgbClr val="FFFF00"/>
                </a:solidFill>
              </a:rPr>
              <a:t>, si </a:t>
            </a:r>
            <a:r>
              <a:rPr lang="nl-NL" sz="2000" dirty="0" err="1">
                <a:solidFill>
                  <a:srgbClr val="FFFF00"/>
                </a:solidFill>
              </a:rPr>
              <a:t>vires</a:t>
            </a:r>
            <a:r>
              <a:rPr lang="nl-NL" sz="2000" dirty="0">
                <a:solidFill>
                  <a:srgbClr val="FFFF00"/>
                </a:solidFill>
              </a:rPr>
              <a:t> </a:t>
            </a:r>
            <a:r>
              <a:rPr lang="nl-NL" sz="2000" dirty="0" err="1">
                <a:solidFill>
                  <a:srgbClr val="FFFF00"/>
                </a:solidFill>
              </a:rPr>
              <a:t>nostras</a:t>
            </a:r>
            <a:r>
              <a:rPr lang="nl-NL" sz="2000" dirty="0">
                <a:solidFill>
                  <a:srgbClr val="FFFF00"/>
                </a:solidFill>
              </a:rPr>
              <a:t> </a:t>
            </a:r>
            <a:r>
              <a:rPr lang="nl-NL" sz="2000" dirty="0" err="1">
                <a:solidFill>
                  <a:srgbClr val="FFFF00"/>
                </a:solidFill>
              </a:rPr>
              <a:t>colligamus</a:t>
            </a:r>
            <a:r>
              <a:rPr lang="nl-NL" sz="2000" dirty="0">
                <a:solidFill>
                  <a:srgbClr val="FFFF00"/>
                </a:solidFill>
              </a:rPr>
              <a:t> </a:t>
            </a:r>
            <a:r>
              <a:rPr lang="nl-NL" sz="2000" dirty="0" err="1">
                <a:solidFill>
                  <a:srgbClr val="FFFF00"/>
                </a:solidFill>
              </a:rPr>
              <a:t>ac</a:t>
            </a:r>
            <a:r>
              <a:rPr lang="nl-NL" sz="2000" dirty="0">
                <a:solidFill>
                  <a:srgbClr val="FFFF00"/>
                </a:solidFill>
              </a:rPr>
              <a:t> </a:t>
            </a:r>
            <a:r>
              <a:rPr lang="nl-NL" sz="2000" dirty="0" err="1">
                <a:solidFill>
                  <a:srgbClr val="FFFF00"/>
                </a:solidFill>
              </a:rPr>
              <a:t>totas</a:t>
            </a:r>
            <a:r>
              <a:rPr lang="nl-NL" sz="2000" dirty="0">
                <a:solidFill>
                  <a:srgbClr val="FFFF00"/>
                </a:solidFill>
              </a:rPr>
              <a:t> pro </a:t>
            </a:r>
            <a:r>
              <a:rPr lang="nl-NL" sz="2000" dirty="0" err="1">
                <a:solidFill>
                  <a:srgbClr val="FFFF00"/>
                </a:solidFill>
              </a:rPr>
              <a:t>nobis</a:t>
            </a:r>
            <a:r>
              <a:rPr lang="nl-NL" sz="2000" dirty="0">
                <a:solidFill>
                  <a:srgbClr val="FFFF00"/>
                </a:solidFill>
              </a:rPr>
              <a:t>, </a:t>
            </a:r>
            <a:r>
              <a:rPr lang="nl-NL" sz="2000" dirty="0" err="1">
                <a:solidFill>
                  <a:srgbClr val="FFFF00"/>
                </a:solidFill>
              </a:rPr>
              <a:t>certe</a:t>
            </a:r>
            <a:r>
              <a:rPr lang="nl-NL" sz="2000" dirty="0">
                <a:solidFill>
                  <a:srgbClr val="FFFF00"/>
                </a:solidFill>
              </a:rPr>
              <a:t> non contra </a:t>
            </a:r>
            <a:r>
              <a:rPr lang="nl-NL" sz="2000" dirty="0" err="1">
                <a:solidFill>
                  <a:srgbClr val="FFFF00"/>
                </a:solidFill>
              </a:rPr>
              <a:t>nos</a:t>
            </a:r>
            <a:r>
              <a:rPr lang="nl-NL" sz="2000" dirty="0">
                <a:solidFill>
                  <a:srgbClr val="FFFF00"/>
                </a:solidFill>
              </a:rPr>
              <a:t> </a:t>
            </a:r>
            <a:r>
              <a:rPr lang="nl-NL" sz="2000" dirty="0" err="1">
                <a:solidFill>
                  <a:srgbClr val="FFFF00"/>
                </a:solidFill>
              </a:rPr>
              <a:t>concitemus</a:t>
            </a:r>
            <a:r>
              <a:rPr lang="nl-NL" sz="2000" dirty="0">
                <a:solidFill>
                  <a:srgbClr val="FFFF00"/>
                </a:solidFill>
              </a:rPr>
              <a:t>. Nolle in </a:t>
            </a:r>
            <a:r>
              <a:rPr lang="nl-NL" sz="2000" dirty="0" err="1">
                <a:solidFill>
                  <a:srgbClr val="FFFF00"/>
                </a:solidFill>
              </a:rPr>
              <a:t>causa</a:t>
            </a:r>
            <a:r>
              <a:rPr lang="nl-NL" sz="2000" dirty="0">
                <a:solidFill>
                  <a:srgbClr val="FFFF00"/>
                </a:solidFill>
              </a:rPr>
              <a:t> </a:t>
            </a:r>
            <a:r>
              <a:rPr lang="nl-NL" sz="2000" dirty="0" err="1">
                <a:solidFill>
                  <a:srgbClr val="FFFF00"/>
                </a:solidFill>
              </a:rPr>
              <a:t>est</a:t>
            </a:r>
            <a:r>
              <a:rPr lang="nl-NL" sz="2000" dirty="0">
                <a:solidFill>
                  <a:srgbClr val="FFFF00"/>
                </a:solidFill>
              </a:rPr>
              <a:t>, non </a:t>
            </a:r>
            <a:r>
              <a:rPr lang="nl-NL" sz="2000" dirty="0" err="1">
                <a:solidFill>
                  <a:srgbClr val="FFFF00"/>
                </a:solidFill>
              </a:rPr>
              <a:t>posse</a:t>
            </a:r>
            <a:r>
              <a:rPr lang="nl-NL" sz="2000" dirty="0">
                <a:solidFill>
                  <a:srgbClr val="FFFF00"/>
                </a:solidFill>
              </a:rPr>
              <a:t> </a:t>
            </a:r>
            <a:r>
              <a:rPr lang="nl-NL" sz="2000" dirty="0" err="1">
                <a:solidFill>
                  <a:srgbClr val="FFFF00"/>
                </a:solidFill>
              </a:rPr>
              <a:t>praetenditur</a:t>
            </a:r>
            <a:r>
              <a:rPr lang="nl-NL" sz="2000" dirty="0">
                <a:solidFill>
                  <a:srgbClr val="FFFF00"/>
                </a:solidFill>
              </a:rPr>
              <a:t>. Vale.</a:t>
            </a:r>
          </a:p>
          <a:p>
            <a:pPr lvl="0">
              <a:lnSpc>
                <a:spcPct val="150000"/>
              </a:lnSpc>
              <a:spcBef>
                <a:spcPts val="1200"/>
              </a:spcBef>
            </a:pPr>
            <a:endParaRPr kumimoji="0" lang="nl-NL" sz="20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a:p>
            <a:pPr marL="0" marR="0" lvl="0" indent="0" algn="l" defTabSz="914400" rtl="0" eaLnBrk="1" fontAlgn="auto" latinLnBrk="0" hangingPunct="1">
              <a:lnSpc>
                <a:spcPct val="150000"/>
              </a:lnSpc>
              <a:spcBef>
                <a:spcPts val="1200"/>
              </a:spcBef>
              <a:spcAft>
                <a:spcPts val="0"/>
              </a:spcAft>
              <a:buClrTx/>
              <a:buSzTx/>
              <a:buFontTx/>
              <a:buNone/>
              <a:tabLst/>
              <a:defRPr/>
            </a:pPr>
            <a:r>
              <a:rPr kumimoji="0" lang="nl-NL" sz="20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Sterker nog, bij Hercules, het ligt anders: omdat wij van onze fouten houden, verdedigen wij ze en willen wij ze liever verontschuldigen dan verdrijven. De natuur heeft aan de mens genoeg kracht gegeven, als wij slechts die zouden gebruiken, als wij slechts onze krachten zouden verzamelen en deze geheel en al voor ons, zeker niet tegen ons zouden mobiliseren. Niet willen is de oorzaak, niet kunnen wordt voorgewend. Gegroet.</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prstClr val="white">
                    <a:lumMod val="50000"/>
                  </a:prstClr>
                </a:solidFill>
                <a:effectLst/>
                <a:uLnTx/>
                <a:uFillTx/>
                <a:latin typeface="Calibri" panose="020F0502020204030204"/>
                <a:ea typeface="+mn-ea"/>
                <a:cs typeface="+mn-cs"/>
              </a:rPr>
              <a:t>M. de Hoon – JDW – 2022 –  Seneca</a:t>
            </a:r>
          </a:p>
        </p:txBody>
      </p:sp>
      <p:sp>
        <p:nvSpPr>
          <p:cNvPr id="10" name="Pijl: links/rechts 9">
            <a:hlinkClick r:id="rId4" action="ppaction://hlinksldjump"/>
            <a:extLst>
              <a:ext uri="{FF2B5EF4-FFF2-40B4-BE49-F238E27FC236}">
                <a16:creationId xmlns:a16="http://schemas.microsoft.com/office/drawing/2014/main" id="{23F2E256-8603-42DF-B315-8610193061A4}"/>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5069186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45</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A (p.150)	rr. 1 - 6</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5430717"/>
          </a:xfrm>
          <a:prstGeom prst="rect">
            <a:avLst/>
          </a:prstGeom>
          <a:noFill/>
        </p:spPr>
        <p:txBody>
          <a:bodyPr wrap="square" rtlCol="0">
            <a:spAutoFit/>
          </a:bodyPr>
          <a:lstStyle/>
          <a:p>
            <a:pPr>
              <a:lnSpc>
                <a:spcPct val="150000"/>
              </a:lnSpc>
              <a:spcBef>
                <a:spcPts val="1200"/>
              </a:spcBef>
            </a:pPr>
            <a:r>
              <a:rPr lang="nl-NL" sz="2000" dirty="0">
                <a:solidFill>
                  <a:srgbClr val="FFFF00"/>
                </a:solidFill>
              </a:rPr>
              <a:t>Seneca </a:t>
            </a:r>
            <a:r>
              <a:rPr lang="nl-NL" sz="2000" dirty="0" err="1">
                <a:solidFill>
                  <a:srgbClr val="FFFF00"/>
                </a:solidFill>
              </a:rPr>
              <a:t>Lucilio</a:t>
            </a:r>
            <a:r>
              <a:rPr lang="nl-NL" sz="2000" dirty="0">
                <a:solidFill>
                  <a:srgbClr val="FFFF00"/>
                </a:solidFill>
              </a:rPr>
              <a:t> </a:t>
            </a:r>
            <a:r>
              <a:rPr lang="nl-NL" sz="2000" dirty="0" err="1">
                <a:solidFill>
                  <a:srgbClr val="FFFF00"/>
                </a:solidFill>
              </a:rPr>
              <a:t>suo</a:t>
            </a:r>
            <a:r>
              <a:rPr lang="nl-NL" sz="2000" dirty="0">
                <a:solidFill>
                  <a:srgbClr val="FFFF00"/>
                </a:solidFill>
              </a:rPr>
              <a:t> </a:t>
            </a:r>
            <a:r>
              <a:rPr lang="nl-NL" sz="2000" dirty="0" err="1">
                <a:solidFill>
                  <a:srgbClr val="FFFF00"/>
                </a:solidFill>
              </a:rPr>
              <a:t>salutem</a:t>
            </a:r>
            <a:br>
              <a:rPr lang="nl-NL" sz="2000" dirty="0">
                <a:solidFill>
                  <a:srgbClr val="FFFF00"/>
                </a:solidFill>
              </a:rPr>
            </a:br>
            <a:r>
              <a:rPr lang="nl-NL" sz="2000" dirty="0" err="1">
                <a:solidFill>
                  <a:srgbClr val="FFFF00"/>
                </a:solidFill>
              </a:rPr>
              <a:t>Libenter</a:t>
            </a:r>
            <a:r>
              <a:rPr lang="nl-NL" sz="2000" dirty="0">
                <a:solidFill>
                  <a:srgbClr val="FFFF00"/>
                </a:solidFill>
              </a:rPr>
              <a:t> ex </a:t>
            </a:r>
            <a:r>
              <a:rPr lang="nl-NL" sz="2000" dirty="0" err="1">
                <a:solidFill>
                  <a:srgbClr val="FFFF00"/>
                </a:solidFill>
              </a:rPr>
              <a:t>iis</a:t>
            </a:r>
            <a:r>
              <a:rPr lang="nl-NL" sz="2000" dirty="0">
                <a:solidFill>
                  <a:srgbClr val="FFFF00"/>
                </a:solidFill>
              </a:rPr>
              <a:t>, </a:t>
            </a:r>
            <a:r>
              <a:rPr lang="nl-NL" sz="2000" dirty="0" err="1">
                <a:solidFill>
                  <a:srgbClr val="FFFF00"/>
                </a:solidFill>
              </a:rPr>
              <a:t>qui</a:t>
            </a:r>
            <a:r>
              <a:rPr lang="nl-NL" sz="2000" dirty="0">
                <a:solidFill>
                  <a:srgbClr val="FFFF00"/>
                </a:solidFill>
              </a:rPr>
              <a:t> a te </a:t>
            </a:r>
            <a:r>
              <a:rPr lang="nl-NL" sz="2000" dirty="0" err="1">
                <a:solidFill>
                  <a:srgbClr val="FFFF00"/>
                </a:solidFill>
              </a:rPr>
              <a:t>veniunt</a:t>
            </a:r>
            <a:r>
              <a:rPr lang="nl-NL" sz="2000" dirty="0">
                <a:solidFill>
                  <a:srgbClr val="FFFF00"/>
                </a:solidFill>
              </a:rPr>
              <a:t>, </a:t>
            </a:r>
            <a:r>
              <a:rPr lang="nl-NL" sz="2000" dirty="0" err="1">
                <a:solidFill>
                  <a:srgbClr val="FFFF00"/>
                </a:solidFill>
              </a:rPr>
              <a:t>cognovi</a:t>
            </a:r>
            <a:r>
              <a:rPr lang="nl-NL" sz="2000" dirty="0">
                <a:solidFill>
                  <a:srgbClr val="FFFF00"/>
                </a:solidFill>
              </a:rPr>
              <a:t> </a:t>
            </a:r>
            <a:r>
              <a:rPr lang="nl-NL" sz="2000" dirty="0" err="1">
                <a:solidFill>
                  <a:srgbClr val="FFFF00"/>
                </a:solidFill>
              </a:rPr>
              <a:t>familiariter</a:t>
            </a:r>
            <a:r>
              <a:rPr lang="nl-NL" sz="2000" dirty="0">
                <a:solidFill>
                  <a:srgbClr val="FFFF00"/>
                </a:solidFill>
              </a:rPr>
              <a:t> te cum </a:t>
            </a:r>
            <a:r>
              <a:rPr lang="nl-NL" sz="2000" dirty="0" err="1">
                <a:solidFill>
                  <a:srgbClr val="FFFF00"/>
                </a:solidFill>
              </a:rPr>
              <a:t>servis</a:t>
            </a:r>
            <a:r>
              <a:rPr lang="nl-NL" sz="2000" dirty="0">
                <a:solidFill>
                  <a:srgbClr val="FFFF00"/>
                </a:solidFill>
              </a:rPr>
              <a:t> tuis </a:t>
            </a:r>
            <a:r>
              <a:rPr lang="nl-NL" sz="2000" dirty="0" err="1">
                <a:solidFill>
                  <a:srgbClr val="FFFF00"/>
                </a:solidFill>
              </a:rPr>
              <a:t>vivere</a:t>
            </a:r>
            <a:r>
              <a:rPr lang="nl-NL" sz="2000" dirty="0">
                <a:solidFill>
                  <a:srgbClr val="FFFF00"/>
                </a:solidFill>
              </a:rPr>
              <a:t>. Hoc </a:t>
            </a:r>
            <a:r>
              <a:rPr lang="nl-NL" sz="2000" dirty="0" err="1">
                <a:solidFill>
                  <a:srgbClr val="FFFF00"/>
                </a:solidFill>
              </a:rPr>
              <a:t>prudentiam</a:t>
            </a:r>
            <a:r>
              <a:rPr lang="nl-NL" sz="2000" dirty="0">
                <a:solidFill>
                  <a:srgbClr val="FFFF00"/>
                </a:solidFill>
              </a:rPr>
              <a:t> </a:t>
            </a:r>
            <a:r>
              <a:rPr lang="nl-NL" sz="2000" dirty="0" err="1">
                <a:solidFill>
                  <a:srgbClr val="FFFF00"/>
                </a:solidFill>
              </a:rPr>
              <a:t>tuam</a:t>
            </a:r>
            <a:r>
              <a:rPr lang="nl-NL" sz="2000" dirty="0">
                <a:solidFill>
                  <a:srgbClr val="FFFF00"/>
                </a:solidFill>
              </a:rPr>
              <a:t>, hoc</a:t>
            </a:r>
          </a:p>
          <a:p>
            <a:pPr>
              <a:lnSpc>
                <a:spcPct val="150000"/>
              </a:lnSpc>
              <a:spcBef>
                <a:spcPts val="1200"/>
              </a:spcBef>
            </a:pPr>
            <a:r>
              <a:rPr lang="nl-NL" sz="2000" dirty="0" err="1">
                <a:solidFill>
                  <a:srgbClr val="FFFF00"/>
                </a:solidFill>
              </a:rPr>
              <a:t>eruditionem</a:t>
            </a:r>
            <a:r>
              <a:rPr lang="nl-NL" sz="2000" dirty="0">
                <a:solidFill>
                  <a:srgbClr val="FFFF00"/>
                </a:solidFill>
              </a:rPr>
              <a:t> decet. '</a:t>
            </a:r>
            <a:r>
              <a:rPr lang="nl-NL" sz="2000" dirty="0" err="1">
                <a:solidFill>
                  <a:srgbClr val="FFFF00"/>
                </a:solidFill>
              </a:rPr>
              <a:t>Servi</a:t>
            </a:r>
            <a:r>
              <a:rPr lang="nl-NL" sz="2000" dirty="0">
                <a:solidFill>
                  <a:srgbClr val="FFFF00"/>
                </a:solidFill>
              </a:rPr>
              <a:t> </a:t>
            </a:r>
            <a:r>
              <a:rPr lang="nl-NL" sz="2000" dirty="0" err="1">
                <a:solidFill>
                  <a:srgbClr val="FFFF00"/>
                </a:solidFill>
              </a:rPr>
              <a:t>sunt</a:t>
            </a:r>
            <a:r>
              <a:rPr lang="nl-NL" sz="2000" dirty="0">
                <a:solidFill>
                  <a:srgbClr val="FFFF00"/>
                </a:solidFill>
              </a:rPr>
              <a:t>.' </a:t>
            </a:r>
            <a:r>
              <a:rPr lang="nl-NL" sz="2000" dirty="0" err="1">
                <a:solidFill>
                  <a:srgbClr val="FFFF00"/>
                </a:solidFill>
              </a:rPr>
              <a:t>Immo</a:t>
            </a:r>
            <a:r>
              <a:rPr lang="nl-NL" sz="2000" dirty="0">
                <a:solidFill>
                  <a:srgbClr val="FFFF00"/>
                </a:solidFill>
              </a:rPr>
              <a:t> </a:t>
            </a:r>
            <a:r>
              <a:rPr lang="nl-NL" sz="2000" dirty="0" err="1">
                <a:solidFill>
                  <a:srgbClr val="FFFF00"/>
                </a:solidFill>
              </a:rPr>
              <a:t>homines</a:t>
            </a:r>
            <a:r>
              <a:rPr lang="nl-NL" sz="2000" dirty="0">
                <a:solidFill>
                  <a:srgbClr val="FFFF00"/>
                </a:solidFill>
              </a:rPr>
              <a:t>. '</a:t>
            </a:r>
            <a:r>
              <a:rPr lang="nl-NL" sz="2000" dirty="0" err="1">
                <a:solidFill>
                  <a:srgbClr val="FFFF00"/>
                </a:solidFill>
              </a:rPr>
              <a:t>Servi</a:t>
            </a:r>
            <a:r>
              <a:rPr lang="nl-NL" sz="2000" dirty="0">
                <a:solidFill>
                  <a:srgbClr val="FFFF00"/>
                </a:solidFill>
              </a:rPr>
              <a:t> </a:t>
            </a:r>
            <a:r>
              <a:rPr lang="nl-NL" sz="2000" dirty="0" err="1">
                <a:solidFill>
                  <a:srgbClr val="FFFF00"/>
                </a:solidFill>
              </a:rPr>
              <a:t>sunt</a:t>
            </a:r>
            <a:r>
              <a:rPr lang="nl-NL" sz="2000" dirty="0">
                <a:solidFill>
                  <a:srgbClr val="FFFF00"/>
                </a:solidFill>
              </a:rPr>
              <a:t>.' </a:t>
            </a:r>
            <a:r>
              <a:rPr lang="nl-NL" sz="2000" dirty="0" err="1">
                <a:solidFill>
                  <a:srgbClr val="FFFF00"/>
                </a:solidFill>
              </a:rPr>
              <a:t>Immo</a:t>
            </a:r>
            <a:r>
              <a:rPr lang="nl-NL" sz="2000" dirty="0">
                <a:solidFill>
                  <a:srgbClr val="FFFF00"/>
                </a:solidFill>
              </a:rPr>
              <a:t> </a:t>
            </a:r>
            <a:r>
              <a:rPr lang="nl-NL" sz="2000" dirty="0" err="1">
                <a:solidFill>
                  <a:srgbClr val="FFFF00"/>
                </a:solidFill>
              </a:rPr>
              <a:t>contubernales</a:t>
            </a:r>
            <a:r>
              <a:rPr lang="nl-NL" sz="2000" dirty="0">
                <a:solidFill>
                  <a:srgbClr val="FFFF00"/>
                </a:solidFill>
              </a:rPr>
              <a:t>. '</a:t>
            </a:r>
            <a:r>
              <a:rPr lang="nl-NL" sz="2000" dirty="0" err="1">
                <a:solidFill>
                  <a:srgbClr val="FFFF00"/>
                </a:solidFill>
              </a:rPr>
              <a:t>Servi</a:t>
            </a:r>
            <a:r>
              <a:rPr lang="nl-NL" sz="2000" dirty="0">
                <a:solidFill>
                  <a:srgbClr val="FFFF00"/>
                </a:solidFill>
              </a:rPr>
              <a:t> </a:t>
            </a:r>
            <a:r>
              <a:rPr lang="nl-NL" sz="2000" dirty="0" err="1">
                <a:solidFill>
                  <a:srgbClr val="FFFF00"/>
                </a:solidFill>
              </a:rPr>
              <a:t>sunt</a:t>
            </a:r>
            <a:r>
              <a:rPr lang="nl-NL" sz="2000" dirty="0">
                <a:solidFill>
                  <a:srgbClr val="FFFF00"/>
                </a:solidFill>
              </a:rPr>
              <a:t>.' </a:t>
            </a:r>
            <a:r>
              <a:rPr lang="nl-NL" sz="2000" dirty="0" err="1">
                <a:solidFill>
                  <a:srgbClr val="FFFF00"/>
                </a:solidFill>
              </a:rPr>
              <a:t>Immo</a:t>
            </a:r>
            <a:r>
              <a:rPr lang="nl-NL" sz="2000" dirty="0">
                <a:solidFill>
                  <a:srgbClr val="FFFF00"/>
                </a:solidFill>
              </a:rPr>
              <a:t> </a:t>
            </a:r>
            <a:r>
              <a:rPr lang="nl-NL" sz="2000" dirty="0" err="1">
                <a:solidFill>
                  <a:srgbClr val="FFFF00"/>
                </a:solidFill>
              </a:rPr>
              <a:t>humiles</a:t>
            </a:r>
            <a:endParaRPr lang="nl-NL" sz="2000" dirty="0">
              <a:solidFill>
                <a:srgbClr val="FFFF00"/>
              </a:solidFill>
            </a:endParaRPr>
          </a:p>
          <a:p>
            <a:pPr>
              <a:lnSpc>
                <a:spcPct val="150000"/>
              </a:lnSpc>
              <a:spcBef>
                <a:spcPts val="1200"/>
              </a:spcBef>
            </a:pPr>
            <a:r>
              <a:rPr lang="nl-NL" sz="2000" dirty="0" err="1">
                <a:solidFill>
                  <a:srgbClr val="FFFF00"/>
                </a:solidFill>
              </a:rPr>
              <a:t>amici</a:t>
            </a:r>
            <a:r>
              <a:rPr lang="nl-NL" sz="2000" dirty="0">
                <a:solidFill>
                  <a:srgbClr val="FFFF00"/>
                </a:solidFill>
              </a:rPr>
              <a:t>. '</a:t>
            </a:r>
            <a:r>
              <a:rPr lang="nl-NL" sz="2000" dirty="0" err="1">
                <a:solidFill>
                  <a:srgbClr val="FFFF00"/>
                </a:solidFill>
              </a:rPr>
              <a:t>Servi</a:t>
            </a:r>
            <a:r>
              <a:rPr lang="nl-NL" sz="2000" dirty="0">
                <a:solidFill>
                  <a:srgbClr val="FFFF00"/>
                </a:solidFill>
              </a:rPr>
              <a:t> </a:t>
            </a:r>
            <a:r>
              <a:rPr lang="nl-NL" sz="2000" dirty="0" err="1">
                <a:solidFill>
                  <a:srgbClr val="FFFF00"/>
                </a:solidFill>
              </a:rPr>
              <a:t>sunt</a:t>
            </a:r>
            <a:r>
              <a:rPr lang="nl-NL" sz="2000" dirty="0">
                <a:solidFill>
                  <a:srgbClr val="FFFF00"/>
                </a:solidFill>
              </a:rPr>
              <a:t>.' </a:t>
            </a:r>
            <a:r>
              <a:rPr lang="nl-NL" sz="2000" dirty="0" err="1">
                <a:solidFill>
                  <a:srgbClr val="FFFF00"/>
                </a:solidFill>
              </a:rPr>
              <a:t>Immo</a:t>
            </a:r>
            <a:r>
              <a:rPr lang="nl-NL" sz="2000" dirty="0">
                <a:solidFill>
                  <a:srgbClr val="FFFF00"/>
                </a:solidFill>
              </a:rPr>
              <a:t> </a:t>
            </a:r>
            <a:r>
              <a:rPr lang="nl-NL" sz="2000" dirty="0" err="1">
                <a:solidFill>
                  <a:srgbClr val="FFFF00"/>
                </a:solidFill>
              </a:rPr>
              <a:t>conservi</a:t>
            </a:r>
            <a:r>
              <a:rPr lang="nl-NL" sz="2000" dirty="0">
                <a:solidFill>
                  <a:srgbClr val="FFFF00"/>
                </a:solidFill>
              </a:rPr>
              <a:t>, si </a:t>
            </a:r>
            <a:r>
              <a:rPr lang="nl-NL" sz="2000" dirty="0" err="1">
                <a:solidFill>
                  <a:srgbClr val="FFFF00"/>
                </a:solidFill>
              </a:rPr>
              <a:t>cogitaveris</a:t>
            </a:r>
            <a:r>
              <a:rPr lang="nl-NL" sz="2000" dirty="0">
                <a:solidFill>
                  <a:srgbClr val="FFFF00"/>
                </a:solidFill>
              </a:rPr>
              <a:t> </a:t>
            </a:r>
            <a:r>
              <a:rPr lang="nl-NL" sz="2000" dirty="0" err="1">
                <a:solidFill>
                  <a:srgbClr val="FFFF00"/>
                </a:solidFill>
              </a:rPr>
              <a:t>tantundem</a:t>
            </a:r>
            <a:r>
              <a:rPr lang="nl-NL" sz="2000" dirty="0">
                <a:solidFill>
                  <a:srgbClr val="FFFF00"/>
                </a:solidFill>
              </a:rPr>
              <a:t> in </a:t>
            </a:r>
            <a:r>
              <a:rPr lang="nl-NL" sz="2000" dirty="0" err="1">
                <a:solidFill>
                  <a:srgbClr val="FFFF00"/>
                </a:solidFill>
              </a:rPr>
              <a:t>utrosque</a:t>
            </a:r>
            <a:r>
              <a:rPr lang="nl-NL" sz="2000" dirty="0">
                <a:solidFill>
                  <a:srgbClr val="FFFF00"/>
                </a:solidFill>
              </a:rPr>
              <a:t> </a:t>
            </a:r>
            <a:r>
              <a:rPr lang="nl-NL" sz="2000" dirty="0" err="1">
                <a:solidFill>
                  <a:srgbClr val="FFFF00"/>
                </a:solidFill>
              </a:rPr>
              <a:t>licere</a:t>
            </a:r>
            <a:r>
              <a:rPr lang="nl-NL" sz="2000" dirty="0">
                <a:solidFill>
                  <a:srgbClr val="FFFF00"/>
                </a:solidFill>
              </a:rPr>
              <a:t> </a:t>
            </a:r>
            <a:r>
              <a:rPr lang="nl-NL" sz="2000" dirty="0" err="1">
                <a:solidFill>
                  <a:srgbClr val="FFFF00"/>
                </a:solidFill>
              </a:rPr>
              <a:t>fortunae</a:t>
            </a:r>
            <a:r>
              <a:rPr lang="nl-NL" sz="2000" dirty="0">
                <a:solidFill>
                  <a:srgbClr val="FFFF00"/>
                </a:solidFill>
              </a:rPr>
              <a:t>.</a:t>
            </a:r>
          </a:p>
          <a:p>
            <a:pPr>
              <a:lnSpc>
                <a:spcPct val="150000"/>
              </a:lnSpc>
              <a:spcBef>
                <a:spcPts val="1200"/>
              </a:spcBef>
            </a:pPr>
            <a:endParaRPr lang="nl-NL" sz="2000" dirty="0">
              <a:solidFill>
                <a:schemeClr val="accent2">
                  <a:lumMod val="75000"/>
                </a:schemeClr>
              </a:solidFill>
            </a:endParaRPr>
          </a:p>
          <a:p>
            <a:pPr>
              <a:lnSpc>
                <a:spcPct val="150000"/>
              </a:lnSpc>
              <a:spcBef>
                <a:spcPts val="1200"/>
              </a:spcBef>
            </a:pPr>
            <a:r>
              <a:rPr lang="nl-NL" sz="2000" dirty="0">
                <a:solidFill>
                  <a:schemeClr val="accent2">
                    <a:lumMod val="75000"/>
                  </a:schemeClr>
                </a:solidFill>
              </a:rPr>
              <a:t>Seneca groet zijn </a:t>
            </a:r>
            <a:r>
              <a:rPr lang="nl-NL" sz="2000" dirty="0" err="1">
                <a:solidFill>
                  <a:schemeClr val="accent2">
                    <a:lumMod val="75000"/>
                  </a:schemeClr>
                </a:solidFill>
              </a:rPr>
              <a:t>Lucilius</a:t>
            </a:r>
            <a:endParaRPr lang="nl-NL" sz="2000" dirty="0">
              <a:solidFill>
                <a:schemeClr val="accent2">
                  <a:lumMod val="75000"/>
                </a:schemeClr>
              </a:solidFill>
            </a:endParaRPr>
          </a:p>
          <a:p>
            <a:pPr>
              <a:lnSpc>
                <a:spcPct val="150000"/>
              </a:lnSpc>
              <a:spcBef>
                <a:spcPts val="1200"/>
              </a:spcBef>
            </a:pPr>
            <a:r>
              <a:rPr lang="nl-NL" sz="2000" dirty="0">
                <a:solidFill>
                  <a:schemeClr val="accent4">
                    <a:lumMod val="20000"/>
                    <a:lumOff val="80000"/>
                  </a:schemeClr>
                </a:solidFill>
              </a:rPr>
              <a:t>Tot mijn genoegen vernam ik van hen die van jou af komen dat jij op huiselijke wijze met jouw slaven leeft: dit past jouw inzicht, dit (past jouw) ontwikkeling. “Het zijn slaven.” Ja zelfs mensen. “Het zijn slaven.” Ja zelfs huisgenoten. “Het zijn slaven.” Ja zelfs vrienden van eenvoudige komaf. “Het zijn slaven.” Ja zelfs medeslaven, als je bedacht zult hebben dat het lot ten opzichte van beide evenveel geoorloofd is.</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3" name="Pijl: links/rechts 2">
            <a:hlinkClick r:id="rId4" action="ppaction://hlinksldjump"/>
            <a:extLst>
              <a:ext uri="{FF2B5EF4-FFF2-40B4-BE49-F238E27FC236}">
                <a16:creationId xmlns:a16="http://schemas.microsoft.com/office/drawing/2014/main" id="{A7FB2CCD-2F33-4AB8-B179-E083600C02D5}"/>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9848206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46</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B (p.151)	rr. 1 - 7</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507388"/>
          </a:xfrm>
          <a:prstGeom prst="rect">
            <a:avLst/>
          </a:prstGeom>
          <a:noFill/>
        </p:spPr>
        <p:txBody>
          <a:bodyPr wrap="square" rtlCol="0">
            <a:spAutoFit/>
          </a:bodyPr>
          <a:lstStyle/>
          <a:p>
            <a:pPr>
              <a:lnSpc>
                <a:spcPct val="150000"/>
              </a:lnSpc>
              <a:spcBef>
                <a:spcPts val="1200"/>
              </a:spcBef>
            </a:pPr>
            <a:r>
              <a:rPr lang="nl-NL" sz="2000" dirty="0" err="1">
                <a:solidFill>
                  <a:srgbClr val="FFFF00"/>
                </a:solidFill>
              </a:rPr>
              <a:t>Itaque</a:t>
            </a:r>
            <a:r>
              <a:rPr lang="nl-NL" sz="2000" dirty="0">
                <a:solidFill>
                  <a:srgbClr val="FFFF00"/>
                </a:solidFill>
              </a:rPr>
              <a:t> </a:t>
            </a:r>
            <a:r>
              <a:rPr lang="nl-NL" sz="2000" dirty="0" err="1">
                <a:solidFill>
                  <a:srgbClr val="FFFF00"/>
                </a:solidFill>
              </a:rPr>
              <a:t>rideo</a:t>
            </a:r>
            <a:r>
              <a:rPr lang="nl-NL" sz="2000" dirty="0">
                <a:solidFill>
                  <a:srgbClr val="FFFF00"/>
                </a:solidFill>
              </a:rPr>
              <a:t> </a:t>
            </a:r>
            <a:r>
              <a:rPr lang="nl-NL" sz="2000" dirty="0" err="1">
                <a:solidFill>
                  <a:srgbClr val="FFFF00"/>
                </a:solidFill>
              </a:rPr>
              <a:t>istos</a:t>
            </a:r>
            <a:r>
              <a:rPr lang="nl-NL" sz="2000" dirty="0">
                <a:solidFill>
                  <a:srgbClr val="FFFF00"/>
                </a:solidFill>
              </a:rPr>
              <a:t>, </a:t>
            </a:r>
            <a:r>
              <a:rPr lang="nl-NL" sz="2000" dirty="0" err="1">
                <a:solidFill>
                  <a:srgbClr val="FFFF00"/>
                </a:solidFill>
              </a:rPr>
              <a:t>qui</a:t>
            </a:r>
            <a:r>
              <a:rPr lang="nl-NL" sz="2000" dirty="0">
                <a:solidFill>
                  <a:srgbClr val="FFFF00"/>
                </a:solidFill>
              </a:rPr>
              <a:t> </a:t>
            </a:r>
            <a:r>
              <a:rPr lang="nl-NL" sz="2000" dirty="0" err="1">
                <a:solidFill>
                  <a:srgbClr val="FFFF00"/>
                </a:solidFill>
              </a:rPr>
              <a:t>turpe</a:t>
            </a:r>
            <a:r>
              <a:rPr lang="nl-NL" sz="2000" dirty="0">
                <a:solidFill>
                  <a:srgbClr val="FFFF00"/>
                </a:solidFill>
              </a:rPr>
              <a:t> </a:t>
            </a:r>
            <a:r>
              <a:rPr lang="nl-NL" sz="2000" dirty="0" err="1">
                <a:solidFill>
                  <a:srgbClr val="FFFF00"/>
                </a:solidFill>
              </a:rPr>
              <a:t>existimant</a:t>
            </a:r>
            <a:r>
              <a:rPr lang="nl-NL" sz="2000" dirty="0">
                <a:solidFill>
                  <a:srgbClr val="FFFF00"/>
                </a:solidFill>
              </a:rPr>
              <a:t> cum </a:t>
            </a:r>
            <a:r>
              <a:rPr lang="nl-NL" sz="2000" dirty="0" err="1">
                <a:solidFill>
                  <a:srgbClr val="FFFF00"/>
                </a:solidFill>
              </a:rPr>
              <a:t>servo</a:t>
            </a:r>
            <a:r>
              <a:rPr lang="nl-NL" sz="2000" dirty="0">
                <a:solidFill>
                  <a:srgbClr val="FFFF00"/>
                </a:solidFill>
              </a:rPr>
              <a:t> </a:t>
            </a:r>
            <a:r>
              <a:rPr lang="nl-NL" sz="2000" dirty="0" err="1">
                <a:solidFill>
                  <a:srgbClr val="FFFF00"/>
                </a:solidFill>
              </a:rPr>
              <a:t>suo</a:t>
            </a:r>
            <a:r>
              <a:rPr lang="nl-NL" sz="2000" dirty="0">
                <a:solidFill>
                  <a:srgbClr val="FFFF00"/>
                </a:solidFill>
              </a:rPr>
              <a:t> </a:t>
            </a:r>
            <a:r>
              <a:rPr lang="nl-NL" sz="2000" dirty="0" err="1">
                <a:solidFill>
                  <a:srgbClr val="FFFF00"/>
                </a:solidFill>
              </a:rPr>
              <a:t>cenare</a:t>
            </a:r>
            <a:r>
              <a:rPr lang="nl-NL" sz="2000" dirty="0">
                <a:solidFill>
                  <a:srgbClr val="FFFF00"/>
                </a:solidFill>
              </a:rPr>
              <a:t>: </a:t>
            </a:r>
            <a:r>
              <a:rPr lang="nl-NL" sz="2000" dirty="0" err="1">
                <a:solidFill>
                  <a:srgbClr val="FFFF00"/>
                </a:solidFill>
              </a:rPr>
              <a:t>quare</a:t>
            </a:r>
            <a:r>
              <a:rPr lang="nl-NL" sz="2000" dirty="0">
                <a:solidFill>
                  <a:srgbClr val="FFFF00"/>
                </a:solidFill>
              </a:rPr>
              <a:t>, </a:t>
            </a:r>
            <a:r>
              <a:rPr lang="nl-NL" sz="2000" dirty="0" err="1">
                <a:solidFill>
                  <a:srgbClr val="FFFF00"/>
                </a:solidFill>
              </a:rPr>
              <a:t>nisi</a:t>
            </a:r>
            <a:r>
              <a:rPr lang="nl-NL" sz="2000" dirty="0">
                <a:solidFill>
                  <a:srgbClr val="FFFF00"/>
                </a:solidFill>
              </a:rPr>
              <a:t> </a:t>
            </a:r>
            <a:r>
              <a:rPr lang="nl-NL" sz="2000" dirty="0" err="1">
                <a:solidFill>
                  <a:srgbClr val="FFFF00"/>
                </a:solidFill>
              </a:rPr>
              <a:t>quia</a:t>
            </a:r>
            <a:r>
              <a:rPr lang="nl-NL" sz="2000" dirty="0">
                <a:solidFill>
                  <a:srgbClr val="FFFF00"/>
                </a:solidFill>
              </a:rPr>
              <a:t> </a:t>
            </a:r>
            <a:r>
              <a:rPr lang="nl-NL" sz="2000" dirty="0" err="1">
                <a:solidFill>
                  <a:srgbClr val="FFFF00"/>
                </a:solidFill>
              </a:rPr>
              <a:t>superbissima</a:t>
            </a:r>
            <a:r>
              <a:rPr lang="nl-NL" sz="2000" dirty="0">
                <a:solidFill>
                  <a:srgbClr val="FFFF00"/>
                </a:solidFill>
              </a:rPr>
              <a:t> </a:t>
            </a:r>
            <a:r>
              <a:rPr lang="nl-NL" sz="2000" dirty="0" err="1">
                <a:solidFill>
                  <a:srgbClr val="FFFF00"/>
                </a:solidFill>
              </a:rPr>
              <a:t>consuetudo</a:t>
            </a:r>
            <a:r>
              <a:rPr lang="nl-NL" sz="2000" dirty="0">
                <a:solidFill>
                  <a:srgbClr val="FFFF00"/>
                </a:solidFill>
              </a:rPr>
              <a:t> </a:t>
            </a:r>
            <a:r>
              <a:rPr lang="nl-NL" sz="2000" dirty="0" err="1">
                <a:solidFill>
                  <a:srgbClr val="FFFF00"/>
                </a:solidFill>
              </a:rPr>
              <a:t>cenanti</a:t>
            </a:r>
            <a:r>
              <a:rPr lang="nl-NL" sz="2000" dirty="0">
                <a:solidFill>
                  <a:srgbClr val="FFFF00"/>
                </a:solidFill>
              </a:rPr>
              <a:t> domino </a:t>
            </a:r>
            <a:r>
              <a:rPr lang="nl-NL" sz="2000" dirty="0" err="1">
                <a:solidFill>
                  <a:srgbClr val="FFFF00"/>
                </a:solidFill>
              </a:rPr>
              <a:t>stantium</a:t>
            </a:r>
            <a:r>
              <a:rPr lang="nl-NL" sz="2000" dirty="0">
                <a:solidFill>
                  <a:srgbClr val="FFFF00"/>
                </a:solidFill>
              </a:rPr>
              <a:t> </a:t>
            </a:r>
            <a:r>
              <a:rPr lang="nl-NL" sz="2000" dirty="0" err="1">
                <a:solidFill>
                  <a:srgbClr val="FFFF00"/>
                </a:solidFill>
              </a:rPr>
              <a:t>servorum</a:t>
            </a:r>
            <a:r>
              <a:rPr lang="nl-NL" sz="2000" dirty="0">
                <a:solidFill>
                  <a:srgbClr val="FFFF00"/>
                </a:solidFill>
              </a:rPr>
              <a:t> </a:t>
            </a:r>
            <a:r>
              <a:rPr lang="nl-NL" sz="2000" dirty="0" err="1">
                <a:solidFill>
                  <a:srgbClr val="FFFF00"/>
                </a:solidFill>
              </a:rPr>
              <a:t>turbam</a:t>
            </a:r>
            <a:r>
              <a:rPr lang="nl-NL" sz="2000" dirty="0">
                <a:solidFill>
                  <a:srgbClr val="FFFF00"/>
                </a:solidFill>
              </a:rPr>
              <a:t> </a:t>
            </a:r>
            <a:r>
              <a:rPr lang="nl-NL" sz="2000" dirty="0" err="1">
                <a:solidFill>
                  <a:srgbClr val="FFFF00"/>
                </a:solidFill>
              </a:rPr>
              <a:t>circumdedit</a:t>
            </a:r>
            <a:r>
              <a:rPr lang="nl-NL" sz="2000" dirty="0">
                <a:solidFill>
                  <a:srgbClr val="FFFF00"/>
                </a:solidFill>
              </a:rPr>
              <a:t>? Est </a:t>
            </a:r>
            <a:r>
              <a:rPr lang="nl-NL" sz="2000" dirty="0" err="1">
                <a:solidFill>
                  <a:srgbClr val="FFFF00"/>
                </a:solidFill>
              </a:rPr>
              <a:t>ille</a:t>
            </a:r>
            <a:r>
              <a:rPr lang="nl-NL" sz="2000" dirty="0">
                <a:solidFill>
                  <a:srgbClr val="FFFF00"/>
                </a:solidFill>
              </a:rPr>
              <a:t> plus </a:t>
            </a:r>
            <a:r>
              <a:rPr lang="nl-NL" sz="2000" dirty="0" err="1">
                <a:solidFill>
                  <a:srgbClr val="FFFF00"/>
                </a:solidFill>
              </a:rPr>
              <a:t>quam</a:t>
            </a:r>
            <a:r>
              <a:rPr lang="nl-NL" sz="2000" dirty="0">
                <a:solidFill>
                  <a:srgbClr val="FFFF00"/>
                </a:solidFill>
              </a:rPr>
              <a:t> </a:t>
            </a:r>
            <a:r>
              <a:rPr lang="nl-NL" sz="2000" dirty="0" err="1">
                <a:solidFill>
                  <a:srgbClr val="FFFF00"/>
                </a:solidFill>
              </a:rPr>
              <a:t>capit</a:t>
            </a:r>
            <a:r>
              <a:rPr lang="nl-NL" sz="2000" dirty="0">
                <a:solidFill>
                  <a:srgbClr val="FFFF00"/>
                </a:solidFill>
              </a:rPr>
              <a:t>, et </a:t>
            </a:r>
            <a:r>
              <a:rPr lang="nl-NL" sz="2000" dirty="0" err="1">
                <a:solidFill>
                  <a:srgbClr val="FFFF00"/>
                </a:solidFill>
              </a:rPr>
              <a:t>ingenti</a:t>
            </a:r>
            <a:r>
              <a:rPr lang="nl-NL" sz="2000" dirty="0">
                <a:solidFill>
                  <a:srgbClr val="FFFF00"/>
                </a:solidFill>
              </a:rPr>
              <a:t> </a:t>
            </a:r>
            <a:r>
              <a:rPr lang="nl-NL" sz="2000" dirty="0" err="1">
                <a:solidFill>
                  <a:srgbClr val="FFFF00"/>
                </a:solidFill>
              </a:rPr>
              <a:t>aviditate</a:t>
            </a:r>
            <a:r>
              <a:rPr lang="nl-NL" sz="2000" dirty="0">
                <a:solidFill>
                  <a:srgbClr val="FFFF00"/>
                </a:solidFill>
              </a:rPr>
              <a:t> </a:t>
            </a:r>
            <a:r>
              <a:rPr lang="nl-NL" sz="2000" dirty="0" err="1">
                <a:solidFill>
                  <a:srgbClr val="FFFF00"/>
                </a:solidFill>
              </a:rPr>
              <a:t>onerat</a:t>
            </a:r>
            <a:r>
              <a:rPr lang="nl-NL" sz="2000" dirty="0">
                <a:solidFill>
                  <a:srgbClr val="FFFF00"/>
                </a:solidFill>
              </a:rPr>
              <a:t> </a:t>
            </a:r>
            <a:r>
              <a:rPr lang="nl-NL" sz="2000" dirty="0" err="1">
                <a:solidFill>
                  <a:srgbClr val="FFFF00"/>
                </a:solidFill>
              </a:rPr>
              <a:t>distentum</a:t>
            </a:r>
            <a:r>
              <a:rPr lang="nl-NL" sz="2000" dirty="0">
                <a:solidFill>
                  <a:srgbClr val="FFFF00"/>
                </a:solidFill>
              </a:rPr>
              <a:t> </a:t>
            </a:r>
            <a:r>
              <a:rPr lang="nl-NL" sz="2000" dirty="0" err="1">
                <a:solidFill>
                  <a:srgbClr val="FFFF00"/>
                </a:solidFill>
              </a:rPr>
              <a:t>ventrem</a:t>
            </a:r>
            <a:r>
              <a:rPr lang="nl-NL" sz="2000" dirty="0">
                <a:solidFill>
                  <a:srgbClr val="FFFF00"/>
                </a:solidFill>
              </a:rPr>
              <a:t> </a:t>
            </a:r>
            <a:r>
              <a:rPr lang="nl-NL" sz="2000" dirty="0" err="1">
                <a:solidFill>
                  <a:srgbClr val="FFFF00"/>
                </a:solidFill>
              </a:rPr>
              <a:t>ac</a:t>
            </a:r>
            <a:r>
              <a:rPr lang="nl-NL" sz="2000" dirty="0">
                <a:solidFill>
                  <a:srgbClr val="FFFF00"/>
                </a:solidFill>
              </a:rPr>
              <a:t> </a:t>
            </a:r>
            <a:r>
              <a:rPr lang="nl-NL" sz="2000" dirty="0" err="1">
                <a:solidFill>
                  <a:srgbClr val="FFFF00"/>
                </a:solidFill>
              </a:rPr>
              <a:t>desuetum</a:t>
            </a:r>
            <a:r>
              <a:rPr lang="nl-NL" sz="2000" dirty="0">
                <a:solidFill>
                  <a:srgbClr val="FFFF00"/>
                </a:solidFill>
              </a:rPr>
              <a:t> </a:t>
            </a:r>
            <a:r>
              <a:rPr lang="nl-NL" sz="2000" dirty="0" err="1">
                <a:solidFill>
                  <a:srgbClr val="FFFF00"/>
                </a:solidFill>
              </a:rPr>
              <a:t>iam</a:t>
            </a:r>
            <a:r>
              <a:rPr lang="nl-NL" sz="2000" dirty="0">
                <a:solidFill>
                  <a:srgbClr val="FFFF00"/>
                </a:solidFill>
              </a:rPr>
              <a:t> </a:t>
            </a:r>
            <a:r>
              <a:rPr lang="nl-NL" sz="2000" dirty="0" err="1">
                <a:solidFill>
                  <a:srgbClr val="FFFF00"/>
                </a:solidFill>
              </a:rPr>
              <a:t>ventris</a:t>
            </a:r>
            <a:r>
              <a:rPr lang="nl-NL" sz="2000" dirty="0">
                <a:solidFill>
                  <a:srgbClr val="FFFF00"/>
                </a:solidFill>
              </a:rPr>
              <a:t> officio, ut </a:t>
            </a:r>
            <a:r>
              <a:rPr lang="nl-NL" sz="2000" dirty="0" err="1">
                <a:solidFill>
                  <a:srgbClr val="FFFF00"/>
                </a:solidFill>
              </a:rPr>
              <a:t>maiore</a:t>
            </a:r>
            <a:r>
              <a:rPr lang="nl-NL" sz="2000" dirty="0">
                <a:solidFill>
                  <a:srgbClr val="FFFF00"/>
                </a:solidFill>
              </a:rPr>
              <a:t> opera </a:t>
            </a:r>
            <a:r>
              <a:rPr lang="nl-NL" sz="2000" dirty="0" err="1">
                <a:solidFill>
                  <a:srgbClr val="FFFF00"/>
                </a:solidFill>
              </a:rPr>
              <a:t>omnia</a:t>
            </a:r>
            <a:r>
              <a:rPr lang="nl-NL" sz="2000" dirty="0">
                <a:solidFill>
                  <a:srgbClr val="FFFF00"/>
                </a:solidFill>
              </a:rPr>
              <a:t> </a:t>
            </a:r>
            <a:r>
              <a:rPr lang="nl-NL" sz="2000" dirty="0" err="1">
                <a:solidFill>
                  <a:srgbClr val="FFFF00"/>
                </a:solidFill>
              </a:rPr>
              <a:t>egerat</a:t>
            </a:r>
            <a:r>
              <a:rPr lang="nl-NL" sz="2000" dirty="0">
                <a:solidFill>
                  <a:srgbClr val="FFFF00"/>
                </a:solidFill>
              </a:rPr>
              <a:t> </a:t>
            </a:r>
            <a:r>
              <a:rPr lang="nl-NL" sz="2000" dirty="0" err="1">
                <a:solidFill>
                  <a:srgbClr val="FFFF00"/>
                </a:solidFill>
              </a:rPr>
              <a:t>quam</a:t>
            </a:r>
            <a:r>
              <a:rPr lang="nl-NL" sz="2000" dirty="0">
                <a:solidFill>
                  <a:srgbClr val="FFFF00"/>
                </a:solidFill>
              </a:rPr>
              <a:t> </a:t>
            </a:r>
            <a:r>
              <a:rPr lang="nl-NL" sz="2000" dirty="0" err="1">
                <a:solidFill>
                  <a:srgbClr val="FFFF00"/>
                </a:solidFill>
              </a:rPr>
              <a:t>ingessit</a:t>
            </a:r>
            <a:r>
              <a:rPr lang="nl-NL" sz="2000" dirty="0">
                <a:solidFill>
                  <a:srgbClr val="FFFF00"/>
                </a:solidFill>
              </a:rPr>
              <a:t>: ...</a:t>
            </a:r>
          </a:p>
          <a:p>
            <a:pPr>
              <a:lnSpc>
                <a:spcPct val="150000"/>
              </a:lnSpc>
              <a:spcBef>
                <a:spcPts val="1200"/>
              </a:spcBef>
            </a:pPr>
            <a:endParaRPr lang="nl-NL" sz="2000" dirty="0">
              <a:solidFill>
                <a:schemeClr val="accent4">
                  <a:lumMod val="20000"/>
                  <a:lumOff val="80000"/>
                </a:schemeClr>
              </a:solidFill>
            </a:endParaRPr>
          </a:p>
          <a:p>
            <a:pPr>
              <a:lnSpc>
                <a:spcPct val="150000"/>
              </a:lnSpc>
              <a:spcBef>
                <a:spcPts val="1200"/>
              </a:spcBef>
            </a:pPr>
            <a:r>
              <a:rPr lang="nl-NL" sz="2000" dirty="0">
                <a:solidFill>
                  <a:schemeClr val="accent4">
                    <a:lumMod val="20000"/>
                    <a:lumOff val="80000"/>
                  </a:schemeClr>
                </a:solidFill>
              </a:rPr>
              <a:t>Daarom lach ik om die figuren die het beschouwen als schandelijk samen met hun slaaf te dineren: waarom anders dan omdat een zeer arrogante gewoonte een groep staande slaven gezet heeft rondom een dinerende meester? Die eet meer dan hij kan bevatten, en met een enorme gulzigheid laadt hij zijn maag vol, die gespannen is en de functie van maag al ontwend is, zodat hij met grotere moeite alles uitbraakt dan waarmee hij het erin heeft gepropt: ...</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9441FACC-CFC4-4A4B-9C45-5F7D9625532D}"/>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5432428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47</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B (p.151)	rr. 7 - 12</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045723"/>
          </a:xfrm>
          <a:prstGeom prst="rect">
            <a:avLst/>
          </a:prstGeom>
          <a:noFill/>
        </p:spPr>
        <p:txBody>
          <a:bodyPr wrap="square" rtlCol="0">
            <a:spAutoFit/>
          </a:bodyPr>
          <a:lstStyle/>
          <a:p>
            <a:pPr>
              <a:lnSpc>
                <a:spcPct val="150000"/>
              </a:lnSpc>
              <a:spcBef>
                <a:spcPts val="1200"/>
              </a:spcBef>
            </a:pPr>
            <a:r>
              <a:rPr lang="nl-NL" sz="2000" dirty="0">
                <a:solidFill>
                  <a:srgbClr val="FFFF00"/>
                </a:solidFill>
              </a:rPr>
              <a:t>at </a:t>
            </a:r>
            <a:r>
              <a:rPr lang="nl-NL" sz="2000" dirty="0" err="1">
                <a:solidFill>
                  <a:srgbClr val="FFFF00"/>
                </a:solidFill>
              </a:rPr>
              <a:t>infelicibus</a:t>
            </a:r>
            <a:r>
              <a:rPr lang="nl-NL" sz="2000" dirty="0">
                <a:solidFill>
                  <a:srgbClr val="FFFF00"/>
                </a:solidFill>
              </a:rPr>
              <a:t> </a:t>
            </a:r>
            <a:r>
              <a:rPr lang="nl-NL" sz="2000" dirty="0" err="1">
                <a:solidFill>
                  <a:srgbClr val="FFFF00"/>
                </a:solidFill>
              </a:rPr>
              <a:t>servis</a:t>
            </a:r>
            <a:r>
              <a:rPr lang="nl-NL" sz="2000" dirty="0">
                <a:solidFill>
                  <a:srgbClr val="FFFF00"/>
                </a:solidFill>
              </a:rPr>
              <a:t> </a:t>
            </a:r>
            <a:r>
              <a:rPr lang="nl-NL" sz="2000" dirty="0" err="1">
                <a:solidFill>
                  <a:srgbClr val="FFFF00"/>
                </a:solidFill>
              </a:rPr>
              <a:t>movere</a:t>
            </a:r>
            <a:r>
              <a:rPr lang="nl-NL" sz="2000" dirty="0">
                <a:solidFill>
                  <a:srgbClr val="FFFF00"/>
                </a:solidFill>
              </a:rPr>
              <a:t> </a:t>
            </a:r>
            <a:r>
              <a:rPr lang="nl-NL" sz="2000" dirty="0" err="1">
                <a:solidFill>
                  <a:srgbClr val="FFFF00"/>
                </a:solidFill>
              </a:rPr>
              <a:t>labra</a:t>
            </a:r>
            <a:r>
              <a:rPr lang="nl-NL" sz="2000" dirty="0">
                <a:solidFill>
                  <a:srgbClr val="FFFF00"/>
                </a:solidFill>
              </a:rPr>
              <a:t> ne in hoc </a:t>
            </a:r>
            <a:r>
              <a:rPr lang="nl-NL" sz="2000" dirty="0" err="1">
                <a:solidFill>
                  <a:srgbClr val="FFFF00"/>
                </a:solidFill>
              </a:rPr>
              <a:t>quidem</a:t>
            </a:r>
            <a:r>
              <a:rPr lang="nl-NL" sz="2000" dirty="0">
                <a:solidFill>
                  <a:srgbClr val="FFFF00"/>
                </a:solidFill>
              </a:rPr>
              <a:t>, ut </a:t>
            </a:r>
            <a:r>
              <a:rPr lang="nl-NL" sz="2000" dirty="0" err="1">
                <a:solidFill>
                  <a:srgbClr val="FFFF00"/>
                </a:solidFill>
              </a:rPr>
              <a:t>loquantur</a:t>
            </a:r>
            <a:r>
              <a:rPr lang="nl-NL" sz="2000" dirty="0">
                <a:solidFill>
                  <a:srgbClr val="FFFF00"/>
                </a:solidFill>
              </a:rPr>
              <a:t>, </a:t>
            </a:r>
            <a:r>
              <a:rPr lang="nl-NL" sz="2000" dirty="0" err="1">
                <a:solidFill>
                  <a:srgbClr val="FFFF00"/>
                </a:solidFill>
              </a:rPr>
              <a:t>licet</a:t>
            </a:r>
            <a:r>
              <a:rPr lang="nl-NL" sz="2000" dirty="0">
                <a:solidFill>
                  <a:srgbClr val="FFFF00"/>
                </a:solidFill>
              </a:rPr>
              <a:t>. Virga </a:t>
            </a:r>
            <a:r>
              <a:rPr lang="nl-NL" sz="2000" dirty="0" err="1">
                <a:solidFill>
                  <a:srgbClr val="FFFF00"/>
                </a:solidFill>
              </a:rPr>
              <a:t>murmur</a:t>
            </a:r>
            <a:r>
              <a:rPr lang="nl-NL" sz="2000" dirty="0">
                <a:solidFill>
                  <a:srgbClr val="FFFF00"/>
                </a:solidFill>
              </a:rPr>
              <a:t> </a:t>
            </a:r>
            <a:r>
              <a:rPr lang="nl-NL" sz="2000" dirty="0" err="1">
                <a:solidFill>
                  <a:srgbClr val="FFFF00"/>
                </a:solidFill>
              </a:rPr>
              <a:t>omne</a:t>
            </a:r>
            <a:r>
              <a:rPr lang="nl-NL" sz="2000" dirty="0">
                <a:solidFill>
                  <a:srgbClr val="FFFF00"/>
                </a:solidFill>
              </a:rPr>
              <a:t> </a:t>
            </a:r>
            <a:r>
              <a:rPr lang="nl-NL" sz="2000" dirty="0" err="1">
                <a:solidFill>
                  <a:srgbClr val="FFFF00"/>
                </a:solidFill>
              </a:rPr>
              <a:t>conpescitur</a:t>
            </a:r>
            <a:r>
              <a:rPr lang="nl-NL" sz="2000" dirty="0">
                <a:solidFill>
                  <a:srgbClr val="FFFF00"/>
                </a:solidFill>
              </a:rPr>
              <a:t>, et ne </a:t>
            </a:r>
            <a:r>
              <a:rPr lang="nl-NL" sz="2000" dirty="0" err="1">
                <a:solidFill>
                  <a:srgbClr val="FFFF00"/>
                </a:solidFill>
              </a:rPr>
              <a:t>fortuita</a:t>
            </a:r>
            <a:r>
              <a:rPr lang="nl-NL" sz="2000" dirty="0">
                <a:solidFill>
                  <a:srgbClr val="FFFF00"/>
                </a:solidFill>
              </a:rPr>
              <a:t> </a:t>
            </a:r>
            <a:r>
              <a:rPr lang="nl-NL" sz="2000" dirty="0" err="1">
                <a:solidFill>
                  <a:srgbClr val="FFFF00"/>
                </a:solidFill>
              </a:rPr>
              <a:t>quidem</a:t>
            </a:r>
            <a:r>
              <a:rPr lang="nl-NL" sz="2000" dirty="0">
                <a:solidFill>
                  <a:srgbClr val="FFFF00"/>
                </a:solidFill>
              </a:rPr>
              <a:t> </a:t>
            </a:r>
            <a:r>
              <a:rPr lang="nl-NL" sz="2000" dirty="0" err="1">
                <a:solidFill>
                  <a:srgbClr val="FFFF00"/>
                </a:solidFill>
              </a:rPr>
              <a:t>verberibus</a:t>
            </a:r>
            <a:r>
              <a:rPr lang="nl-NL" sz="2000" dirty="0">
                <a:solidFill>
                  <a:srgbClr val="FFFF00"/>
                </a:solidFill>
              </a:rPr>
              <a:t> </a:t>
            </a:r>
            <a:r>
              <a:rPr lang="nl-NL" sz="2000" dirty="0" err="1">
                <a:solidFill>
                  <a:srgbClr val="FFFF00"/>
                </a:solidFill>
              </a:rPr>
              <a:t>excepta</a:t>
            </a:r>
            <a:r>
              <a:rPr lang="nl-NL" sz="2000" dirty="0">
                <a:solidFill>
                  <a:srgbClr val="FFFF00"/>
                </a:solidFill>
              </a:rPr>
              <a:t> </a:t>
            </a:r>
            <a:r>
              <a:rPr lang="nl-NL" sz="2000" dirty="0" err="1">
                <a:solidFill>
                  <a:srgbClr val="FFFF00"/>
                </a:solidFill>
              </a:rPr>
              <a:t>sunt</a:t>
            </a:r>
            <a:r>
              <a:rPr lang="nl-NL" sz="2000" dirty="0">
                <a:solidFill>
                  <a:srgbClr val="FFFF00"/>
                </a:solidFill>
              </a:rPr>
              <a:t>, </a:t>
            </a:r>
            <a:r>
              <a:rPr lang="nl-NL" sz="2000" dirty="0" err="1">
                <a:solidFill>
                  <a:srgbClr val="FFFF00"/>
                </a:solidFill>
              </a:rPr>
              <a:t>tussis</a:t>
            </a:r>
            <a:r>
              <a:rPr lang="nl-NL" sz="2000" dirty="0">
                <a:solidFill>
                  <a:srgbClr val="FFFF00"/>
                </a:solidFill>
              </a:rPr>
              <a:t>, </a:t>
            </a:r>
            <a:r>
              <a:rPr lang="nl-NL" sz="2000" dirty="0" err="1">
                <a:solidFill>
                  <a:srgbClr val="FFFF00"/>
                </a:solidFill>
              </a:rPr>
              <a:t>sternumenta</a:t>
            </a:r>
            <a:r>
              <a:rPr lang="nl-NL" sz="2000" dirty="0">
                <a:solidFill>
                  <a:srgbClr val="FFFF00"/>
                </a:solidFill>
              </a:rPr>
              <a:t>, singultus. </a:t>
            </a:r>
            <a:r>
              <a:rPr lang="nl-NL" sz="2000" dirty="0" err="1">
                <a:solidFill>
                  <a:srgbClr val="FFFF00"/>
                </a:solidFill>
              </a:rPr>
              <a:t>Magno</a:t>
            </a:r>
            <a:r>
              <a:rPr lang="nl-NL" sz="2000" dirty="0">
                <a:solidFill>
                  <a:srgbClr val="FFFF00"/>
                </a:solidFill>
              </a:rPr>
              <a:t> malo </a:t>
            </a:r>
            <a:r>
              <a:rPr lang="nl-NL" sz="2000" dirty="0" err="1">
                <a:solidFill>
                  <a:srgbClr val="FFFF00"/>
                </a:solidFill>
              </a:rPr>
              <a:t>ulla</a:t>
            </a:r>
            <a:r>
              <a:rPr lang="nl-NL" sz="2000" dirty="0">
                <a:solidFill>
                  <a:srgbClr val="FFFF00"/>
                </a:solidFill>
              </a:rPr>
              <a:t> </a:t>
            </a:r>
            <a:r>
              <a:rPr lang="nl-NL" sz="2000" dirty="0" err="1">
                <a:solidFill>
                  <a:srgbClr val="FFFF00"/>
                </a:solidFill>
              </a:rPr>
              <a:t>voce</a:t>
            </a:r>
            <a:r>
              <a:rPr lang="nl-NL" sz="2000" dirty="0">
                <a:solidFill>
                  <a:srgbClr val="FFFF00"/>
                </a:solidFill>
              </a:rPr>
              <a:t> </a:t>
            </a:r>
            <a:r>
              <a:rPr lang="nl-NL" sz="2000" dirty="0" err="1">
                <a:solidFill>
                  <a:srgbClr val="FFFF00"/>
                </a:solidFill>
              </a:rPr>
              <a:t>interpellatum</a:t>
            </a:r>
            <a:r>
              <a:rPr lang="nl-NL" sz="2000" dirty="0">
                <a:solidFill>
                  <a:srgbClr val="FFFF00"/>
                </a:solidFill>
              </a:rPr>
              <a:t> silentium </a:t>
            </a:r>
            <a:r>
              <a:rPr lang="nl-NL" sz="2000" dirty="0" err="1">
                <a:solidFill>
                  <a:srgbClr val="FFFF00"/>
                </a:solidFill>
              </a:rPr>
              <a:t>luitur</a:t>
            </a:r>
            <a:r>
              <a:rPr lang="nl-NL" sz="2000" dirty="0">
                <a:solidFill>
                  <a:srgbClr val="FFFF00"/>
                </a:solidFill>
              </a:rPr>
              <a:t>. </a:t>
            </a:r>
            <a:r>
              <a:rPr lang="nl-NL" sz="2000" dirty="0" err="1">
                <a:solidFill>
                  <a:srgbClr val="FFFF00"/>
                </a:solidFill>
              </a:rPr>
              <a:t>Nocte</a:t>
            </a:r>
            <a:r>
              <a:rPr lang="nl-NL" sz="2000" dirty="0">
                <a:solidFill>
                  <a:srgbClr val="FFFF00"/>
                </a:solidFill>
              </a:rPr>
              <a:t> </a:t>
            </a:r>
            <a:r>
              <a:rPr lang="nl-NL" sz="2000" dirty="0" err="1">
                <a:solidFill>
                  <a:srgbClr val="FFFF00"/>
                </a:solidFill>
              </a:rPr>
              <a:t>tota</a:t>
            </a:r>
            <a:r>
              <a:rPr lang="nl-NL" sz="2000" dirty="0">
                <a:solidFill>
                  <a:srgbClr val="FFFF00"/>
                </a:solidFill>
              </a:rPr>
              <a:t> </a:t>
            </a:r>
            <a:r>
              <a:rPr lang="nl-NL" sz="2000" dirty="0" err="1">
                <a:solidFill>
                  <a:srgbClr val="FFFF00"/>
                </a:solidFill>
              </a:rPr>
              <a:t>ieiuni</a:t>
            </a:r>
            <a:r>
              <a:rPr lang="nl-NL" sz="2000" dirty="0">
                <a:solidFill>
                  <a:srgbClr val="FFFF00"/>
                </a:solidFill>
              </a:rPr>
              <a:t> </a:t>
            </a:r>
            <a:r>
              <a:rPr lang="nl-NL" sz="2000" dirty="0" err="1">
                <a:solidFill>
                  <a:srgbClr val="FFFF00"/>
                </a:solidFill>
              </a:rPr>
              <a:t>mutique</a:t>
            </a:r>
            <a:r>
              <a:rPr lang="nl-NL" sz="2000" dirty="0">
                <a:solidFill>
                  <a:srgbClr val="FFFF00"/>
                </a:solidFill>
              </a:rPr>
              <a:t> </a:t>
            </a:r>
            <a:r>
              <a:rPr lang="nl-NL" sz="2000" dirty="0" err="1">
                <a:solidFill>
                  <a:srgbClr val="FFFF00"/>
                </a:solidFill>
              </a:rPr>
              <a:t>perstant</a:t>
            </a:r>
            <a:r>
              <a:rPr lang="nl-NL" sz="2000" dirty="0">
                <a:solidFill>
                  <a:srgbClr val="FFFF00"/>
                </a:solidFill>
              </a:rPr>
              <a:t>.</a:t>
            </a:r>
          </a:p>
          <a:p>
            <a:pPr>
              <a:lnSpc>
                <a:spcPct val="150000"/>
              </a:lnSpc>
              <a:spcBef>
                <a:spcPts val="1200"/>
              </a:spcBef>
            </a:pPr>
            <a:endParaRPr lang="nl-NL" sz="2000" dirty="0">
              <a:solidFill>
                <a:schemeClr val="accent4">
                  <a:lumMod val="20000"/>
                  <a:lumOff val="80000"/>
                </a:schemeClr>
              </a:solidFill>
            </a:endParaRPr>
          </a:p>
          <a:p>
            <a:pPr>
              <a:lnSpc>
                <a:spcPct val="150000"/>
              </a:lnSpc>
              <a:spcBef>
                <a:spcPts val="1200"/>
              </a:spcBef>
            </a:pPr>
            <a:r>
              <a:rPr lang="nl-NL" sz="2000" dirty="0">
                <a:solidFill>
                  <a:schemeClr val="accent4">
                    <a:lumMod val="20000"/>
                    <a:lumOff val="80000"/>
                  </a:schemeClr>
                </a:solidFill>
              </a:rPr>
              <a:t>Maar de ongelukkige slaven is het zelfs niet hiervoor toegestaan hun lippen te bewegen, namelijk dat zij spreken/om te spreken; met een zweep wordt elk gemompel bedwongen, en zelfs toevalligheden zijn niet van zweepslagen uitgezonderd, een hoestbui, niesen, de hik; het met enig stemgeluid onderbreken van de stilte wordt met een zware straf bestraft; de hele nacht blijven zij zonder eten en zwijgend staan.</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594A75BB-DC8E-4162-A131-068BE1D18274}"/>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9113181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48</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B (p.151)	rr. 13 – 18</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507388"/>
          </a:xfrm>
          <a:prstGeom prst="rect">
            <a:avLst/>
          </a:prstGeom>
          <a:noFill/>
        </p:spPr>
        <p:txBody>
          <a:bodyPr wrap="square" rtlCol="0">
            <a:spAutoFit/>
          </a:bodyPr>
          <a:lstStyle/>
          <a:p>
            <a:pPr>
              <a:lnSpc>
                <a:spcPct val="150000"/>
              </a:lnSpc>
              <a:spcBef>
                <a:spcPts val="1200"/>
              </a:spcBef>
            </a:pPr>
            <a:r>
              <a:rPr lang="nl-NL" sz="2000" dirty="0">
                <a:solidFill>
                  <a:srgbClr val="FFFF00"/>
                </a:solidFill>
              </a:rPr>
              <a:t>Sic fit, ut </a:t>
            </a:r>
            <a:r>
              <a:rPr lang="nl-NL" sz="2000" dirty="0" err="1">
                <a:solidFill>
                  <a:srgbClr val="FFFF00"/>
                </a:solidFill>
              </a:rPr>
              <a:t>isti</a:t>
            </a:r>
            <a:r>
              <a:rPr lang="nl-NL" sz="2000" dirty="0">
                <a:solidFill>
                  <a:srgbClr val="FFFF00"/>
                </a:solidFill>
              </a:rPr>
              <a:t> de domino </a:t>
            </a:r>
            <a:r>
              <a:rPr lang="nl-NL" sz="2000" dirty="0" err="1">
                <a:solidFill>
                  <a:srgbClr val="FFFF00"/>
                </a:solidFill>
              </a:rPr>
              <a:t>loquantur</a:t>
            </a:r>
            <a:r>
              <a:rPr lang="nl-NL" sz="2000" dirty="0">
                <a:solidFill>
                  <a:srgbClr val="FFFF00"/>
                </a:solidFill>
              </a:rPr>
              <a:t>, </a:t>
            </a:r>
            <a:r>
              <a:rPr lang="nl-NL" sz="2000" dirty="0" err="1">
                <a:solidFill>
                  <a:srgbClr val="FFFF00"/>
                </a:solidFill>
              </a:rPr>
              <a:t>quibus</a:t>
            </a:r>
            <a:r>
              <a:rPr lang="nl-NL" sz="2000" dirty="0">
                <a:solidFill>
                  <a:srgbClr val="FFFF00"/>
                </a:solidFill>
              </a:rPr>
              <a:t> </a:t>
            </a:r>
            <a:r>
              <a:rPr lang="nl-NL" sz="2000" dirty="0" err="1">
                <a:solidFill>
                  <a:srgbClr val="FFFF00"/>
                </a:solidFill>
              </a:rPr>
              <a:t>coram</a:t>
            </a:r>
            <a:r>
              <a:rPr lang="nl-NL" sz="2000" dirty="0">
                <a:solidFill>
                  <a:srgbClr val="FFFF00"/>
                </a:solidFill>
              </a:rPr>
              <a:t> domino </a:t>
            </a:r>
            <a:r>
              <a:rPr lang="nl-NL" sz="2000" dirty="0" err="1">
                <a:solidFill>
                  <a:srgbClr val="FFFF00"/>
                </a:solidFill>
              </a:rPr>
              <a:t>loqui</a:t>
            </a:r>
            <a:r>
              <a:rPr lang="nl-NL" sz="2000" dirty="0">
                <a:solidFill>
                  <a:srgbClr val="FFFF00"/>
                </a:solidFill>
              </a:rPr>
              <a:t> non </a:t>
            </a:r>
            <a:r>
              <a:rPr lang="nl-NL" sz="2000" dirty="0" err="1">
                <a:solidFill>
                  <a:srgbClr val="FFFF00"/>
                </a:solidFill>
              </a:rPr>
              <a:t>licet</a:t>
            </a:r>
            <a:r>
              <a:rPr lang="nl-NL" sz="2000" dirty="0">
                <a:solidFill>
                  <a:srgbClr val="FFFF00"/>
                </a:solidFill>
              </a:rPr>
              <a:t>. At </a:t>
            </a:r>
            <a:r>
              <a:rPr lang="nl-NL" sz="2000" dirty="0" err="1">
                <a:solidFill>
                  <a:srgbClr val="FFFF00"/>
                </a:solidFill>
              </a:rPr>
              <a:t>illi</a:t>
            </a:r>
            <a:r>
              <a:rPr lang="nl-NL" sz="2000" dirty="0">
                <a:solidFill>
                  <a:srgbClr val="FFFF00"/>
                </a:solidFill>
              </a:rPr>
              <a:t>, </a:t>
            </a:r>
            <a:r>
              <a:rPr lang="nl-NL" sz="2000" dirty="0" err="1">
                <a:solidFill>
                  <a:srgbClr val="FFFF00"/>
                </a:solidFill>
              </a:rPr>
              <a:t>quibus</a:t>
            </a:r>
            <a:r>
              <a:rPr lang="nl-NL" sz="2000" dirty="0">
                <a:solidFill>
                  <a:srgbClr val="FFFF00"/>
                </a:solidFill>
              </a:rPr>
              <a:t> non tantum </a:t>
            </a:r>
            <a:r>
              <a:rPr lang="nl-NL" sz="2000" dirty="0" err="1">
                <a:solidFill>
                  <a:srgbClr val="FFFF00"/>
                </a:solidFill>
              </a:rPr>
              <a:t>coram</a:t>
            </a:r>
            <a:r>
              <a:rPr lang="nl-NL" sz="2000" dirty="0">
                <a:solidFill>
                  <a:srgbClr val="FFFF00"/>
                </a:solidFill>
              </a:rPr>
              <a:t> </a:t>
            </a:r>
            <a:r>
              <a:rPr lang="nl-NL" sz="2000" dirty="0" err="1">
                <a:solidFill>
                  <a:srgbClr val="FFFF00"/>
                </a:solidFill>
              </a:rPr>
              <a:t>dominis</a:t>
            </a:r>
            <a:r>
              <a:rPr lang="nl-NL" sz="2000" dirty="0">
                <a:solidFill>
                  <a:srgbClr val="FFFF00"/>
                </a:solidFill>
              </a:rPr>
              <a:t>, </a:t>
            </a:r>
            <a:r>
              <a:rPr lang="nl-NL" sz="2000" dirty="0" err="1">
                <a:solidFill>
                  <a:srgbClr val="FFFF00"/>
                </a:solidFill>
              </a:rPr>
              <a:t>sed</a:t>
            </a:r>
            <a:r>
              <a:rPr lang="nl-NL" sz="2000" dirty="0">
                <a:solidFill>
                  <a:srgbClr val="FFFF00"/>
                </a:solidFill>
              </a:rPr>
              <a:t> cum </a:t>
            </a:r>
            <a:r>
              <a:rPr lang="nl-NL" sz="2000" dirty="0" err="1">
                <a:solidFill>
                  <a:srgbClr val="FFFF00"/>
                </a:solidFill>
              </a:rPr>
              <a:t>ipsis</a:t>
            </a:r>
            <a:r>
              <a:rPr lang="nl-NL" sz="2000" dirty="0">
                <a:solidFill>
                  <a:srgbClr val="FFFF00"/>
                </a:solidFill>
              </a:rPr>
              <a:t> </a:t>
            </a:r>
            <a:r>
              <a:rPr lang="nl-NL" sz="2000" dirty="0" err="1">
                <a:solidFill>
                  <a:srgbClr val="FFFF00"/>
                </a:solidFill>
              </a:rPr>
              <a:t>erat</a:t>
            </a:r>
            <a:r>
              <a:rPr lang="nl-NL" sz="2000" dirty="0">
                <a:solidFill>
                  <a:srgbClr val="FFFF00"/>
                </a:solidFill>
              </a:rPr>
              <a:t> </a:t>
            </a:r>
            <a:r>
              <a:rPr lang="nl-NL" sz="2000" dirty="0" err="1">
                <a:solidFill>
                  <a:srgbClr val="FFFF00"/>
                </a:solidFill>
              </a:rPr>
              <a:t>sermo</a:t>
            </a:r>
            <a:r>
              <a:rPr lang="nl-NL" sz="2000" dirty="0">
                <a:solidFill>
                  <a:srgbClr val="FFFF00"/>
                </a:solidFill>
              </a:rPr>
              <a:t>, quorum os non </a:t>
            </a:r>
            <a:r>
              <a:rPr lang="nl-NL" sz="2000" dirty="0" err="1">
                <a:solidFill>
                  <a:srgbClr val="FFFF00"/>
                </a:solidFill>
              </a:rPr>
              <a:t>consuebatur</a:t>
            </a:r>
            <a:r>
              <a:rPr lang="nl-NL" sz="2000" dirty="0">
                <a:solidFill>
                  <a:srgbClr val="FFFF00"/>
                </a:solidFill>
              </a:rPr>
              <a:t>, </a:t>
            </a:r>
            <a:r>
              <a:rPr lang="nl-NL" sz="2000" dirty="0" err="1">
                <a:solidFill>
                  <a:srgbClr val="FFFF00"/>
                </a:solidFill>
              </a:rPr>
              <a:t>parati</a:t>
            </a:r>
            <a:r>
              <a:rPr lang="nl-NL" sz="2000" dirty="0">
                <a:solidFill>
                  <a:srgbClr val="FFFF00"/>
                </a:solidFill>
              </a:rPr>
              <a:t> </a:t>
            </a:r>
            <a:r>
              <a:rPr lang="nl-NL" sz="2000" dirty="0" err="1">
                <a:solidFill>
                  <a:srgbClr val="FFFF00"/>
                </a:solidFill>
              </a:rPr>
              <a:t>erant</a:t>
            </a:r>
            <a:r>
              <a:rPr lang="nl-NL" sz="2000" dirty="0">
                <a:solidFill>
                  <a:srgbClr val="FFFF00"/>
                </a:solidFill>
              </a:rPr>
              <a:t> pro domino </a:t>
            </a:r>
            <a:r>
              <a:rPr lang="nl-NL" sz="2000" dirty="0" err="1">
                <a:solidFill>
                  <a:srgbClr val="FFFF00"/>
                </a:solidFill>
              </a:rPr>
              <a:t>porrigere</a:t>
            </a:r>
            <a:r>
              <a:rPr lang="nl-NL" sz="2000" dirty="0">
                <a:solidFill>
                  <a:srgbClr val="FFFF00"/>
                </a:solidFill>
              </a:rPr>
              <a:t> </a:t>
            </a:r>
            <a:r>
              <a:rPr lang="nl-NL" sz="2000" dirty="0" err="1">
                <a:solidFill>
                  <a:srgbClr val="FFFF00"/>
                </a:solidFill>
              </a:rPr>
              <a:t>cervicem</a:t>
            </a:r>
            <a:r>
              <a:rPr lang="nl-NL" sz="2000" dirty="0">
                <a:solidFill>
                  <a:srgbClr val="FFFF00"/>
                </a:solidFill>
              </a:rPr>
              <a:t>, </a:t>
            </a:r>
            <a:r>
              <a:rPr lang="nl-NL" sz="2000" dirty="0" err="1">
                <a:solidFill>
                  <a:srgbClr val="FFFF00"/>
                </a:solidFill>
              </a:rPr>
              <a:t>periculum</a:t>
            </a:r>
            <a:r>
              <a:rPr lang="nl-NL" sz="2000" dirty="0">
                <a:solidFill>
                  <a:srgbClr val="FFFF00"/>
                </a:solidFill>
              </a:rPr>
              <a:t> </a:t>
            </a:r>
            <a:r>
              <a:rPr lang="nl-NL" sz="2000" dirty="0" err="1">
                <a:solidFill>
                  <a:srgbClr val="FFFF00"/>
                </a:solidFill>
              </a:rPr>
              <a:t>inminens</a:t>
            </a:r>
            <a:r>
              <a:rPr lang="nl-NL" sz="2000" dirty="0">
                <a:solidFill>
                  <a:srgbClr val="FFFF00"/>
                </a:solidFill>
              </a:rPr>
              <a:t> in caput </a:t>
            </a:r>
            <a:r>
              <a:rPr lang="nl-NL" sz="2000" dirty="0" err="1">
                <a:solidFill>
                  <a:srgbClr val="FFFF00"/>
                </a:solidFill>
              </a:rPr>
              <a:t>suum</a:t>
            </a:r>
            <a:r>
              <a:rPr lang="nl-NL" sz="2000" dirty="0">
                <a:solidFill>
                  <a:srgbClr val="FFFF00"/>
                </a:solidFill>
              </a:rPr>
              <a:t> </a:t>
            </a:r>
            <a:r>
              <a:rPr lang="nl-NL" sz="2000" dirty="0" err="1">
                <a:solidFill>
                  <a:srgbClr val="FFFF00"/>
                </a:solidFill>
              </a:rPr>
              <a:t>avertere</a:t>
            </a:r>
            <a:r>
              <a:rPr lang="nl-NL" sz="2000" dirty="0">
                <a:solidFill>
                  <a:srgbClr val="FFFF00"/>
                </a:solidFill>
              </a:rPr>
              <a:t>: in </a:t>
            </a:r>
            <a:r>
              <a:rPr lang="nl-NL" sz="2000" dirty="0" err="1">
                <a:solidFill>
                  <a:srgbClr val="FFFF00"/>
                </a:solidFill>
              </a:rPr>
              <a:t>conviviis</a:t>
            </a:r>
            <a:r>
              <a:rPr lang="nl-NL" sz="2000" dirty="0">
                <a:solidFill>
                  <a:srgbClr val="FFFF00"/>
                </a:solidFill>
              </a:rPr>
              <a:t> </a:t>
            </a:r>
            <a:r>
              <a:rPr lang="nl-NL" sz="2000" dirty="0" err="1">
                <a:solidFill>
                  <a:srgbClr val="FFFF00"/>
                </a:solidFill>
              </a:rPr>
              <a:t>loquebantur</a:t>
            </a:r>
            <a:r>
              <a:rPr lang="nl-NL" sz="2000" dirty="0">
                <a:solidFill>
                  <a:srgbClr val="FFFF00"/>
                </a:solidFill>
              </a:rPr>
              <a:t>, </a:t>
            </a:r>
            <a:r>
              <a:rPr lang="nl-NL" sz="2000" dirty="0" err="1">
                <a:solidFill>
                  <a:srgbClr val="FFFF00"/>
                </a:solidFill>
              </a:rPr>
              <a:t>sed</a:t>
            </a:r>
            <a:r>
              <a:rPr lang="nl-NL" sz="2000" dirty="0">
                <a:solidFill>
                  <a:srgbClr val="FFFF00"/>
                </a:solidFill>
              </a:rPr>
              <a:t> in </a:t>
            </a:r>
            <a:r>
              <a:rPr lang="nl-NL" sz="2000" dirty="0" err="1">
                <a:solidFill>
                  <a:srgbClr val="FFFF00"/>
                </a:solidFill>
              </a:rPr>
              <a:t>tormentis</a:t>
            </a:r>
            <a:r>
              <a:rPr lang="nl-NL" sz="2000" dirty="0">
                <a:solidFill>
                  <a:srgbClr val="FFFF00"/>
                </a:solidFill>
              </a:rPr>
              <a:t> </a:t>
            </a:r>
            <a:r>
              <a:rPr lang="nl-NL" sz="2000" dirty="0" err="1">
                <a:solidFill>
                  <a:srgbClr val="FFFF00"/>
                </a:solidFill>
              </a:rPr>
              <a:t>tacebant</a:t>
            </a:r>
            <a:r>
              <a:rPr lang="nl-NL" sz="2000" dirty="0">
                <a:solidFill>
                  <a:srgbClr val="FFFF00"/>
                </a:solidFill>
              </a:rPr>
              <a:t>. </a:t>
            </a:r>
          </a:p>
          <a:p>
            <a:pPr>
              <a:lnSpc>
                <a:spcPct val="150000"/>
              </a:lnSpc>
              <a:spcBef>
                <a:spcPts val="1200"/>
              </a:spcBef>
            </a:pPr>
            <a:endParaRPr lang="nl-NL" sz="2000" dirty="0">
              <a:solidFill>
                <a:schemeClr val="accent4">
                  <a:lumMod val="20000"/>
                  <a:lumOff val="80000"/>
                </a:schemeClr>
              </a:solidFill>
            </a:endParaRPr>
          </a:p>
          <a:p>
            <a:pPr>
              <a:lnSpc>
                <a:spcPct val="150000"/>
              </a:lnSpc>
              <a:spcBef>
                <a:spcPts val="1200"/>
              </a:spcBef>
            </a:pPr>
            <a:r>
              <a:rPr lang="nl-NL" sz="2000" dirty="0">
                <a:solidFill>
                  <a:schemeClr val="accent4">
                    <a:lumMod val="20000"/>
                    <a:lumOff val="80000"/>
                  </a:schemeClr>
                </a:solidFill>
              </a:rPr>
              <a:t>Zo gebeurt het dat zij over hun meester spreken, aan wie het niet geoorloofd is in het bijzijn van hun meester te spreken. Maar zij die niet alleen een mogelijkheid tot een gesprek hadden in het bijzijn van hun meesters maar (ook) met hen zelf, van wie de mond niet dichtgenaaid werd, waren bereid voor hun meester hun nek uit te steken, een dreigend gevaar op hun eigen hoofd af te wentelen; bij maaltijden spraken zij, maar bij martelingen zwegen zij.</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521456AE-E7E9-4E2E-9EA6-11ABD553BC19}"/>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39266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49</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C (p.152)	rr. 1 - 7</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5122941"/>
          </a:xfrm>
          <a:prstGeom prst="rect">
            <a:avLst/>
          </a:prstGeom>
          <a:noFill/>
        </p:spPr>
        <p:txBody>
          <a:bodyPr wrap="square" rtlCol="0">
            <a:spAutoFit/>
          </a:bodyPr>
          <a:lstStyle/>
          <a:p>
            <a:pPr>
              <a:lnSpc>
                <a:spcPct val="150000"/>
              </a:lnSpc>
              <a:spcBef>
                <a:spcPts val="1200"/>
              </a:spcBef>
            </a:pPr>
            <a:r>
              <a:rPr lang="nl-NL" sz="2000" dirty="0">
                <a:solidFill>
                  <a:srgbClr val="FFFF00"/>
                </a:solidFill>
              </a:rPr>
              <a:t>Deinde </a:t>
            </a:r>
            <a:r>
              <a:rPr lang="nl-NL" sz="2000" dirty="0" err="1">
                <a:solidFill>
                  <a:srgbClr val="FFFF00"/>
                </a:solidFill>
              </a:rPr>
              <a:t>eiusdem</a:t>
            </a:r>
            <a:r>
              <a:rPr lang="nl-NL" sz="2000" dirty="0">
                <a:solidFill>
                  <a:srgbClr val="FFFF00"/>
                </a:solidFill>
              </a:rPr>
              <a:t> </a:t>
            </a:r>
            <a:r>
              <a:rPr lang="nl-NL" sz="2000" dirty="0" err="1">
                <a:solidFill>
                  <a:srgbClr val="FFFF00"/>
                </a:solidFill>
              </a:rPr>
              <a:t>adrogantiae</a:t>
            </a:r>
            <a:r>
              <a:rPr lang="nl-NL" sz="2000" dirty="0">
                <a:solidFill>
                  <a:srgbClr val="FFFF00"/>
                </a:solidFill>
              </a:rPr>
              <a:t> proverbium </a:t>
            </a:r>
            <a:r>
              <a:rPr lang="nl-NL" sz="2000" dirty="0" err="1">
                <a:solidFill>
                  <a:srgbClr val="FFFF00"/>
                </a:solidFill>
              </a:rPr>
              <a:t>iactatur</a:t>
            </a:r>
            <a:r>
              <a:rPr lang="nl-NL" sz="2000" dirty="0">
                <a:solidFill>
                  <a:srgbClr val="FFFF00"/>
                </a:solidFill>
              </a:rPr>
              <a:t>, </a:t>
            </a:r>
            <a:r>
              <a:rPr lang="nl-NL" sz="2000" dirty="0" err="1">
                <a:solidFill>
                  <a:srgbClr val="FFFF00"/>
                </a:solidFill>
              </a:rPr>
              <a:t>totidem</a:t>
            </a:r>
            <a:r>
              <a:rPr lang="nl-NL" sz="2000" dirty="0">
                <a:solidFill>
                  <a:srgbClr val="FFFF00"/>
                </a:solidFill>
              </a:rPr>
              <a:t> </a:t>
            </a:r>
            <a:r>
              <a:rPr lang="nl-NL" sz="2000" dirty="0" err="1">
                <a:solidFill>
                  <a:srgbClr val="FFFF00"/>
                </a:solidFill>
              </a:rPr>
              <a:t>hostes</a:t>
            </a:r>
            <a:r>
              <a:rPr lang="nl-NL" sz="2000" dirty="0">
                <a:solidFill>
                  <a:srgbClr val="FFFF00"/>
                </a:solidFill>
              </a:rPr>
              <a:t> </a:t>
            </a:r>
            <a:r>
              <a:rPr lang="nl-NL" sz="2000" dirty="0" err="1">
                <a:solidFill>
                  <a:srgbClr val="FFFF00"/>
                </a:solidFill>
              </a:rPr>
              <a:t>esse</a:t>
            </a:r>
            <a:r>
              <a:rPr lang="nl-NL" sz="2000" dirty="0">
                <a:solidFill>
                  <a:srgbClr val="FFFF00"/>
                </a:solidFill>
              </a:rPr>
              <a:t> </a:t>
            </a:r>
            <a:r>
              <a:rPr lang="nl-NL" sz="2000" dirty="0" err="1">
                <a:solidFill>
                  <a:srgbClr val="FFFF00"/>
                </a:solidFill>
              </a:rPr>
              <a:t>quot</a:t>
            </a:r>
            <a:r>
              <a:rPr lang="nl-NL" sz="2000" dirty="0">
                <a:solidFill>
                  <a:srgbClr val="FFFF00"/>
                </a:solidFill>
              </a:rPr>
              <a:t> </a:t>
            </a:r>
            <a:r>
              <a:rPr lang="nl-NL" sz="2000" dirty="0" err="1">
                <a:solidFill>
                  <a:srgbClr val="FFFF00"/>
                </a:solidFill>
              </a:rPr>
              <a:t>servos</a:t>
            </a:r>
            <a:r>
              <a:rPr lang="nl-NL" sz="2000" dirty="0">
                <a:solidFill>
                  <a:srgbClr val="FFFF00"/>
                </a:solidFill>
              </a:rPr>
              <a:t>. Non </a:t>
            </a:r>
            <a:r>
              <a:rPr lang="nl-NL" sz="2000" dirty="0" err="1">
                <a:solidFill>
                  <a:srgbClr val="FFFF00"/>
                </a:solidFill>
              </a:rPr>
              <a:t>habemus</a:t>
            </a:r>
            <a:r>
              <a:rPr lang="nl-NL" sz="2000" dirty="0">
                <a:solidFill>
                  <a:srgbClr val="FFFF00"/>
                </a:solidFill>
              </a:rPr>
              <a:t> </a:t>
            </a:r>
            <a:r>
              <a:rPr lang="nl-NL" sz="2000" dirty="0" err="1">
                <a:solidFill>
                  <a:srgbClr val="FFFF00"/>
                </a:solidFill>
              </a:rPr>
              <a:t>illos</a:t>
            </a:r>
            <a:r>
              <a:rPr lang="nl-NL" sz="2000" dirty="0">
                <a:solidFill>
                  <a:srgbClr val="FFFF00"/>
                </a:solidFill>
              </a:rPr>
              <a:t> </a:t>
            </a:r>
            <a:r>
              <a:rPr lang="nl-NL" sz="2000" dirty="0" err="1">
                <a:solidFill>
                  <a:srgbClr val="FFFF00"/>
                </a:solidFill>
              </a:rPr>
              <a:t>hostes</a:t>
            </a:r>
            <a:r>
              <a:rPr lang="nl-NL" sz="2000" dirty="0">
                <a:solidFill>
                  <a:srgbClr val="FFFF00"/>
                </a:solidFill>
              </a:rPr>
              <a:t>, </a:t>
            </a:r>
            <a:r>
              <a:rPr lang="nl-NL" sz="2000" dirty="0" err="1">
                <a:solidFill>
                  <a:srgbClr val="FFFF00"/>
                </a:solidFill>
              </a:rPr>
              <a:t>sed</a:t>
            </a:r>
            <a:r>
              <a:rPr lang="nl-NL" sz="2000" dirty="0">
                <a:solidFill>
                  <a:srgbClr val="FFFF00"/>
                </a:solidFill>
              </a:rPr>
              <a:t> </a:t>
            </a:r>
            <a:r>
              <a:rPr lang="nl-NL" sz="2000" dirty="0" err="1">
                <a:solidFill>
                  <a:srgbClr val="FFFF00"/>
                </a:solidFill>
              </a:rPr>
              <a:t>facimus</a:t>
            </a:r>
            <a:r>
              <a:rPr lang="nl-NL" sz="2000" dirty="0">
                <a:solidFill>
                  <a:srgbClr val="FFFF00"/>
                </a:solidFill>
              </a:rPr>
              <a:t>. Alia interim </a:t>
            </a:r>
            <a:r>
              <a:rPr lang="nl-NL" sz="2000" dirty="0" err="1">
                <a:solidFill>
                  <a:srgbClr val="FFFF00"/>
                </a:solidFill>
              </a:rPr>
              <a:t>crudelia</a:t>
            </a:r>
            <a:r>
              <a:rPr lang="nl-NL" sz="2000" dirty="0">
                <a:solidFill>
                  <a:srgbClr val="FFFF00"/>
                </a:solidFill>
              </a:rPr>
              <a:t>, </a:t>
            </a:r>
            <a:r>
              <a:rPr lang="nl-NL" sz="2000" dirty="0" err="1">
                <a:solidFill>
                  <a:srgbClr val="FFFF00"/>
                </a:solidFill>
              </a:rPr>
              <a:t>inhumana</a:t>
            </a:r>
            <a:r>
              <a:rPr lang="nl-NL" sz="2000" dirty="0">
                <a:solidFill>
                  <a:srgbClr val="FFFF00"/>
                </a:solidFill>
              </a:rPr>
              <a:t> </a:t>
            </a:r>
            <a:r>
              <a:rPr lang="nl-NL" sz="2000" dirty="0" err="1">
                <a:solidFill>
                  <a:srgbClr val="FFFF00"/>
                </a:solidFill>
              </a:rPr>
              <a:t>praetereo</a:t>
            </a:r>
            <a:r>
              <a:rPr lang="nl-NL" sz="2000" dirty="0">
                <a:solidFill>
                  <a:srgbClr val="FFFF00"/>
                </a:solidFill>
              </a:rPr>
              <a:t>, </a:t>
            </a:r>
            <a:r>
              <a:rPr lang="nl-NL" sz="2000" dirty="0" err="1">
                <a:solidFill>
                  <a:srgbClr val="FFFF00"/>
                </a:solidFill>
              </a:rPr>
              <a:t>quod</a:t>
            </a:r>
            <a:r>
              <a:rPr lang="nl-NL" sz="2000" dirty="0">
                <a:solidFill>
                  <a:srgbClr val="FFFF00"/>
                </a:solidFill>
              </a:rPr>
              <a:t> ne </a:t>
            </a:r>
            <a:r>
              <a:rPr lang="nl-NL" sz="2000" dirty="0" err="1">
                <a:solidFill>
                  <a:srgbClr val="FFFF00"/>
                </a:solidFill>
              </a:rPr>
              <a:t>tamquam</a:t>
            </a:r>
            <a:r>
              <a:rPr lang="nl-NL" sz="2000" dirty="0">
                <a:solidFill>
                  <a:srgbClr val="FFFF00"/>
                </a:solidFill>
              </a:rPr>
              <a:t> </a:t>
            </a:r>
            <a:r>
              <a:rPr lang="nl-NL" sz="2000" dirty="0" err="1">
                <a:solidFill>
                  <a:srgbClr val="FFFF00"/>
                </a:solidFill>
              </a:rPr>
              <a:t>hominibus</a:t>
            </a:r>
            <a:r>
              <a:rPr lang="nl-NL" sz="2000" dirty="0">
                <a:solidFill>
                  <a:srgbClr val="FFFF00"/>
                </a:solidFill>
              </a:rPr>
              <a:t> </a:t>
            </a:r>
            <a:r>
              <a:rPr lang="nl-NL" sz="2000" dirty="0" err="1">
                <a:solidFill>
                  <a:srgbClr val="FFFF00"/>
                </a:solidFill>
              </a:rPr>
              <a:t>quidem</a:t>
            </a:r>
            <a:r>
              <a:rPr lang="nl-NL" sz="2000" dirty="0">
                <a:solidFill>
                  <a:srgbClr val="FFFF00"/>
                </a:solidFill>
              </a:rPr>
              <a:t>, </a:t>
            </a:r>
            <a:r>
              <a:rPr lang="nl-NL" sz="2000" dirty="0" err="1">
                <a:solidFill>
                  <a:srgbClr val="FFFF00"/>
                </a:solidFill>
              </a:rPr>
              <a:t>sed</a:t>
            </a:r>
            <a:r>
              <a:rPr lang="nl-NL" sz="2000" dirty="0">
                <a:solidFill>
                  <a:srgbClr val="FFFF00"/>
                </a:solidFill>
              </a:rPr>
              <a:t> </a:t>
            </a:r>
            <a:r>
              <a:rPr lang="nl-NL" sz="2000" dirty="0" err="1">
                <a:solidFill>
                  <a:srgbClr val="FFFF00"/>
                </a:solidFill>
              </a:rPr>
              <a:t>tamquam</a:t>
            </a:r>
            <a:r>
              <a:rPr lang="nl-NL" sz="2000" dirty="0">
                <a:solidFill>
                  <a:srgbClr val="FFFF00"/>
                </a:solidFill>
              </a:rPr>
              <a:t> </a:t>
            </a:r>
            <a:r>
              <a:rPr lang="nl-NL" sz="2000" dirty="0" err="1">
                <a:solidFill>
                  <a:srgbClr val="FFFF00"/>
                </a:solidFill>
              </a:rPr>
              <a:t>iumentis</a:t>
            </a:r>
            <a:r>
              <a:rPr lang="nl-NL" sz="2000" dirty="0">
                <a:solidFill>
                  <a:srgbClr val="FFFF00"/>
                </a:solidFill>
              </a:rPr>
              <a:t> </a:t>
            </a:r>
            <a:r>
              <a:rPr lang="nl-NL" sz="2000" dirty="0" err="1">
                <a:solidFill>
                  <a:srgbClr val="FFFF00"/>
                </a:solidFill>
              </a:rPr>
              <a:t>abutimur</a:t>
            </a:r>
            <a:r>
              <a:rPr lang="nl-NL" sz="2000" dirty="0">
                <a:solidFill>
                  <a:srgbClr val="FFFF00"/>
                </a:solidFill>
              </a:rPr>
              <a:t>. Cum ad </a:t>
            </a:r>
            <a:r>
              <a:rPr lang="nl-NL" sz="2000" dirty="0" err="1">
                <a:solidFill>
                  <a:srgbClr val="FFFF00"/>
                </a:solidFill>
              </a:rPr>
              <a:t>cenandum</a:t>
            </a:r>
            <a:r>
              <a:rPr lang="nl-NL" sz="2000" dirty="0">
                <a:solidFill>
                  <a:srgbClr val="FFFF00"/>
                </a:solidFill>
              </a:rPr>
              <a:t> </a:t>
            </a:r>
            <a:r>
              <a:rPr lang="nl-NL" sz="2000" dirty="0" err="1">
                <a:solidFill>
                  <a:srgbClr val="FFFF00"/>
                </a:solidFill>
              </a:rPr>
              <a:t>discubuimus</a:t>
            </a:r>
            <a:r>
              <a:rPr lang="nl-NL" sz="2000" dirty="0">
                <a:solidFill>
                  <a:srgbClr val="FFFF00"/>
                </a:solidFill>
              </a:rPr>
              <a:t>, </a:t>
            </a:r>
            <a:r>
              <a:rPr lang="nl-NL" sz="2000" dirty="0" err="1">
                <a:solidFill>
                  <a:srgbClr val="FFFF00"/>
                </a:solidFill>
              </a:rPr>
              <a:t>alius</a:t>
            </a:r>
            <a:r>
              <a:rPr lang="nl-NL" sz="2000" dirty="0">
                <a:solidFill>
                  <a:srgbClr val="FFFF00"/>
                </a:solidFill>
              </a:rPr>
              <a:t> </a:t>
            </a:r>
            <a:r>
              <a:rPr lang="nl-NL" sz="2000" dirty="0" err="1">
                <a:solidFill>
                  <a:srgbClr val="FFFF00"/>
                </a:solidFill>
              </a:rPr>
              <a:t>sputa</a:t>
            </a:r>
            <a:r>
              <a:rPr lang="nl-NL" sz="2000" dirty="0">
                <a:solidFill>
                  <a:srgbClr val="FFFF00"/>
                </a:solidFill>
              </a:rPr>
              <a:t> </a:t>
            </a:r>
            <a:r>
              <a:rPr lang="nl-NL" sz="2000" dirty="0" err="1">
                <a:solidFill>
                  <a:srgbClr val="FFFF00"/>
                </a:solidFill>
              </a:rPr>
              <a:t>deterget</a:t>
            </a:r>
            <a:r>
              <a:rPr lang="nl-NL" sz="2000" dirty="0">
                <a:solidFill>
                  <a:srgbClr val="FFFF00"/>
                </a:solidFill>
              </a:rPr>
              <a:t>, </a:t>
            </a:r>
            <a:r>
              <a:rPr lang="nl-NL" sz="2000" dirty="0" err="1">
                <a:solidFill>
                  <a:srgbClr val="FFFF00"/>
                </a:solidFill>
              </a:rPr>
              <a:t>alius</a:t>
            </a:r>
            <a:r>
              <a:rPr lang="nl-NL" sz="2000" dirty="0">
                <a:solidFill>
                  <a:srgbClr val="FFFF00"/>
                </a:solidFill>
              </a:rPr>
              <a:t> </a:t>
            </a:r>
            <a:r>
              <a:rPr lang="nl-NL" sz="2000" dirty="0" err="1">
                <a:solidFill>
                  <a:srgbClr val="FFFF00"/>
                </a:solidFill>
              </a:rPr>
              <a:t>reliquias</a:t>
            </a:r>
            <a:r>
              <a:rPr lang="nl-NL" sz="2000" dirty="0">
                <a:solidFill>
                  <a:srgbClr val="FFFF00"/>
                </a:solidFill>
              </a:rPr>
              <a:t> </a:t>
            </a:r>
            <a:r>
              <a:rPr lang="nl-NL" sz="2000" dirty="0" err="1">
                <a:solidFill>
                  <a:srgbClr val="FFFF00"/>
                </a:solidFill>
              </a:rPr>
              <a:t>temulentorum</a:t>
            </a:r>
            <a:r>
              <a:rPr lang="nl-NL" sz="2000" dirty="0">
                <a:solidFill>
                  <a:srgbClr val="FFFF00"/>
                </a:solidFill>
              </a:rPr>
              <a:t> </a:t>
            </a:r>
            <a:r>
              <a:rPr lang="nl-NL" sz="2000" dirty="0" err="1">
                <a:solidFill>
                  <a:srgbClr val="FFFF00"/>
                </a:solidFill>
              </a:rPr>
              <a:t>toro</a:t>
            </a:r>
            <a:r>
              <a:rPr lang="nl-NL" sz="2000" dirty="0">
                <a:solidFill>
                  <a:srgbClr val="FFFF00"/>
                </a:solidFill>
              </a:rPr>
              <a:t> </a:t>
            </a:r>
            <a:r>
              <a:rPr lang="nl-NL" sz="2000" dirty="0" err="1">
                <a:solidFill>
                  <a:srgbClr val="FFFF00"/>
                </a:solidFill>
              </a:rPr>
              <a:t>subditus</a:t>
            </a:r>
            <a:r>
              <a:rPr lang="nl-NL" sz="2000" dirty="0">
                <a:solidFill>
                  <a:srgbClr val="FFFF00"/>
                </a:solidFill>
              </a:rPr>
              <a:t> </a:t>
            </a:r>
            <a:r>
              <a:rPr lang="nl-NL" sz="2000" dirty="0" err="1">
                <a:solidFill>
                  <a:srgbClr val="FFFF00"/>
                </a:solidFill>
              </a:rPr>
              <a:t>colligit</a:t>
            </a:r>
            <a:r>
              <a:rPr lang="nl-NL" sz="2000" dirty="0">
                <a:solidFill>
                  <a:srgbClr val="FFFF00"/>
                </a:solidFill>
              </a:rPr>
              <a:t>. </a:t>
            </a:r>
          </a:p>
          <a:p>
            <a:pPr>
              <a:lnSpc>
                <a:spcPct val="150000"/>
              </a:lnSpc>
              <a:spcBef>
                <a:spcPts val="1200"/>
              </a:spcBef>
            </a:pPr>
            <a:endParaRPr lang="nl-NL" sz="2000" dirty="0">
              <a:solidFill>
                <a:schemeClr val="accent4">
                  <a:lumMod val="20000"/>
                  <a:lumOff val="80000"/>
                </a:schemeClr>
              </a:solidFill>
            </a:endParaRPr>
          </a:p>
          <a:p>
            <a:pPr>
              <a:lnSpc>
                <a:spcPct val="150000"/>
              </a:lnSpc>
              <a:spcBef>
                <a:spcPts val="1200"/>
              </a:spcBef>
            </a:pPr>
            <a:r>
              <a:rPr lang="nl-NL" sz="2000" dirty="0">
                <a:solidFill>
                  <a:schemeClr val="accent4">
                    <a:lumMod val="20000"/>
                    <a:lumOff val="80000"/>
                  </a:schemeClr>
                </a:solidFill>
              </a:rPr>
              <a:t>Vervolgens wordt een spreekwoord van/met dezelfde arrogantie herhaaldelijk naar voren gebracht, dat er evenveel vijanden zijn als slaven: we hébben hen niet als vijanden, dat máken we ze. Ondertussen ga ik voorbij aan andere wreedheden, onmenselijkheden, namelijk dat wij hen zelfs niet als mensen, maar als lastdieren misbruiken. Wanneer wij aan zijn gaan liggen om te dineren, veegt de een speekselresten af, verzamelt een ander, verborgen onder het bed van dronken mensen, de/hun resten.</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34929119-6DE5-4C68-A79A-2AE112B430B9}"/>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872618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5</a:t>
            </a:fld>
            <a:endParaRPr lang="nl-NL" sz="1400" b="1">
              <a:solidFill>
                <a:srgbClr val="00B0F0"/>
              </a:solidFill>
            </a:endParaRPr>
          </a:p>
        </p:txBody>
      </p:sp>
      <p:sp>
        <p:nvSpPr>
          <p:cNvPr id="6" name="Tekstvak 5">
            <a:extLst>
              <a:ext uri="{FF2B5EF4-FFF2-40B4-BE49-F238E27FC236}">
                <a16:creationId xmlns:a16="http://schemas.microsoft.com/office/drawing/2014/main" id="{C49D4E43-ABB4-4A1C-9180-4320C4B6D94F}"/>
              </a:ext>
            </a:extLst>
          </p:cNvPr>
          <p:cNvSpPr txBox="1"/>
          <p:nvPr/>
        </p:nvSpPr>
        <p:spPr>
          <a:xfrm>
            <a:off x="152568" y="142256"/>
            <a:ext cx="11700000" cy="589072"/>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Stilistische middelen (2)</a:t>
            </a:r>
          </a:p>
        </p:txBody>
      </p:sp>
      <p:sp>
        <p:nvSpPr>
          <p:cNvPr id="7" name="Tekstvak 6">
            <a:extLst>
              <a:ext uri="{FF2B5EF4-FFF2-40B4-BE49-F238E27FC236}">
                <a16:creationId xmlns:a16="http://schemas.microsoft.com/office/drawing/2014/main" id="{70A6BDBB-4036-458E-B523-76155606C37A}"/>
              </a:ext>
            </a:extLst>
          </p:cNvPr>
          <p:cNvSpPr txBox="1"/>
          <p:nvPr/>
        </p:nvSpPr>
        <p:spPr>
          <a:xfrm>
            <a:off x="144000" y="900000"/>
            <a:ext cx="11882719" cy="5632311"/>
          </a:xfrm>
          <a:prstGeom prst="rect">
            <a:avLst/>
          </a:prstGeom>
          <a:noFill/>
        </p:spPr>
        <p:txBody>
          <a:bodyPr wrap="square">
            <a:spAutoFit/>
          </a:bodyPr>
          <a:lstStyle/>
          <a:p>
            <a:r>
              <a:rPr lang="nl-NL">
                <a:solidFill>
                  <a:schemeClr val="bg1">
                    <a:lumMod val="95000"/>
                  </a:schemeClr>
                </a:solidFill>
              </a:rPr>
              <a:t>6.	</a:t>
            </a:r>
            <a:r>
              <a:rPr lang="nl-NL" b="1">
                <a:solidFill>
                  <a:srgbClr val="FFFF00"/>
                </a:solidFill>
              </a:rPr>
              <a:t>Chiasme</a:t>
            </a:r>
            <a:r>
              <a:rPr lang="nl-NL">
                <a:solidFill>
                  <a:schemeClr val="bg1">
                    <a:lumMod val="95000"/>
                  </a:schemeClr>
                </a:solidFill>
              </a:rPr>
              <a:t>: kruisstelling (abba)</a:t>
            </a:r>
          </a:p>
          <a:p>
            <a:r>
              <a:rPr lang="nl-NL">
                <a:solidFill>
                  <a:schemeClr val="bg1">
                    <a:lumMod val="95000"/>
                  </a:schemeClr>
                </a:solidFill>
              </a:rPr>
              <a:t>	Omschrijving: overeenkomstige tekstelementen zijn in tegengestelde volgorde geplaatst</a:t>
            </a:r>
          </a:p>
          <a:p>
            <a:endParaRPr lang="nl-NL">
              <a:solidFill>
                <a:schemeClr val="bg1">
                  <a:lumMod val="95000"/>
                </a:schemeClr>
              </a:solidFill>
            </a:endParaRPr>
          </a:p>
          <a:p>
            <a:r>
              <a:rPr lang="nl-NL">
                <a:solidFill>
                  <a:schemeClr val="bg1">
                    <a:lumMod val="95000"/>
                  </a:schemeClr>
                </a:solidFill>
              </a:rPr>
              <a:t>7.	</a:t>
            </a:r>
            <a:r>
              <a:rPr lang="nl-NL" b="1">
                <a:solidFill>
                  <a:srgbClr val="FFFF00"/>
                </a:solidFill>
              </a:rPr>
              <a:t>Ellips</a:t>
            </a:r>
            <a:r>
              <a:rPr lang="nl-NL">
                <a:solidFill>
                  <a:schemeClr val="bg1">
                    <a:lumMod val="95000"/>
                  </a:schemeClr>
                </a:solidFill>
              </a:rPr>
              <a:t>: weglating</a:t>
            </a:r>
          </a:p>
          <a:p>
            <a:r>
              <a:rPr lang="nl-NL">
                <a:solidFill>
                  <a:schemeClr val="bg1">
                    <a:lumMod val="95000"/>
                  </a:schemeClr>
                </a:solidFill>
              </a:rPr>
              <a:t>	Omschrijving: Weglaten van een of meerdere woorden, meestal een vorm van esse.</a:t>
            </a:r>
          </a:p>
          <a:p>
            <a:endParaRPr lang="nl-NL">
              <a:solidFill>
                <a:schemeClr val="bg1">
                  <a:lumMod val="95000"/>
                </a:schemeClr>
              </a:solidFill>
            </a:endParaRPr>
          </a:p>
          <a:p>
            <a:r>
              <a:rPr lang="nl-NL">
                <a:solidFill>
                  <a:schemeClr val="bg1">
                    <a:lumMod val="95000"/>
                  </a:schemeClr>
                </a:solidFill>
              </a:rPr>
              <a:t>8.	</a:t>
            </a:r>
            <a:r>
              <a:rPr lang="nl-NL" b="1">
                <a:solidFill>
                  <a:srgbClr val="FFFF00"/>
                </a:solidFill>
              </a:rPr>
              <a:t>Enallage</a:t>
            </a:r>
            <a:r>
              <a:rPr lang="nl-NL">
                <a:solidFill>
                  <a:schemeClr val="bg1">
                    <a:lumMod val="95000"/>
                  </a:schemeClr>
                </a:solidFill>
              </a:rPr>
              <a:t>: verwisseling</a:t>
            </a:r>
          </a:p>
          <a:p>
            <a:r>
              <a:rPr lang="nl-NL">
                <a:solidFill>
                  <a:schemeClr val="bg1">
                    <a:lumMod val="95000"/>
                  </a:schemeClr>
                </a:solidFill>
              </a:rPr>
              <a:t>	Omschrijving: Een bijvoeglijk naamwoord wordt grammaticaal verbonden met een bepaald naamwoord, terwijl het 	inhoudelijk bij een ander woord hoort</a:t>
            </a:r>
          </a:p>
          <a:p>
            <a:endParaRPr lang="nl-NL">
              <a:solidFill>
                <a:schemeClr val="bg1">
                  <a:lumMod val="95000"/>
                </a:schemeClr>
              </a:solidFill>
            </a:endParaRPr>
          </a:p>
          <a:p>
            <a:r>
              <a:rPr lang="nl-NL">
                <a:solidFill>
                  <a:schemeClr val="bg1">
                    <a:lumMod val="95000"/>
                  </a:schemeClr>
                </a:solidFill>
              </a:rPr>
              <a:t>9.	</a:t>
            </a:r>
            <a:r>
              <a:rPr lang="nl-NL" b="1">
                <a:solidFill>
                  <a:srgbClr val="FFFF00"/>
                </a:solidFill>
              </a:rPr>
              <a:t>Enjambement</a:t>
            </a:r>
            <a:r>
              <a:rPr lang="nl-NL">
                <a:solidFill>
                  <a:schemeClr val="bg1">
                    <a:lumMod val="95000"/>
                  </a:schemeClr>
                </a:solidFill>
              </a:rPr>
              <a:t>: einde vers valt niet samen met einde zin</a:t>
            </a:r>
          </a:p>
          <a:p>
            <a:r>
              <a:rPr lang="nl-NL">
                <a:solidFill>
                  <a:schemeClr val="bg1">
                    <a:lumMod val="95000"/>
                  </a:schemeClr>
                </a:solidFill>
              </a:rPr>
              <a:t>	Omschrijving: een bepaald woord ‘valt over de rand van het vers’ en krijgt daarmee nadruk</a:t>
            </a:r>
          </a:p>
          <a:p>
            <a:endParaRPr lang="nl-NL">
              <a:solidFill>
                <a:schemeClr val="bg1">
                  <a:lumMod val="95000"/>
                </a:schemeClr>
              </a:solidFill>
            </a:endParaRPr>
          </a:p>
          <a:p>
            <a:r>
              <a:rPr lang="nl-NL">
                <a:solidFill>
                  <a:schemeClr val="bg1">
                    <a:lumMod val="95000"/>
                  </a:schemeClr>
                </a:solidFill>
              </a:rPr>
              <a:t>10.	</a:t>
            </a:r>
            <a:r>
              <a:rPr lang="nl-NL" b="1">
                <a:solidFill>
                  <a:srgbClr val="FFFF00"/>
                </a:solidFill>
              </a:rPr>
              <a:t>Exclamatio</a:t>
            </a:r>
            <a:r>
              <a:rPr lang="nl-NL">
                <a:solidFill>
                  <a:schemeClr val="bg1">
                    <a:lumMod val="95000"/>
                  </a:schemeClr>
                </a:solidFill>
              </a:rPr>
              <a:t>: uitroep</a:t>
            </a:r>
          </a:p>
          <a:p>
            <a:r>
              <a:rPr lang="nl-NL">
                <a:solidFill>
                  <a:schemeClr val="bg1">
                    <a:lumMod val="95000"/>
                  </a:schemeClr>
                </a:solidFill>
              </a:rPr>
              <a:t>	Omschrijving: Uitroep, die emotie of verbazing uitdrukt of nadruk geeft </a:t>
            </a:r>
          </a:p>
          <a:p>
            <a:endParaRPr lang="nl-NL">
              <a:solidFill>
                <a:schemeClr val="bg1">
                  <a:lumMod val="95000"/>
                </a:schemeClr>
              </a:solidFill>
            </a:endParaRPr>
          </a:p>
          <a:p>
            <a:r>
              <a:rPr lang="nl-NL">
                <a:solidFill>
                  <a:schemeClr val="bg1">
                    <a:lumMod val="95000"/>
                  </a:schemeClr>
                </a:solidFill>
              </a:rPr>
              <a:t>11.	</a:t>
            </a:r>
            <a:r>
              <a:rPr lang="nl-NL" b="1">
                <a:solidFill>
                  <a:srgbClr val="FFFF00"/>
                </a:solidFill>
              </a:rPr>
              <a:t>Hyperbaton</a:t>
            </a:r>
            <a:r>
              <a:rPr lang="nl-NL">
                <a:solidFill>
                  <a:schemeClr val="bg1">
                    <a:lumMod val="95000"/>
                  </a:schemeClr>
                </a:solidFill>
              </a:rPr>
              <a:t>: overstap</a:t>
            </a:r>
          </a:p>
          <a:p>
            <a:r>
              <a:rPr lang="nl-NL">
                <a:solidFill>
                  <a:schemeClr val="bg1">
                    <a:lumMod val="95000"/>
                  </a:schemeClr>
                </a:solidFill>
              </a:rPr>
              <a:t>	Omschrijving: woorden die bij elkaar horen worden uit elkaar geplaatst, geeft extra nadruk</a:t>
            </a:r>
          </a:p>
          <a:p>
            <a:endParaRPr lang="nl-NL">
              <a:solidFill>
                <a:schemeClr val="bg1">
                  <a:lumMod val="95000"/>
                </a:schemeClr>
              </a:solidFill>
            </a:endParaRPr>
          </a:p>
          <a:p>
            <a:endParaRPr lang="nl-NL">
              <a:solidFill>
                <a:schemeClr val="bg1">
                  <a:lumMod val="95000"/>
                </a:schemeClr>
              </a:solidFill>
            </a:endParaRPr>
          </a:p>
        </p:txBody>
      </p:sp>
      <p:pic>
        <p:nvPicPr>
          <p:cNvPr id="8" name="Afbeelding 7">
            <a:hlinkClick r:id="rId2" action="ppaction://hlinksldjump"/>
            <a:extLst>
              <a:ext uri="{FF2B5EF4-FFF2-40B4-BE49-F238E27FC236}">
                <a16:creationId xmlns:a16="http://schemas.microsoft.com/office/drawing/2014/main" id="{85DDC85E-9C59-4CCB-9D97-7E5F2F3E42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0" name="Tijdelijke aanduiding voor voettekst 3">
            <a:extLst>
              <a:ext uri="{FF2B5EF4-FFF2-40B4-BE49-F238E27FC236}">
                <a16:creationId xmlns:a16="http://schemas.microsoft.com/office/drawing/2014/main" id="{86C0C7A2-311C-4D9D-A3D3-2BCBDA909370}"/>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Tree>
    <p:extLst>
      <p:ext uri="{BB962C8B-B14F-4D97-AF65-F5344CB8AC3E}">
        <p14:creationId xmlns:p14="http://schemas.microsoft.com/office/powerpoint/2010/main" val="11467631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50</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C (p.152)	rr. 8 - 12</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045723"/>
          </a:xfrm>
          <a:prstGeom prst="rect">
            <a:avLst/>
          </a:prstGeom>
          <a:noFill/>
        </p:spPr>
        <p:txBody>
          <a:bodyPr wrap="square" rtlCol="0">
            <a:spAutoFit/>
          </a:bodyPr>
          <a:lstStyle/>
          <a:p>
            <a:pPr>
              <a:lnSpc>
                <a:spcPct val="150000"/>
              </a:lnSpc>
              <a:spcBef>
                <a:spcPts val="1200"/>
              </a:spcBef>
            </a:pPr>
            <a:r>
              <a:rPr lang="nl-NL" sz="2000" dirty="0" err="1">
                <a:solidFill>
                  <a:srgbClr val="FFFF00"/>
                </a:solidFill>
              </a:rPr>
              <a:t>Alius</a:t>
            </a:r>
            <a:r>
              <a:rPr lang="nl-NL" sz="2000" dirty="0">
                <a:solidFill>
                  <a:srgbClr val="FFFF00"/>
                </a:solidFill>
              </a:rPr>
              <a:t> </a:t>
            </a:r>
            <a:r>
              <a:rPr lang="nl-NL" sz="2000" dirty="0" err="1">
                <a:solidFill>
                  <a:srgbClr val="FFFF00"/>
                </a:solidFill>
              </a:rPr>
              <a:t>pretiosas</a:t>
            </a:r>
            <a:r>
              <a:rPr lang="nl-NL" sz="2000" dirty="0">
                <a:solidFill>
                  <a:srgbClr val="FFFF00"/>
                </a:solidFill>
              </a:rPr>
              <a:t> </a:t>
            </a:r>
            <a:r>
              <a:rPr lang="nl-NL" sz="2000" dirty="0" err="1">
                <a:solidFill>
                  <a:srgbClr val="FFFF00"/>
                </a:solidFill>
              </a:rPr>
              <a:t>aves</a:t>
            </a:r>
            <a:r>
              <a:rPr lang="nl-NL" sz="2000" dirty="0">
                <a:solidFill>
                  <a:srgbClr val="FFFF00"/>
                </a:solidFill>
              </a:rPr>
              <a:t> </a:t>
            </a:r>
            <a:r>
              <a:rPr lang="nl-NL" sz="2000" dirty="0" err="1">
                <a:solidFill>
                  <a:srgbClr val="FFFF00"/>
                </a:solidFill>
              </a:rPr>
              <a:t>scindit</a:t>
            </a:r>
            <a:r>
              <a:rPr lang="nl-NL" sz="2000" dirty="0">
                <a:solidFill>
                  <a:srgbClr val="FFFF00"/>
                </a:solidFill>
              </a:rPr>
              <a:t>: per </a:t>
            </a:r>
            <a:r>
              <a:rPr lang="nl-NL" sz="2000" dirty="0" err="1">
                <a:solidFill>
                  <a:srgbClr val="FFFF00"/>
                </a:solidFill>
              </a:rPr>
              <a:t>pectus</a:t>
            </a:r>
            <a:r>
              <a:rPr lang="nl-NL" sz="2000" dirty="0">
                <a:solidFill>
                  <a:srgbClr val="FFFF00"/>
                </a:solidFill>
              </a:rPr>
              <a:t> et </a:t>
            </a:r>
            <a:r>
              <a:rPr lang="nl-NL" sz="2000" dirty="0" err="1">
                <a:solidFill>
                  <a:srgbClr val="FFFF00"/>
                </a:solidFill>
              </a:rPr>
              <a:t>clunes</a:t>
            </a:r>
            <a:r>
              <a:rPr lang="nl-NL" sz="2000" dirty="0">
                <a:solidFill>
                  <a:srgbClr val="FFFF00"/>
                </a:solidFill>
              </a:rPr>
              <a:t> </a:t>
            </a:r>
            <a:r>
              <a:rPr lang="nl-NL" sz="2000" dirty="0" err="1">
                <a:solidFill>
                  <a:srgbClr val="FFFF00"/>
                </a:solidFill>
              </a:rPr>
              <a:t>certis</a:t>
            </a:r>
            <a:r>
              <a:rPr lang="nl-NL" sz="2000" dirty="0">
                <a:solidFill>
                  <a:srgbClr val="FFFF00"/>
                </a:solidFill>
              </a:rPr>
              <a:t> </a:t>
            </a:r>
            <a:r>
              <a:rPr lang="nl-NL" sz="2000" dirty="0" err="1">
                <a:solidFill>
                  <a:srgbClr val="FFFF00"/>
                </a:solidFill>
              </a:rPr>
              <a:t>ductibus</a:t>
            </a:r>
            <a:r>
              <a:rPr lang="nl-NL" sz="2000" dirty="0">
                <a:solidFill>
                  <a:srgbClr val="FFFF00"/>
                </a:solidFill>
              </a:rPr>
              <a:t> </a:t>
            </a:r>
            <a:r>
              <a:rPr lang="nl-NL" sz="2000" dirty="0" err="1">
                <a:solidFill>
                  <a:srgbClr val="FFFF00"/>
                </a:solidFill>
              </a:rPr>
              <a:t>circumferens</a:t>
            </a:r>
            <a:r>
              <a:rPr lang="nl-NL" sz="2000" dirty="0">
                <a:solidFill>
                  <a:srgbClr val="FFFF00"/>
                </a:solidFill>
              </a:rPr>
              <a:t> </a:t>
            </a:r>
            <a:r>
              <a:rPr lang="nl-NL" sz="2000" dirty="0" err="1">
                <a:solidFill>
                  <a:srgbClr val="FFFF00"/>
                </a:solidFill>
              </a:rPr>
              <a:t>eruditam</a:t>
            </a:r>
            <a:r>
              <a:rPr lang="nl-NL" sz="2000" dirty="0">
                <a:solidFill>
                  <a:srgbClr val="FFFF00"/>
                </a:solidFill>
              </a:rPr>
              <a:t> </a:t>
            </a:r>
            <a:r>
              <a:rPr lang="nl-NL" sz="2000" dirty="0" err="1">
                <a:solidFill>
                  <a:srgbClr val="FFFF00"/>
                </a:solidFill>
              </a:rPr>
              <a:t>manum</a:t>
            </a:r>
            <a:r>
              <a:rPr lang="nl-NL" sz="2000" dirty="0">
                <a:solidFill>
                  <a:srgbClr val="FFFF00"/>
                </a:solidFill>
              </a:rPr>
              <a:t> </a:t>
            </a:r>
            <a:r>
              <a:rPr lang="nl-NL" sz="2000" dirty="0" err="1">
                <a:solidFill>
                  <a:srgbClr val="FFFF00"/>
                </a:solidFill>
              </a:rPr>
              <a:t>frusta</a:t>
            </a:r>
            <a:r>
              <a:rPr lang="nl-NL" sz="2000" dirty="0">
                <a:solidFill>
                  <a:srgbClr val="FFFF00"/>
                </a:solidFill>
              </a:rPr>
              <a:t> </a:t>
            </a:r>
            <a:r>
              <a:rPr lang="nl-NL" sz="2000" dirty="0" err="1">
                <a:solidFill>
                  <a:srgbClr val="FFFF00"/>
                </a:solidFill>
              </a:rPr>
              <a:t>excutit</a:t>
            </a:r>
            <a:r>
              <a:rPr lang="nl-NL" sz="2000" dirty="0">
                <a:solidFill>
                  <a:srgbClr val="FFFF00"/>
                </a:solidFill>
              </a:rPr>
              <a:t>, </a:t>
            </a:r>
            <a:r>
              <a:rPr lang="nl-NL" sz="2000" dirty="0" err="1">
                <a:solidFill>
                  <a:srgbClr val="FFFF00"/>
                </a:solidFill>
              </a:rPr>
              <a:t>infelix</a:t>
            </a:r>
            <a:r>
              <a:rPr lang="nl-NL" sz="2000" dirty="0">
                <a:solidFill>
                  <a:srgbClr val="FFFF00"/>
                </a:solidFill>
              </a:rPr>
              <a:t>, </a:t>
            </a:r>
            <a:r>
              <a:rPr lang="nl-NL" sz="2000" dirty="0" err="1">
                <a:solidFill>
                  <a:srgbClr val="FFFF00"/>
                </a:solidFill>
              </a:rPr>
              <a:t>qui</a:t>
            </a:r>
            <a:r>
              <a:rPr lang="nl-NL" sz="2000" dirty="0">
                <a:solidFill>
                  <a:srgbClr val="FFFF00"/>
                </a:solidFill>
              </a:rPr>
              <a:t> </a:t>
            </a:r>
            <a:r>
              <a:rPr lang="nl-NL" sz="2000" dirty="0" err="1">
                <a:solidFill>
                  <a:srgbClr val="FFFF00"/>
                </a:solidFill>
              </a:rPr>
              <a:t>huic</a:t>
            </a:r>
            <a:r>
              <a:rPr lang="nl-NL" sz="2000" dirty="0">
                <a:solidFill>
                  <a:srgbClr val="FFFF00"/>
                </a:solidFill>
              </a:rPr>
              <a:t> uni rei </a:t>
            </a:r>
            <a:r>
              <a:rPr lang="nl-NL" sz="2000" dirty="0" err="1">
                <a:solidFill>
                  <a:srgbClr val="FFFF00"/>
                </a:solidFill>
              </a:rPr>
              <a:t>vivit</a:t>
            </a:r>
            <a:r>
              <a:rPr lang="nl-NL" sz="2000" dirty="0">
                <a:solidFill>
                  <a:srgbClr val="FFFF00"/>
                </a:solidFill>
              </a:rPr>
              <a:t>, ut </a:t>
            </a:r>
            <a:r>
              <a:rPr lang="nl-NL" sz="2000" dirty="0" err="1">
                <a:solidFill>
                  <a:srgbClr val="FFFF00"/>
                </a:solidFill>
              </a:rPr>
              <a:t>altilia</a:t>
            </a:r>
            <a:r>
              <a:rPr lang="nl-NL" sz="2000" dirty="0">
                <a:solidFill>
                  <a:srgbClr val="FFFF00"/>
                </a:solidFill>
              </a:rPr>
              <a:t> decenter </a:t>
            </a:r>
            <a:r>
              <a:rPr lang="nl-NL" sz="2000" dirty="0" err="1">
                <a:solidFill>
                  <a:srgbClr val="FFFF00"/>
                </a:solidFill>
              </a:rPr>
              <a:t>secet</a:t>
            </a:r>
            <a:r>
              <a:rPr lang="nl-NL" sz="2000" dirty="0">
                <a:solidFill>
                  <a:srgbClr val="FFFF00"/>
                </a:solidFill>
              </a:rPr>
              <a:t>, </a:t>
            </a:r>
            <a:r>
              <a:rPr lang="nl-NL" sz="2000" dirty="0" err="1">
                <a:solidFill>
                  <a:srgbClr val="FFFF00"/>
                </a:solidFill>
              </a:rPr>
              <a:t>nisi</a:t>
            </a:r>
            <a:r>
              <a:rPr lang="nl-NL" sz="2000" dirty="0">
                <a:solidFill>
                  <a:srgbClr val="FFFF00"/>
                </a:solidFill>
              </a:rPr>
              <a:t> </a:t>
            </a:r>
            <a:r>
              <a:rPr lang="nl-NL" sz="2000" dirty="0" err="1">
                <a:solidFill>
                  <a:srgbClr val="FFFF00"/>
                </a:solidFill>
              </a:rPr>
              <a:t>quod</a:t>
            </a:r>
            <a:r>
              <a:rPr lang="nl-NL" sz="2000" dirty="0">
                <a:solidFill>
                  <a:srgbClr val="FFFF00"/>
                </a:solidFill>
              </a:rPr>
              <a:t> </a:t>
            </a:r>
            <a:r>
              <a:rPr lang="nl-NL" sz="2000" dirty="0" err="1">
                <a:solidFill>
                  <a:srgbClr val="FFFF00"/>
                </a:solidFill>
              </a:rPr>
              <a:t>miserior</a:t>
            </a:r>
            <a:r>
              <a:rPr lang="nl-NL" sz="2000" dirty="0">
                <a:solidFill>
                  <a:srgbClr val="FFFF00"/>
                </a:solidFill>
              </a:rPr>
              <a:t> </a:t>
            </a:r>
            <a:r>
              <a:rPr lang="nl-NL" sz="2000" dirty="0" err="1">
                <a:solidFill>
                  <a:srgbClr val="FFFF00"/>
                </a:solidFill>
              </a:rPr>
              <a:t>est</a:t>
            </a:r>
            <a:r>
              <a:rPr lang="nl-NL" sz="2000" dirty="0">
                <a:solidFill>
                  <a:srgbClr val="FFFF00"/>
                </a:solidFill>
              </a:rPr>
              <a:t>, </a:t>
            </a:r>
            <a:r>
              <a:rPr lang="nl-NL" sz="2000" dirty="0" err="1">
                <a:solidFill>
                  <a:srgbClr val="FFFF00"/>
                </a:solidFill>
              </a:rPr>
              <a:t>qui</a:t>
            </a:r>
            <a:r>
              <a:rPr lang="nl-NL" sz="2000" dirty="0">
                <a:solidFill>
                  <a:srgbClr val="FFFF00"/>
                </a:solidFill>
              </a:rPr>
              <a:t> hoc </a:t>
            </a:r>
            <a:r>
              <a:rPr lang="nl-NL" sz="2000" dirty="0" err="1">
                <a:solidFill>
                  <a:srgbClr val="FFFF00"/>
                </a:solidFill>
              </a:rPr>
              <a:t>voluptatis</a:t>
            </a:r>
            <a:r>
              <a:rPr lang="nl-NL" sz="2000" dirty="0">
                <a:solidFill>
                  <a:srgbClr val="FFFF00"/>
                </a:solidFill>
              </a:rPr>
              <a:t> </a:t>
            </a:r>
            <a:r>
              <a:rPr lang="nl-NL" sz="2000" dirty="0" err="1">
                <a:solidFill>
                  <a:srgbClr val="FFFF00"/>
                </a:solidFill>
              </a:rPr>
              <a:t>causa</a:t>
            </a:r>
            <a:r>
              <a:rPr lang="nl-NL" sz="2000" dirty="0">
                <a:solidFill>
                  <a:srgbClr val="FFFF00"/>
                </a:solidFill>
              </a:rPr>
              <a:t> </a:t>
            </a:r>
            <a:r>
              <a:rPr lang="nl-NL" sz="2000" dirty="0" err="1">
                <a:solidFill>
                  <a:srgbClr val="FFFF00"/>
                </a:solidFill>
              </a:rPr>
              <a:t>docet</a:t>
            </a:r>
            <a:r>
              <a:rPr lang="nl-NL" sz="2000" dirty="0">
                <a:solidFill>
                  <a:srgbClr val="FFFF00"/>
                </a:solidFill>
              </a:rPr>
              <a:t>, </a:t>
            </a:r>
            <a:r>
              <a:rPr lang="nl-NL" sz="2000" dirty="0" err="1">
                <a:solidFill>
                  <a:srgbClr val="FFFF00"/>
                </a:solidFill>
              </a:rPr>
              <a:t>quam</a:t>
            </a:r>
            <a:r>
              <a:rPr lang="nl-NL" sz="2000" dirty="0">
                <a:solidFill>
                  <a:srgbClr val="FFFF00"/>
                </a:solidFill>
              </a:rPr>
              <a:t> </a:t>
            </a:r>
            <a:r>
              <a:rPr lang="nl-NL" sz="2000" dirty="0" err="1">
                <a:solidFill>
                  <a:srgbClr val="FFFF00"/>
                </a:solidFill>
              </a:rPr>
              <a:t>qui</a:t>
            </a:r>
            <a:r>
              <a:rPr lang="nl-NL" sz="2000" dirty="0">
                <a:solidFill>
                  <a:srgbClr val="FFFF00"/>
                </a:solidFill>
              </a:rPr>
              <a:t> </a:t>
            </a:r>
            <a:r>
              <a:rPr lang="nl-NL" sz="2000" dirty="0" err="1">
                <a:solidFill>
                  <a:srgbClr val="FFFF00"/>
                </a:solidFill>
              </a:rPr>
              <a:t>necessitatis</a:t>
            </a:r>
            <a:r>
              <a:rPr lang="nl-NL" sz="2000" dirty="0">
                <a:solidFill>
                  <a:srgbClr val="FFFF00"/>
                </a:solidFill>
              </a:rPr>
              <a:t> </a:t>
            </a:r>
            <a:r>
              <a:rPr lang="nl-NL" sz="2000" dirty="0" err="1">
                <a:solidFill>
                  <a:srgbClr val="FFFF00"/>
                </a:solidFill>
              </a:rPr>
              <a:t>discit</a:t>
            </a:r>
            <a:r>
              <a:rPr lang="nl-NL" sz="2000" dirty="0">
                <a:solidFill>
                  <a:srgbClr val="FFFF00"/>
                </a:solidFill>
              </a:rPr>
              <a:t>.</a:t>
            </a:r>
          </a:p>
          <a:p>
            <a:pPr>
              <a:lnSpc>
                <a:spcPct val="150000"/>
              </a:lnSpc>
              <a:spcBef>
                <a:spcPts val="1200"/>
              </a:spcBef>
            </a:pPr>
            <a:endParaRPr lang="nl-NL" sz="2000" dirty="0">
              <a:solidFill>
                <a:schemeClr val="accent4">
                  <a:lumMod val="20000"/>
                  <a:lumOff val="80000"/>
                </a:schemeClr>
              </a:solidFill>
            </a:endParaRPr>
          </a:p>
          <a:p>
            <a:pPr>
              <a:lnSpc>
                <a:spcPct val="150000"/>
              </a:lnSpc>
              <a:spcBef>
                <a:spcPts val="1200"/>
              </a:spcBef>
            </a:pPr>
            <a:r>
              <a:rPr lang="nl-NL" sz="2000" dirty="0">
                <a:solidFill>
                  <a:schemeClr val="accent4">
                    <a:lumMod val="20000"/>
                    <a:lumOff val="80000"/>
                  </a:schemeClr>
                </a:solidFill>
              </a:rPr>
              <a:t>Weer een ander snijdt kostbaar gevogelte voor; terwijl hij met zekere halen zijn vaardige hand door borst en bouten voert, snijdt hij brokken af, de ongelukkige, die voor deze ene zaak leeft, namelijk dat hij gevogelte snijdt zoals het hoort, behalve dan dat hij ongelukkiger is die dit vanwege genoegen onderwijst dan hij die (dit) uit noodzaak leert.</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4E5F0F9B-90A2-41C3-A6E1-75A8201666DB}"/>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1926177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51</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D (p.152)	rr. 1 - 6</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507388"/>
          </a:xfrm>
          <a:prstGeom prst="rect">
            <a:avLst/>
          </a:prstGeom>
          <a:noFill/>
        </p:spPr>
        <p:txBody>
          <a:bodyPr wrap="square" rtlCol="0">
            <a:spAutoFit/>
          </a:bodyPr>
          <a:lstStyle/>
          <a:p>
            <a:pPr>
              <a:lnSpc>
                <a:spcPct val="150000"/>
              </a:lnSpc>
              <a:spcBef>
                <a:spcPts val="1200"/>
              </a:spcBef>
            </a:pPr>
            <a:r>
              <a:rPr lang="nl-NL" sz="2000" dirty="0" err="1">
                <a:solidFill>
                  <a:srgbClr val="FFFF00"/>
                </a:solidFill>
              </a:rPr>
              <a:t>Alius</a:t>
            </a:r>
            <a:r>
              <a:rPr lang="nl-NL" sz="2000" dirty="0">
                <a:solidFill>
                  <a:srgbClr val="FFFF00"/>
                </a:solidFill>
              </a:rPr>
              <a:t> </a:t>
            </a:r>
            <a:r>
              <a:rPr lang="nl-NL" sz="2000" dirty="0" err="1">
                <a:solidFill>
                  <a:srgbClr val="FFFF00"/>
                </a:solidFill>
              </a:rPr>
              <a:t>vini</a:t>
            </a:r>
            <a:r>
              <a:rPr lang="nl-NL" sz="2000" dirty="0">
                <a:solidFill>
                  <a:srgbClr val="FFFF00"/>
                </a:solidFill>
              </a:rPr>
              <a:t> minister in </a:t>
            </a:r>
            <a:r>
              <a:rPr lang="nl-NL" sz="2000" dirty="0" err="1">
                <a:solidFill>
                  <a:srgbClr val="FFFF00"/>
                </a:solidFill>
              </a:rPr>
              <a:t>muliebrem</a:t>
            </a:r>
            <a:r>
              <a:rPr lang="nl-NL" sz="2000" dirty="0">
                <a:solidFill>
                  <a:srgbClr val="FFFF00"/>
                </a:solidFill>
              </a:rPr>
              <a:t> </a:t>
            </a:r>
            <a:r>
              <a:rPr lang="nl-NL" sz="2000" dirty="0" err="1">
                <a:solidFill>
                  <a:srgbClr val="FFFF00"/>
                </a:solidFill>
              </a:rPr>
              <a:t>modum</a:t>
            </a:r>
            <a:r>
              <a:rPr lang="nl-NL" sz="2000" dirty="0">
                <a:solidFill>
                  <a:srgbClr val="FFFF00"/>
                </a:solidFill>
              </a:rPr>
              <a:t> ornatus cum </a:t>
            </a:r>
            <a:r>
              <a:rPr lang="nl-NL" sz="2000" dirty="0" err="1">
                <a:solidFill>
                  <a:srgbClr val="FFFF00"/>
                </a:solidFill>
              </a:rPr>
              <a:t>aetate</a:t>
            </a:r>
            <a:r>
              <a:rPr lang="nl-NL" sz="2000" dirty="0">
                <a:solidFill>
                  <a:srgbClr val="FFFF00"/>
                </a:solidFill>
              </a:rPr>
              <a:t> </a:t>
            </a:r>
            <a:r>
              <a:rPr lang="nl-NL" sz="2000" dirty="0" err="1">
                <a:solidFill>
                  <a:srgbClr val="FFFF00"/>
                </a:solidFill>
              </a:rPr>
              <a:t>luctatur</a:t>
            </a:r>
            <a:r>
              <a:rPr lang="nl-NL" sz="2000" dirty="0">
                <a:solidFill>
                  <a:srgbClr val="FFFF00"/>
                </a:solidFill>
              </a:rPr>
              <a:t>: non </a:t>
            </a:r>
            <a:r>
              <a:rPr lang="nl-NL" sz="2000" dirty="0" err="1">
                <a:solidFill>
                  <a:srgbClr val="FFFF00"/>
                </a:solidFill>
              </a:rPr>
              <a:t>potest</a:t>
            </a:r>
            <a:r>
              <a:rPr lang="nl-NL" sz="2000" dirty="0">
                <a:solidFill>
                  <a:srgbClr val="FFFF00"/>
                </a:solidFill>
              </a:rPr>
              <a:t> </a:t>
            </a:r>
            <a:r>
              <a:rPr lang="nl-NL" sz="2000" dirty="0" err="1">
                <a:solidFill>
                  <a:srgbClr val="FFFF00"/>
                </a:solidFill>
              </a:rPr>
              <a:t>effugere</a:t>
            </a:r>
            <a:r>
              <a:rPr lang="nl-NL" sz="2000" dirty="0">
                <a:solidFill>
                  <a:srgbClr val="FFFF00"/>
                </a:solidFill>
              </a:rPr>
              <a:t> </a:t>
            </a:r>
            <a:r>
              <a:rPr lang="nl-NL" sz="2000" dirty="0" err="1">
                <a:solidFill>
                  <a:srgbClr val="FFFF00"/>
                </a:solidFill>
              </a:rPr>
              <a:t>pueritiam</a:t>
            </a:r>
            <a:r>
              <a:rPr lang="nl-NL" sz="2000" dirty="0">
                <a:solidFill>
                  <a:srgbClr val="FFFF00"/>
                </a:solidFill>
              </a:rPr>
              <a:t>, </a:t>
            </a:r>
            <a:r>
              <a:rPr lang="nl-NL" sz="2000" dirty="0" err="1">
                <a:solidFill>
                  <a:srgbClr val="FFFF00"/>
                </a:solidFill>
              </a:rPr>
              <a:t>retrahitur</a:t>
            </a:r>
            <a:r>
              <a:rPr lang="nl-NL" sz="2000" dirty="0">
                <a:solidFill>
                  <a:srgbClr val="FFFF00"/>
                </a:solidFill>
              </a:rPr>
              <a:t>, </a:t>
            </a:r>
            <a:r>
              <a:rPr lang="nl-NL" sz="2000" dirty="0" err="1">
                <a:solidFill>
                  <a:srgbClr val="FFFF00"/>
                </a:solidFill>
              </a:rPr>
              <a:t>iamque</a:t>
            </a:r>
            <a:r>
              <a:rPr lang="nl-NL" sz="2000" dirty="0">
                <a:solidFill>
                  <a:srgbClr val="FFFF00"/>
                </a:solidFill>
              </a:rPr>
              <a:t> </a:t>
            </a:r>
            <a:r>
              <a:rPr lang="nl-NL" sz="2000" dirty="0" err="1">
                <a:solidFill>
                  <a:srgbClr val="FFFF00"/>
                </a:solidFill>
              </a:rPr>
              <a:t>militari</a:t>
            </a:r>
            <a:r>
              <a:rPr lang="nl-NL" sz="2000" dirty="0">
                <a:solidFill>
                  <a:srgbClr val="FFFF00"/>
                </a:solidFill>
              </a:rPr>
              <a:t> </a:t>
            </a:r>
            <a:r>
              <a:rPr lang="nl-NL" sz="2000" dirty="0" err="1">
                <a:solidFill>
                  <a:srgbClr val="FFFF00"/>
                </a:solidFill>
              </a:rPr>
              <a:t>habitu</a:t>
            </a:r>
            <a:r>
              <a:rPr lang="nl-NL" sz="2000" dirty="0">
                <a:solidFill>
                  <a:srgbClr val="FFFF00"/>
                </a:solidFill>
              </a:rPr>
              <a:t> </a:t>
            </a:r>
            <a:r>
              <a:rPr lang="nl-NL" sz="2000" dirty="0" err="1">
                <a:solidFill>
                  <a:srgbClr val="FFFF00"/>
                </a:solidFill>
              </a:rPr>
              <a:t>glaber</a:t>
            </a:r>
            <a:r>
              <a:rPr lang="nl-NL" sz="2000" dirty="0">
                <a:solidFill>
                  <a:srgbClr val="FFFF00"/>
                </a:solidFill>
              </a:rPr>
              <a:t> </a:t>
            </a:r>
            <a:r>
              <a:rPr lang="nl-NL" sz="2000" dirty="0" err="1">
                <a:solidFill>
                  <a:srgbClr val="FFFF00"/>
                </a:solidFill>
              </a:rPr>
              <a:t>retritis</a:t>
            </a:r>
            <a:r>
              <a:rPr lang="nl-NL" sz="2000" dirty="0">
                <a:solidFill>
                  <a:srgbClr val="FFFF00"/>
                </a:solidFill>
              </a:rPr>
              <a:t> </a:t>
            </a:r>
            <a:r>
              <a:rPr lang="nl-NL" sz="2000" dirty="0" err="1">
                <a:solidFill>
                  <a:srgbClr val="FFFF00"/>
                </a:solidFill>
              </a:rPr>
              <a:t>pilis</a:t>
            </a:r>
            <a:r>
              <a:rPr lang="nl-NL" sz="2000" dirty="0">
                <a:solidFill>
                  <a:srgbClr val="FFFF00"/>
                </a:solidFill>
              </a:rPr>
              <a:t> </a:t>
            </a:r>
            <a:r>
              <a:rPr lang="nl-NL" sz="2000" dirty="0" err="1">
                <a:solidFill>
                  <a:srgbClr val="FFFF00"/>
                </a:solidFill>
              </a:rPr>
              <a:t>aut</a:t>
            </a:r>
            <a:r>
              <a:rPr lang="nl-NL" sz="2000" dirty="0">
                <a:solidFill>
                  <a:srgbClr val="FFFF00"/>
                </a:solidFill>
              </a:rPr>
              <a:t> </a:t>
            </a:r>
            <a:r>
              <a:rPr lang="nl-NL" sz="2000" dirty="0" err="1">
                <a:solidFill>
                  <a:srgbClr val="FFFF00"/>
                </a:solidFill>
              </a:rPr>
              <a:t>penitus</a:t>
            </a:r>
            <a:r>
              <a:rPr lang="nl-NL" sz="2000" dirty="0">
                <a:solidFill>
                  <a:srgbClr val="FFFF00"/>
                </a:solidFill>
              </a:rPr>
              <a:t> </a:t>
            </a:r>
            <a:r>
              <a:rPr lang="nl-NL" sz="2000" dirty="0" err="1">
                <a:solidFill>
                  <a:srgbClr val="FFFF00"/>
                </a:solidFill>
              </a:rPr>
              <a:t>evulsis</a:t>
            </a:r>
            <a:r>
              <a:rPr lang="nl-NL" sz="2000" dirty="0">
                <a:solidFill>
                  <a:srgbClr val="FFFF00"/>
                </a:solidFill>
              </a:rPr>
              <a:t> </a:t>
            </a:r>
            <a:r>
              <a:rPr lang="nl-NL" sz="2000" dirty="0" err="1">
                <a:solidFill>
                  <a:srgbClr val="FFFF00"/>
                </a:solidFill>
              </a:rPr>
              <a:t>tota</a:t>
            </a:r>
            <a:r>
              <a:rPr lang="nl-NL" sz="2000" dirty="0">
                <a:solidFill>
                  <a:srgbClr val="FFFF00"/>
                </a:solidFill>
              </a:rPr>
              <a:t> </a:t>
            </a:r>
            <a:r>
              <a:rPr lang="nl-NL" sz="2000" dirty="0" err="1">
                <a:solidFill>
                  <a:srgbClr val="FFFF00"/>
                </a:solidFill>
              </a:rPr>
              <a:t>nocte</a:t>
            </a:r>
            <a:r>
              <a:rPr lang="nl-NL" sz="2000" dirty="0">
                <a:solidFill>
                  <a:srgbClr val="FFFF00"/>
                </a:solidFill>
              </a:rPr>
              <a:t> </a:t>
            </a:r>
            <a:r>
              <a:rPr lang="nl-NL" sz="2000" dirty="0" err="1">
                <a:solidFill>
                  <a:srgbClr val="FFFF00"/>
                </a:solidFill>
              </a:rPr>
              <a:t>pervigilat</a:t>
            </a:r>
            <a:r>
              <a:rPr lang="nl-NL" sz="2000" dirty="0">
                <a:solidFill>
                  <a:srgbClr val="FFFF00"/>
                </a:solidFill>
              </a:rPr>
              <a:t>, </a:t>
            </a:r>
            <a:r>
              <a:rPr lang="nl-NL" sz="2000" dirty="0" err="1">
                <a:solidFill>
                  <a:srgbClr val="FFFF00"/>
                </a:solidFill>
              </a:rPr>
              <a:t>quam</a:t>
            </a:r>
            <a:r>
              <a:rPr lang="nl-NL" sz="2000" dirty="0">
                <a:solidFill>
                  <a:srgbClr val="FFFF00"/>
                </a:solidFill>
              </a:rPr>
              <a:t> </a:t>
            </a:r>
            <a:r>
              <a:rPr lang="nl-NL" sz="2000" dirty="0" err="1">
                <a:solidFill>
                  <a:srgbClr val="FFFF00"/>
                </a:solidFill>
              </a:rPr>
              <a:t>inter</a:t>
            </a:r>
            <a:r>
              <a:rPr lang="nl-NL" sz="2000" dirty="0">
                <a:solidFill>
                  <a:srgbClr val="FFFF00"/>
                </a:solidFill>
              </a:rPr>
              <a:t> </a:t>
            </a:r>
            <a:r>
              <a:rPr lang="nl-NL" sz="2000" dirty="0" err="1">
                <a:solidFill>
                  <a:srgbClr val="FFFF00"/>
                </a:solidFill>
              </a:rPr>
              <a:t>ebrietatem</a:t>
            </a:r>
            <a:r>
              <a:rPr lang="nl-NL" sz="2000" dirty="0">
                <a:solidFill>
                  <a:srgbClr val="FFFF00"/>
                </a:solidFill>
              </a:rPr>
              <a:t> </a:t>
            </a:r>
            <a:r>
              <a:rPr lang="nl-NL" sz="2000" dirty="0" err="1">
                <a:solidFill>
                  <a:srgbClr val="FFFF00"/>
                </a:solidFill>
              </a:rPr>
              <a:t>domini</a:t>
            </a:r>
            <a:r>
              <a:rPr lang="nl-NL" sz="2000" dirty="0">
                <a:solidFill>
                  <a:srgbClr val="FFFF00"/>
                </a:solidFill>
              </a:rPr>
              <a:t> </a:t>
            </a:r>
            <a:r>
              <a:rPr lang="nl-NL" sz="2000" dirty="0" err="1">
                <a:solidFill>
                  <a:srgbClr val="FFFF00"/>
                </a:solidFill>
              </a:rPr>
              <a:t>ac</a:t>
            </a:r>
            <a:r>
              <a:rPr lang="nl-NL" sz="2000" dirty="0">
                <a:solidFill>
                  <a:srgbClr val="FFFF00"/>
                </a:solidFill>
              </a:rPr>
              <a:t> </a:t>
            </a:r>
            <a:r>
              <a:rPr lang="nl-NL" sz="2000" dirty="0" err="1">
                <a:solidFill>
                  <a:srgbClr val="FFFF00"/>
                </a:solidFill>
              </a:rPr>
              <a:t>libidinem</a:t>
            </a:r>
            <a:r>
              <a:rPr lang="nl-NL" sz="2000" dirty="0">
                <a:solidFill>
                  <a:srgbClr val="FFFF00"/>
                </a:solidFill>
              </a:rPr>
              <a:t> </a:t>
            </a:r>
            <a:r>
              <a:rPr lang="nl-NL" sz="2000" dirty="0" err="1">
                <a:solidFill>
                  <a:srgbClr val="FFFF00"/>
                </a:solidFill>
              </a:rPr>
              <a:t>dividit</a:t>
            </a:r>
            <a:r>
              <a:rPr lang="nl-NL" sz="2000" dirty="0">
                <a:solidFill>
                  <a:srgbClr val="FFFF00"/>
                </a:solidFill>
              </a:rPr>
              <a:t>, et in </a:t>
            </a:r>
            <a:r>
              <a:rPr lang="nl-NL" sz="2000" dirty="0" err="1">
                <a:solidFill>
                  <a:srgbClr val="FFFF00"/>
                </a:solidFill>
              </a:rPr>
              <a:t>cubiculo</a:t>
            </a:r>
            <a:r>
              <a:rPr lang="nl-NL" sz="2000" dirty="0">
                <a:solidFill>
                  <a:srgbClr val="FFFF00"/>
                </a:solidFill>
              </a:rPr>
              <a:t> </a:t>
            </a:r>
            <a:r>
              <a:rPr lang="nl-NL" sz="2000" dirty="0" err="1">
                <a:solidFill>
                  <a:srgbClr val="FFFF00"/>
                </a:solidFill>
              </a:rPr>
              <a:t>vir</a:t>
            </a:r>
            <a:r>
              <a:rPr lang="nl-NL" sz="2000" dirty="0">
                <a:solidFill>
                  <a:srgbClr val="FFFF00"/>
                </a:solidFill>
              </a:rPr>
              <a:t>, in </a:t>
            </a:r>
            <a:r>
              <a:rPr lang="nl-NL" sz="2000" dirty="0" err="1">
                <a:solidFill>
                  <a:srgbClr val="FFFF00"/>
                </a:solidFill>
              </a:rPr>
              <a:t>convivio</a:t>
            </a:r>
            <a:r>
              <a:rPr lang="nl-NL" sz="2000" dirty="0">
                <a:solidFill>
                  <a:srgbClr val="FFFF00"/>
                </a:solidFill>
              </a:rPr>
              <a:t> </a:t>
            </a:r>
            <a:r>
              <a:rPr lang="nl-NL" sz="2000" dirty="0" err="1">
                <a:solidFill>
                  <a:srgbClr val="FFFF00"/>
                </a:solidFill>
              </a:rPr>
              <a:t>puer</a:t>
            </a:r>
            <a:r>
              <a:rPr lang="nl-NL" sz="2000" dirty="0">
                <a:solidFill>
                  <a:srgbClr val="FFFF00"/>
                </a:solidFill>
              </a:rPr>
              <a:t> </a:t>
            </a:r>
            <a:r>
              <a:rPr lang="nl-NL" sz="2000" dirty="0" err="1">
                <a:solidFill>
                  <a:srgbClr val="FFFF00"/>
                </a:solidFill>
              </a:rPr>
              <a:t>est.</a:t>
            </a:r>
            <a:endParaRPr lang="nl-NL" sz="2000" dirty="0">
              <a:solidFill>
                <a:srgbClr val="FFFF00"/>
              </a:solidFill>
            </a:endParaRPr>
          </a:p>
          <a:p>
            <a:pPr>
              <a:lnSpc>
                <a:spcPct val="150000"/>
              </a:lnSpc>
              <a:spcBef>
                <a:spcPts val="1200"/>
              </a:spcBef>
            </a:pPr>
            <a:endParaRPr lang="nl-NL" sz="2000" dirty="0">
              <a:solidFill>
                <a:schemeClr val="accent4">
                  <a:lumMod val="20000"/>
                  <a:lumOff val="80000"/>
                </a:schemeClr>
              </a:solidFill>
            </a:endParaRPr>
          </a:p>
          <a:p>
            <a:pPr>
              <a:lnSpc>
                <a:spcPct val="150000"/>
              </a:lnSpc>
              <a:spcBef>
                <a:spcPts val="1200"/>
              </a:spcBef>
            </a:pPr>
            <a:r>
              <a:rPr lang="nl-NL" sz="2000" dirty="0">
                <a:solidFill>
                  <a:schemeClr val="accent4">
                    <a:lumMod val="20000"/>
                    <a:lumOff val="80000"/>
                  </a:schemeClr>
                </a:solidFill>
              </a:rPr>
              <a:t>Weer een ander die als wijnschenker op vrouwelijke wijze opgedoft is, worstelt met zijn leeftijd: hij kan niet ontsnappen aan zijn knapenleeftijd, hij wordt er naar terug getrokken, en hoewel hij reeds het uiterlijk van een soldaat heeft blijft hij, onbehaard doordat zijn haartjes afgeschuurd of er helemaal uitgetrokken zijn, de hele nacht wakker, die hij verdeelt tussen de dronkenschap en de wellust van zijn meester, en in de slaapkamer is hij een man, bij de maaltijd een slaaf/jongetje.</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0A8104BD-1A2D-4F55-825B-0299147295DD}"/>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556704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52</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D (p.152)	rr. 7 - 13</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5584606"/>
          </a:xfrm>
          <a:prstGeom prst="rect">
            <a:avLst/>
          </a:prstGeom>
          <a:noFill/>
        </p:spPr>
        <p:txBody>
          <a:bodyPr wrap="square" rtlCol="0">
            <a:spAutoFit/>
          </a:bodyPr>
          <a:lstStyle/>
          <a:p>
            <a:pPr>
              <a:lnSpc>
                <a:spcPct val="150000"/>
              </a:lnSpc>
              <a:spcBef>
                <a:spcPts val="1200"/>
              </a:spcBef>
            </a:pPr>
            <a:r>
              <a:rPr lang="nl-NL" sz="2000" dirty="0" err="1">
                <a:solidFill>
                  <a:srgbClr val="FFFF00"/>
                </a:solidFill>
              </a:rPr>
              <a:t>Alius</a:t>
            </a:r>
            <a:r>
              <a:rPr lang="nl-NL" sz="2000" dirty="0">
                <a:solidFill>
                  <a:srgbClr val="FFFF00"/>
                </a:solidFill>
              </a:rPr>
              <a:t>, </a:t>
            </a:r>
            <a:r>
              <a:rPr lang="nl-NL" sz="2000" dirty="0" err="1">
                <a:solidFill>
                  <a:srgbClr val="FFFF00"/>
                </a:solidFill>
              </a:rPr>
              <a:t>cui</a:t>
            </a:r>
            <a:r>
              <a:rPr lang="nl-NL" sz="2000" dirty="0">
                <a:solidFill>
                  <a:srgbClr val="FFFF00"/>
                </a:solidFill>
              </a:rPr>
              <a:t> </a:t>
            </a:r>
            <a:r>
              <a:rPr lang="nl-NL" sz="2000" dirty="0" err="1">
                <a:solidFill>
                  <a:srgbClr val="FFFF00"/>
                </a:solidFill>
              </a:rPr>
              <a:t>convivarum</a:t>
            </a:r>
            <a:r>
              <a:rPr lang="nl-NL" sz="2000" dirty="0">
                <a:solidFill>
                  <a:srgbClr val="FFFF00"/>
                </a:solidFill>
              </a:rPr>
              <a:t> </a:t>
            </a:r>
            <a:r>
              <a:rPr lang="nl-NL" sz="2000" dirty="0" err="1">
                <a:solidFill>
                  <a:srgbClr val="FFFF00"/>
                </a:solidFill>
              </a:rPr>
              <a:t>censura</a:t>
            </a:r>
            <a:r>
              <a:rPr lang="nl-NL" sz="2000" dirty="0">
                <a:solidFill>
                  <a:srgbClr val="FFFF00"/>
                </a:solidFill>
              </a:rPr>
              <a:t> </a:t>
            </a:r>
            <a:r>
              <a:rPr lang="nl-NL" sz="2000" dirty="0" err="1">
                <a:solidFill>
                  <a:srgbClr val="FFFF00"/>
                </a:solidFill>
              </a:rPr>
              <a:t>permissa</a:t>
            </a:r>
            <a:r>
              <a:rPr lang="nl-NL" sz="2000" dirty="0">
                <a:solidFill>
                  <a:srgbClr val="FFFF00"/>
                </a:solidFill>
              </a:rPr>
              <a:t> </a:t>
            </a:r>
            <a:r>
              <a:rPr lang="nl-NL" sz="2000" dirty="0" err="1">
                <a:solidFill>
                  <a:srgbClr val="FFFF00"/>
                </a:solidFill>
              </a:rPr>
              <a:t>est</a:t>
            </a:r>
            <a:r>
              <a:rPr lang="nl-NL" sz="2000" dirty="0">
                <a:solidFill>
                  <a:srgbClr val="FFFF00"/>
                </a:solidFill>
              </a:rPr>
              <a:t>, </a:t>
            </a:r>
            <a:r>
              <a:rPr lang="nl-NL" sz="2000" dirty="0" err="1">
                <a:solidFill>
                  <a:srgbClr val="FFFF00"/>
                </a:solidFill>
              </a:rPr>
              <a:t>perstat</a:t>
            </a:r>
            <a:r>
              <a:rPr lang="nl-NL" sz="2000" dirty="0">
                <a:solidFill>
                  <a:srgbClr val="FFFF00"/>
                </a:solidFill>
              </a:rPr>
              <a:t> </a:t>
            </a:r>
            <a:r>
              <a:rPr lang="nl-NL" sz="2000" dirty="0" err="1">
                <a:solidFill>
                  <a:srgbClr val="FFFF00"/>
                </a:solidFill>
              </a:rPr>
              <a:t>infelix</a:t>
            </a:r>
            <a:r>
              <a:rPr lang="nl-NL" sz="2000" dirty="0">
                <a:solidFill>
                  <a:srgbClr val="FFFF00"/>
                </a:solidFill>
              </a:rPr>
              <a:t> et </a:t>
            </a:r>
            <a:r>
              <a:rPr lang="nl-NL" sz="2000" dirty="0" err="1">
                <a:solidFill>
                  <a:srgbClr val="FFFF00"/>
                </a:solidFill>
              </a:rPr>
              <a:t>exspectat</a:t>
            </a:r>
            <a:r>
              <a:rPr lang="nl-NL" sz="2000" dirty="0">
                <a:solidFill>
                  <a:srgbClr val="FFFF00"/>
                </a:solidFill>
              </a:rPr>
              <a:t>, </a:t>
            </a:r>
            <a:r>
              <a:rPr lang="nl-NL" sz="2000" dirty="0" err="1">
                <a:solidFill>
                  <a:srgbClr val="FFFF00"/>
                </a:solidFill>
              </a:rPr>
              <a:t>quos</a:t>
            </a:r>
            <a:r>
              <a:rPr lang="nl-NL" sz="2000" dirty="0">
                <a:solidFill>
                  <a:srgbClr val="FFFF00"/>
                </a:solidFill>
              </a:rPr>
              <a:t> </a:t>
            </a:r>
            <a:r>
              <a:rPr lang="nl-NL" sz="2000" dirty="0" err="1">
                <a:solidFill>
                  <a:srgbClr val="FFFF00"/>
                </a:solidFill>
              </a:rPr>
              <a:t>adulatio</a:t>
            </a:r>
            <a:r>
              <a:rPr lang="nl-NL" sz="2000" dirty="0">
                <a:solidFill>
                  <a:srgbClr val="FFFF00"/>
                </a:solidFill>
              </a:rPr>
              <a:t> et </a:t>
            </a:r>
            <a:r>
              <a:rPr lang="nl-NL" sz="2000" dirty="0" err="1">
                <a:solidFill>
                  <a:srgbClr val="FFFF00"/>
                </a:solidFill>
              </a:rPr>
              <a:t>intemperantia</a:t>
            </a:r>
            <a:r>
              <a:rPr lang="nl-NL" sz="2000" dirty="0">
                <a:solidFill>
                  <a:srgbClr val="FFFF00"/>
                </a:solidFill>
              </a:rPr>
              <a:t> </a:t>
            </a:r>
            <a:r>
              <a:rPr lang="nl-NL" sz="2000" dirty="0" err="1">
                <a:solidFill>
                  <a:srgbClr val="FFFF00"/>
                </a:solidFill>
              </a:rPr>
              <a:t>aut</a:t>
            </a:r>
            <a:r>
              <a:rPr lang="nl-NL" sz="2000" dirty="0">
                <a:solidFill>
                  <a:srgbClr val="FFFF00"/>
                </a:solidFill>
              </a:rPr>
              <a:t> </a:t>
            </a:r>
            <a:r>
              <a:rPr lang="nl-NL" sz="2000" dirty="0" err="1">
                <a:solidFill>
                  <a:srgbClr val="FFFF00"/>
                </a:solidFill>
              </a:rPr>
              <a:t>gulae</a:t>
            </a:r>
            <a:r>
              <a:rPr lang="nl-NL" sz="2000" dirty="0">
                <a:solidFill>
                  <a:srgbClr val="FFFF00"/>
                </a:solidFill>
              </a:rPr>
              <a:t> </a:t>
            </a:r>
            <a:r>
              <a:rPr lang="nl-NL" sz="2000" dirty="0" err="1">
                <a:solidFill>
                  <a:srgbClr val="FFFF00"/>
                </a:solidFill>
              </a:rPr>
              <a:t>aut</a:t>
            </a:r>
            <a:r>
              <a:rPr lang="nl-NL" sz="2000" dirty="0">
                <a:solidFill>
                  <a:srgbClr val="FFFF00"/>
                </a:solidFill>
              </a:rPr>
              <a:t> </a:t>
            </a:r>
            <a:r>
              <a:rPr lang="nl-NL" sz="2000" dirty="0" err="1">
                <a:solidFill>
                  <a:srgbClr val="FFFF00"/>
                </a:solidFill>
              </a:rPr>
              <a:t>linguae</a:t>
            </a:r>
            <a:r>
              <a:rPr lang="nl-NL" sz="2000" dirty="0">
                <a:solidFill>
                  <a:srgbClr val="FFFF00"/>
                </a:solidFill>
              </a:rPr>
              <a:t> </a:t>
            </a:r>
            <a:r>
              <a:rPr lang="nl-NL" sz="2000" dirty="0" err="1">
                <a:solidFill>
                  <a:srgbClr val="FFFF00"/>
                </a:solidFill>
              </a:rPr>
              <a:t>revocet</a:t>
            </a:r>
            <a:r>
              <a:rPr lang="nl-NL" sz="2000" dirty="0">
                <a:solidFill>
                  <a:srgbClr val="FFFF00"/>
                </a:solidFill>
              </a:rPr>
              <a:t> in </a:t>
            </a:r>
            <a:r>
              <a:rPr lang="nl-NL" sz="2000" dirty="0" err="1">
                <a:solidFill>
                  <a:srgbClr val="FFFF00"/>
                </a:solidFill>
              </a:rPr>
              <a:t>crastinum</a:t>
            </a:r>
            <a:r>
              <a:rPr lang="nl-NL" sz="2000" dirty="0">
                <a:solidFill>
                  <a:srgbClr val="FFFF00"/>
                </a:solidFill>
              </a:rPr>
              <a:t>. </a:t>
            </a:r>
            <a:r>
              <a:rPr lang="nl-NL" sz="2000" dirty="0" err="1">
                <a:solidFill>
                  <a:srgbClr val="FFFF00"/>
                </a:solidFill>
              </a:rPr>
              <a:t>Adice</a:t>
            </a:r>
            <a:r>
              <a:rPr lang="nl-NL" sz="2000" dirty="0">
                <a:solidFill>
                  <a:srgbClr val="FFFF00"/>
                </a:solidFill>
              </a:rPr>
              <a:t> </a:t>
            </a:r>
            <a:r>
              <a:rPr lang="nl-NL" sz="2000" dirty="0" err="1">
                <a:solidFill>
                  <a:srgbClr val="FFFF00"/>
                </a:solidFill>
              </a:rPr>
              <a:t>obsonatores</a:t>
            </a:r>
            <a:r>
              <a:rPr lang="nl-NL" sz="2000" dirty="0">
                <a:solidFill>
                  <a:srgbClr val="FFFF00"/>
                </a:solidFill>
              </a:rPr>
              <a:t>, </a:t>
            </a:r>
            <a:r>
              <a:rPr lang="nl-NL" sz="2000" dirty="0" err="1">
                <a:solidFill>
                  <a:srgbClr val="FFFF00"/>
                </a:solidFill>
              </a:rPr>
              <a:t>quibus</a:t>
            </a:r>
            <a:r>
              <a:rPr lang="nl-NL" sz="2000" dirty="0">
                <a:solidFill>
                  <a:srgbClr val="FFFF00"/>
                </a:solidFill>
              </a:rPr>
              <a:t> </a:t>
            </a:r>
            <a:r>
              <a:rPr lang="nl-NL" sz="2000" dirty="0" err="1">
                <a:solidFill>
                  <a:srgbClr val="FFFF00"/>
                </a:solidFill>
              </a:rPr>
              <a:t>dominici</a:t>
            </a:r>
            <a:r>
              <a:rPr lang="nl-NL" sz="2000" dirty="0">
                <a:solidFill>
                  <a:srgbClr val="FFFF00"/>
                </a:solidFill>
              </a:rPr>
              <a:t> </a:t>
            </a:r>
            <a:r>
              <a:rPr lang="nl-NL" sz="2000" dirty="0" err="1">
                <a:solidFill>
                  <a:srgbClr val="FFFF00"/>
                </a:solidFill>
              </a:rPr>
              <a:t>palati</a:t>
            </a:r>
            <a:r>
              <a:rPr lang="nl-NL" sz="2000" dirty="0">
                <a:solidFill>
                  <a:srgbClr val="FFFF00"/>
                </a:solidFill>
              </a:rPr>
              <a:t> </a:t>
            </a:r>
            <a:r>
              <a:rPr lang="nl-NL" sz="2000" dirty="0" err="1">
                <a:solidFill>
                  <a:srgbClr val="FFFF00"/>
                </a:solidFill>
              </a:rPr>
              <a:t>notitia</a:t>
            </a:r>
            <a:r>
              <a:rPr lang="nl-NL" sz="2000" dirty="0">
                <a:solidFill>
                  <a:srgbClr val="FFFF00"/>
                </a:solidFill>
              </a:rPr>
              <a:t> </a:t>
            </a:r>
            <a:r>
              <a:rPr lang="nl-NL" sz="2000" dirty="0" err="1">
                <a:solidFill>
                  <a:srgbClr val="FFFF00"/>
                </a:solidFill>
              </a:rPr>
              <a:t>subtilis</a:t>
            </a:r>
            <a:r>
              <a:rPr lang="nl-NL" sz="2000" dirty="0">
                <a:solidFill>
                  <a:srgbClr val="FFFF00"/>
                </a:solidFill>
              </a:rPr>
              <a:t> </a:t>
            </a:r>
            <a:r>
              <a:rPr lang="nl-NL" sz="2000" dirty="0" err="1">
                <a:solidFill>
                  <a:srgbClr val="FFFF00"/>
                </a:solidFill>
              </a:rPr>
              <a:t>est</a:t>
            </a:r>
            <a:r>
              <a:rPr lang="nl-NL" sz="2000" dirty="0">
                <a:solidFill>
                  <a:srgbClr val="FFFF00"/>
                </a:solidFill>
              </a:rPr>
              <a:t>, </a:t>
            </a:r>
            <a:r>
              <a:rPr lang="nl-NL" sz="2000" dirty="0" err="1">
                <a:solidFill>
                  <a:srgbClr val="FFFF00"/>
                </a:solidFill>
              </a:rPr>
              <a:t>qui</a:t>
            </a:r>
            <a:r>
              <a:rPr lang="nl-NL" sz="2000" dirty="0">
                <a:solidFill>
                  <a:srgbClr val="FFFF00"/>
                </a:solidFill>
              </a:rPr>
              <a:t> </a:t>
            </a:r>
            <a:r>
              <a:rPr lang="nl-NL" sz="2000" dirty="0" err="1">
                <a:solidFill>
                  <a:srgbClr val="FFFF00"/>
                </a:solidFill>
              </a:rPr>
              <a:t>sciunt</a:t>
            </a:r>
            <a:r>
              <a:rPr lang="nl-NL" sz="2000" dirty="0">
                <a:solidFill>
                  <a:srgbClr val="FFFF00"/>
                </a:solidFill>
              </a:rPr>
              <a:t>, </a:t>
            </a:r>
            <a:r>
              <a:rPr lang="nl-NL" sz="2000" dirty="0" err="1">
                <a:solidFill>
                  <a:srgbClr val="FFFF00"/>
                </a:solidFill>
              </a:rPr>
              <a:t>cuius</a:t>
            </a:r>
            <a:r>
              <a:rPr lang="nl-NL" sz="2000" dirty="0">
                <a:solidFill>
                  <a:srgbClr val="FFFF00"/>
                </a:solidFill>
              </a:rPr>
              <a:t> </a:t>
            </a:r>
            <a:r>
              <a:rPr lang="nl-NL" sz="2000" dirty="0" err="1">
                <a:solidFill>
                  <a:srgbClr val="FFFF00"/>
                </a:solidFill>
              </a:rPr>
              <a:t>illum</a:t>
            </a:r>
            <a:r>
              <a:rPr lang="nl-NL" sz="2000" dirty="0">
                <a:solidFill>
                  <a:srgbClr val="FFFF00"/>
                </a:solidFill>
              </a:rPr>
              <a:t> rei </a:t>
            </a:r>
            <a:r>
              <a:rPr lang="nl-NL" sz="2000" dirty="0" err="1">
                <a:solidFill>
                  <a:srgbClr val="FFFF00"/>
                </a:solidFill>
              </a:rPr>
              <a:t>sapor</a:t>
            </a:r>
            <a:r>
              <a:rPr lang="nl-NL" sz="2000" dirty="0">
                <a:solidFill>
                  <a:srgbClr val="FFFF00"/>
                </a:solidFill>
              </a:rPr>
              <a:t> </a:t>
            </a:r>
            <a:r>
              <a:rPr lang="nl-NL" sz="2000" dirty="0" err="1">
                <a:solidFill>
                  <a:srgbClr val="FFFF00"/>
                </a:solidFill>
              </a:rPr>
              <a:t>excitet</a:t>
            </a:r>
            <a:r>
              <a:rPr lang="nl-NL" sz="2000" dirty="0">
                <a:solidFill>
                  <a:srgbClr val="FFFF00"/>
                </a:solidFill>
              </a:rPr>
              <a:t>, </a:t>
            </a:r>
            <a:r>
              <a:rPr lang="nl-NL" sz="2000" dirty="0" err="1">
                <a:solidFill>
                  <a:srgbClr val="FFFF00"/>
                </a:solidFill>
              </a:rPr>
              <a:t>cuius</a:t>
            </a:r>
            <a:r>
              <a:rPr lang="nl-NL" sz="2000" dirty="0">
                <a:solidFill>
                  <a:srgbClr val="FFFF00"/>
                </a:solidFill>
              </a:rPr>
              <a:t> </a:t>
            </a:r>
            <a:r>
              <a:rPr lang="nl-NL" sz="2000" dirty="0" err="1">
                <a:solidFill>
                  <a:srgbClr val="FFFF00"/>
                </a:solidFill>
              </a:rPr>
              <a:t>delectet</a:t>
            </a:r>
            <a:r>
              <a:rPr lang="nl-NL" sz="2000" dirty="0">
                <a:solidFill>
                  <a:srgbClr val="FFFF00"/>
                </a:solidFill>
              </a:rPr>
              <a:t> </a:t>
            </a:r>
            <a:r>
              <a:rPr lang="nl-NL" sz="2000" dirty="0" err="1">
                <a:solidFill>
                  <a:srgbClr val="FFFF00"/>
                </a:solidFill>
              </a:rPr>
              <a:t>aspectus</a:t>
            </a:r>
            <a:r>
              <a:rPr lang="nl-NL" sz="2000" dirty="0">
                <a:solidFill>
                  <a:srgbClr val="FFFF00"/>
                </a:solidFill>
              </a:rPr>
              <a:t>, </a:t>
            </a:r>
            <a:r>
              <a:rPr lang="nl-NL" sz="2000" dirty="0" err="1">
                <a:solidFill>
                  <a:srgbClr val="FFFF00"/>
                </a:solidFill>
              </a:rPr>
              <a:t>cuius</a:t>
            </a:r>
            <a:r>
              <a:rPr lang="nl-NL" sz="2000" dirty="0">
                <a:solidFill>
                  <a:srgbClr val="FFFF00"/>
                </a:solidFill>
              </a:rPr>
              <a:t> </a:t>
            </a:r>
            <a:r>
              <a:rPr lang="nl-NL" sz="2000" dirty="0" err="1">
                <a:solidFill>
                  <a:srgbClr val="FFFF00"/>
                </a:solidFill>
              </a:rPr>
              <a:t>novitate</a:t>
            </a:r>
            <a:r>
              <a:rPr lang="nl-NL" sz="2000" dirty="0">
                <a:solidFill>
                  <a:srgbClr val="FFFF00"/>
                </a:solidFill>
              </a:rPr>
              <a:t> </a:t>
            </a:r>
            <a:r>
              <a:rPr lang="nl-NL" sz="2000" dirty="0" err="1">
                <a:solidFill>
                  <a:srgbClr val="FFFF00"/>
                </a:solidFill>
              </a:rPr>
              <a:t>nauseabundus</a:t>
            </a:r>
            <a:r>
              <a:rPr lang="nl-NL" sz="2000" dirty="0">
                <a:solidFill>
                  <a:srgbClr val="FFFF00"/>
                </a:solidFill>
              </a:rPr>
              <a:t> </a:t>
            </a:r>
            <a:r>
              <a:rPr lang="nl-NL" sz="2000" dirty="0" err="1">
                <a:solidFill>
                  <a:srgbClr val="FFFF00"/>
                </a:solidFill>
              </a:rPr>
              <a:t>erigi</a:t>
            </a:r>
            <a:r>
              <a:rPr lang="nl-NL" sz="2000" dirty="0">
                <a:solidFill>
                  <a:srgbClr val="FFFF00"/>
                </a:solidFill>
              </a:rPr>
              <a:t> </a:t>
            </a:r>
            <a:r>
              <a:rPr lang="nl-NL" sz="2000" dirty="0" err="1">
                <a:solidFill>
                  <a:srgbClr val="FFFF00"/>
                </a:solidFill>
              </a:rPr>
              <a:t>possit</a:t>
            </a:r>
            <a:r>
              <a:rPr lang="nl-NL" sz="2000" dirty="0">
                <a:solidFill>
                  <a:srgbClr val="FFFF00"/>
                </a:solidFill>
              </a:rPr>
              <a:t>, </a:t>
            </a:r>
            <a:r>
              <a:rPr lang="nl-NL" sz="2000" dirty="0" err="1">
                <a:solidFill>
                  <a:srgbClr val="FFFF00"/>
                </a:solidFill>
              </a:rPr>
              <a:t>quid</a:t>
            </a:r>
            <a:r>
              <a:rPr lang="nl-NL" sz="2000" dirty="0">
                <a:solidFill>
                  <a:srgbClr val="FFFF00"/>
                </a:solidFill>
              </a:rPr>
              <a:t> </a:t>
            </a:r>
            <a:r>
              <a:rPr lang="nl-NL" sz="2000" dirty="0" err="1">
                <a:solidFill>
                  <a:srgbClr val="FFFF00"/>
                </a:solidFill>
              </a:rPr>
              <a:t>iam</a:t>
            </a:r>
            <a:r>
              <a:rPr lang="nl-NL" sz="2000" dirty="0">
                <a:solidFill>
                  <a:srgbClr val="FFFF00"/>
                </a:solidFill>
              </a:rPr>
              <a:t> </a:t>
            </a:r>
            <a:r>
              <a:rPr lang="nl-NL" sz="2000" dirty="0" err="1">
                <a:solidFill>
                  <a:srgbClr val="FFFF00"/>
                </a:solidFill>
              </a:rPr>
              <a:t>ipsa</a:t>
            </a:r>
            <a:r>
              <a:rPr lang="nl-NL" sz="2000" dirty="0">
                <a:solidFill>
                  <a:srgbClr val="FFFF00"/>
                </a:solidFill>
              </a:rPr>
              <a:t> </a:t>
            </a:r>
            <a:r>
              <a:rPr lang="nl-NL" sz="2000" dirty="0" err="1">
                <a:solidFill>
                  <a:srgbClr val="FFFF00"/>
                </a:solidFill>
              </a:rPr>
              <a:t>satietate</a:t>
            </a:r>
            <a:r>
              <a:rPr lang="nl-NL" sz="2000" dirty="0">
                <a:solidFill>
                  <a:srgbClr val="FFFF00"/>
                </a:solidFill>
              </a:rPr>
              <a:t> </a:t>
            </a:r>
            <a:r>
              <a:rPr lang="nl-NL" sz="2000" dirty="0" err="1">
                <a:solidFill>
                  <a:srgbClr val="FFFF00"/>
                </a:solidFill>
              </a:rPr>
              <a:t>fastidiat</a:t>
            </a:r>
            <a:r>
              <a:rPr lang="nl-NL" sz="2000" dirty="0">
                <a:solidFill>
                  <a:srgbClr val="FFFF00"/>
                </a:solidFill>
              </a:rPr>
              <a:t>, </a:t>
            </a:r>
            <a:r>
              <a:rPr lang="nl-NL" sz="2000" dirty="0" err="1">
                <a:solidFill>
                  <a:srgbClr val="FFFF00"/>
                </a:solidFill>
              </a:rPr>
              <a:t>quid</a:t>
            </a:r>
            <a:r>
              <a:rPr lang="nl-NL" sz="2000" dirty="0">
                <a:solidFill>
                  <a:srgbClr val="FFFF00"/>
                </a:solidFill>
              </a:rPr>
              <a:t> </a:t>
            </a:r>
            <a:r>
              <a:rPr lang="nl-NL" sz="2000" dirty="0" err="1">
                <a:solidFill>
                  <a:srgbClr val="FFFF00"/>
                </a:solidFill>
              </a:rPr>
              <a:t>illo</a:t>
            </a:r>
            <a:r>
              <a:rPr lang="nl-NL" sz="2000" dirty="0">
                <a:solidFill>
                  <a:srgbClr val="FFFF00"/>
                </a:solidFill>
              </a:rPr>
              <a:t> die </a:t>
            </a:r>
            <a:r>
              <a:rPr lang="nl-NL" sz="2000" dirty="0" err="1">
                <a:solidFill>
                  <a:srgbClr val="FFFF00"/>
                </a:solidFill>
              </a:rPr>
              <a:t>esuriat</a:t>
            </a:r>
            <a:r>
              <a:rPr lang="nl-NL" sz="2000" dirty="0">
                <a:solidFill>
                  <a:srgbClr val="FFFF00"/>
                </a:solidFill>
              </a:rPr>
              <a:t>. </a:t>
            </a:r>
          </a:p>
          <a:p>
            <a:pPr>
              <a:lnSpc>
                <a:spcPct val="150000"/>
              </a:lnSpc>
              <a:spcBef>
                <a:spcPts val="1200"/>
              </a:spcBef>
            </a:pPr>
            <a:endParaRPr lang="nl-NL" sz="2000" dirty="0">
              <a:solidFill>
                <a:schemeClr val="accent4">
                  <a:lumMod val="20000"/>
                  <a:lumOff val="80000"/>
                </a:schemeClr>
              </a:solidFill>
            </a:endParaRPr>
          </a:p>
          <a:p>
            <a:pPr>
              <a:lnSpc>
                <a:spcPct val="150000"/>
              </a:lnSpc>
              <a:spcBef>
                <a:spcPts val="1200"/>
              </a:spcBef>
            </a:pPr>
            <a:r>
              <a:rPr lang="nl-NL" sz="2000" dirty="0">
                <a:solidFill>
                  <a:schemeClr val="accent4">
                    <a:lumMod val="20000"/>
                    <a:lumOff val="80000"/>
                  </a:schemeClr>
                </a:solidFill>
              </a:rPr>
              <a:t>Weer een ander, aan wie de beoordeling van gasten toevertrouwd is, staat voortdurend ongelukkig (te zijn) en hij let op wie de vleierij en de </a:t>
            </a:r>
            <a:r>
              <a:rPr lang="nl-NL" sz="2000" dirty="0" err="1">
                <a:solidFill>
                  <a:schemeClr val="accent4">
                    <a:lumMod val="20000"/>
                    <a:lumOff val="80000"/>
                  </a:schemeClr>
                </a:solidFill>
              </a:rPr>
              <a:t>onbeheerstheid</a:t>
            </a:r>
            <a:r>
              <a:rPr lang="nl-NL" sz="2000" dirty="0">
                <a:solidFill>
                  <a:schemeClr val="accent4">
                    <a:lumMod val="20000"/>
                    <a:lumOff val="80000"/>
                  </a:schemeClr>
                </a:solidFill>
              </a:rPr>
              <a:t> van ofwel keel ofwel tong weer oproept voor het diner de volgende dag. Voeg daar aan toe de inkopers die een nauwkeurige kennis hebben van de smaak van hun meester, die weten waarvan de smaak hem opwekt, waarvan de aanblik hem vermaakt, door de originaliteit waarvan hij als hij misselijk is opgekikkerd kan worden, waarvan hij nou juist door de verzadiging walgt, waar hij die dag zin in heeft.</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27245A05-3370-4BB7-912D-C5CD506B4808}"/>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2969624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53</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D (p.152)	rr. 14 - 16</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2660728"/>
          </a:xfrm>
          <a:prstGeom prst="rect">
            <a:avLst/>
          </a:prstGeom>
          <a:noFill/>
        </p:spPr>
        <p:txBody>
          <a:bodyPr wrap="square" rtlCol="0">
            <a:spAutoFit/>
          </a:bodyPr>
          <a:lstStyle/>
          <a:p>
            <a:pPr>
              <a:lnSpc>
                <a:spcPct val="150000"/>
              </a:lnSpc>
              <a:spcBef>
                <a:spcPts val="1200"/>
              </a:spcBef>
            </a:pPr>
            <a:r>
              <a:rPr lang="nl-NL" sz="2000" dirty="0">
                <a:solidFill>
                  <a:srgbClr val="FFFF00"/>
                </a:solidFill>
              </a:rPr>
              <a:t>Cum his </a:t>
            </a:r>
            <a:r>
              <a:rPr lang="nl-NL" sz="2000" dirty="0" err="1">
                <a:solidFill>
                  <a:srgbClr val="FFFF00"/>
                </a:solidFill>
              </a:rPr>
              <a:t>cenare</a:t>
            </a:r>
            <a:r>
              <a:rPr lang="nl-NL" sz="2000" dirty="0">
                <a:solidFill>
                  <a:srgbClr val="FFFF00"/>
                </a:solidFill>
              </a:rPr>
              <a:t> non </a:t>
            </a:r>
            <a:r>
              <a:rPr lang="nl-NL" sz="2000" dirty="0" err="1">
                <a:solidFill>
                  <a:srgbClr val="FFFF00"/>
                </a:solidFill>
              </a:rPr>
              <a:t>sustinet</a:t>
            </a:r>
            <a:r>
              <a:rPr lang="nl-NL" sz="2000" dirty="0">
                <a:solidFill>
                  <a:srgbClr val="FFFF00"/>
                </a:solidFill>
              </a:rPr>
              <a:t> et </a:t>
            </a:r>
            <a:r>
              <a:rPr lang="nl-NL" sz="2000" dirty="0" err="1">
                <a:solidFill>
                  <a:srgbClr val="FFFF00"/>
                </a:solidFill>
              </a:rPr>
              <a:t>maiestatis</a:t>
            </a:r>
            <a:r>
              <a:rPr lang="nl-NL" sz="2000" dirty="0">
                <a:solidFill>
                  <a:srgbClr val="FFFF00"/>
                </a:solidFill>
              </a:rPr>
              <a:t> </a:t>
            </a:r>
            <a:r>
              <a:rPr lang="nl-NL" sz="2000" dirty="0" err="1">
                <a:solidFill>
                  <a:srgbClr val="FFFF00"/>
                </a:solidFill>
              </a:rPr>
              <a:t>suae</a:t>
            </a:r>
            <a:r>
              <a:rPr lang="nl-NL" sz="2000" dirty="0">
                <a:solidFill>
                  <a:srgbClr val="FFFF00"/>
                </a:solidFill>
              </a:rPr>
              <a:t> </a:t>
            </a:r>
            <a:r>
              <a:rPr lang="nl-NL" sz="2000" dirty="0" err="1">
                <a:solidFill>
                  <a:srgbClr val="FFFF00"/>
                </a:solidFill>
              </a:rPr>
              <a:t>deminutionem</a:t>
            </a:r>
            <a:r>
              <a:rPr lang="nl-NL" sz="2000" dirty="0">
                <a:solidFill>
                  <a:srgbClr val="FFFF00"/>
                </a:solidFill>
              </a:rPr>
              <a:t> </a:t>
            </a:r>
            <a:r>
              <a:rPr lang="nl-NL" sz="2000" dirty="0" err="1">
                <a:solidFill>
                  <a:srgbClr val="FFFF00"/>
                </a:solidFill>
              </a:rPr>
              <a:t>putat</a:t>
            </a:r>
            <a:r>
              <a:rPr lang="nl-NL" sz="2000" dirty="0">
                <a:solidFill>
                  <a:srgbClr val="FFFF00"/>
                </a:solidFill>
              </a:rPr>
              <a:t> ad </a:t>
            </a:r>
            <a:r>
              <a:rPr lang="nl-NL" sz="2000" dirty="0" err="1">
                <a:solidFill>
                  <a:srgbClr val="FFFF00"/>
                </a:solidFill>
              </a:rPr>
              <a:t>eandem</a:t>
            </a:r>
            <a:r>
              <a:rPr lang="nl-NL" sz="2000" dirty="0">
                <a:solidFill>
                  <a:srgbClr val="FFFF00"/>
                </a:solidFill>
              </a:rPr>
              <a:t> </a:t>
            </a:r>
            <a:r>
              <a:rPr lang="nl-NL" sz="2000" dirty="0" err="1">
                <a:solidFill>
                  <a:srgbClr val="FFFF00"/>
                </a:solidFill>
              </a:rPr>
              <a:t>mensam</a:t>
            </a:r>
            <a:r>
              <a:rPr lang="nl-NL" sz="2000" dirty="0">
                <a:solidFill>
                  <a:srgbClr val="FFFF00"/>
                </a:solidFill>
              </a:rPr>
              <a:t> cum </a:t>
            </a:r>
            <a:r>
              <a:rPr lang="nl-NL" sz="2000" dirty="0" err="1">
                <a:solidFill>
                  <a:srgbClr val="FFFF00"/>
                </a:solidFill>
              </a:rPr>
              <a:t>servo</a:t>
            </a:r>
            <a:r>
              <a:rPr lang="nl-NL" sz="2000" dirty="0">
                <a:solidFill>
                  <a:srgbClr val="FFFF00"/>
                </a:solidFill>
              </a:rPr>
              <a:t> </a:t>
            </a:r>
            <a:r>
              <a:rPr lang="nl-NL" sz="2000" dirty="0" err="1">
                <a:solidFill>
                  <a:srgbClr val="FFFF00"/>
                </a:solidFill>
              </a:rPr>
              <a:t>suo</a:t>
            </a:r>
            <a:r>
              <a:rPr lang="nl-NL" sz="2000" dirty="0">
                <a:solidFill>
                  <a:srgbClr val="FFFF00"/>
                </a:solidFill>
              </a:rPr>
              <a:t> </a:t>
            </a:r>
            <a:r>
              <a:rPr lang="nl-NL" sz="2000" dirty="0" err="1">
                <a:solidFill>
                  <a:srgbClr val="FFFF00"/>
                </a:solidFill>
              </a:rPr>
              <a:t>accedere</a:t>
            </a:r>
            <a:r>
              <a:rPr lang="nl-NL" sz="2000" dirty="0">
                <a:solidFill>
                  <a:srgbClr val="FFFF00"/>
                </a:solidFill>
              </a:rPr>
              <a:t>. Di </a:t>
            </a:r>
            <a:r>
              <a:rPr lang="nl-NL" sz="2000" dirty="0" err="1">
                <a:solidFill>
                  <a:srgbClr val="FFFF00"/>
                </a:solidFill>
              </a:rPr>
              <a:t>melius</a:t>
            </a:r>
            <a:r>
              <a:rPr lang="nl-NL" sz="2000" dirty="0">
                <a:solidFill>
                  <a:srgbClr val="FFFF00"/>
                </a:solidFill>
              </a:rPr>
              <a:t>! </a:t>
            </a:r>
            <a:r>
              <a:rPr lang="nl-NL" sz="2000" dirty="0" err="1">
                <a:solidFill>
                  <a:srgbClr val="FFFF00"/>
                </a:solidFill>
              </a:rPr>
              <a:t>Quot</a:t>
            </a:r>
            <a:r>
              <a:rPr lang="nl-NL" sz="2000" dirty="0">
                <a:solidFill>
                  <a:srgbClr val="FFFF00"/>
                </a:solidFill>
              </a:rPr>
              <a:t> ex </a:t>
            </a:r>
            <a:r>
              <a:rPr lang="nl-NL" sz="2000" dirty="0" err="1">
                <a:solidFill>
                  <a:srgbClr val="FFFF00"/>
                </a:solidFill>
              </a:rPr>
              <a:t>istis</a:t>
            </a:r>
            <a:r>
              <a:rPr lang="nl-NL" sz="2000" dirty="0">
                <a:solidFill>
                  <a:srgbClr val="FFFF00"/>
                </a:solidFill>
              </a:rPr>
              <a:t> </a:t>
            </a:r>
            <a:r>
              <a:rPr lang="nl-NL" sz="2000" dirty="0" err="1">
                <a:solidFill>
                  <a:srgbClr val="FFFF00"/>
                </a:solidFill>
              </a:rPr>
              <a:t>dominos</a:t>
            </a:r>
            <a:r>
              <a:rPr lang="nl-NL" sz="2000" dirty="0">
                <a:solidFill>
                  <a:srgbClr val="FFFF00"/>
                </a:solidFill>
              </a:rPr>
              <a:t> </a:t>
            </a:r>
            <a:r>
              <a:rPr lang="nl-NL" sz="2000" dirty="0" err="1">
                <a:solidFill>
                  <a:srgbClr val="FFFF00"/>
                </a:solidFill>
              </a:rPr>
              <a:t>habet</a:t>
            </a:r>
            <a:r>
              <a:rPr lang="nl-NL" sz="2000" dirty="0">
                <a:solidFill>
                  <a:srgbClr val="FFFF00"/>
                </a:solidFill>
              </a:rPr>
              <a:t>! </a:t>
            </a:r>
          </a:p>
          <a:p>
            <a:pPr>
              <a:lnSpc>
                <a:spcPct val="150000"/>
              </a:lnSpc>
              <a:spcBef>
                <a:spcPts val="1200"/>
              </a:spcBef>
            </a:pPr>
            <a:endParaRPr lang="nl-NL" sz="2000" dirty="0">
              <a:solidFill>
                <a:schemeClr val="accent4">
                  <a:lumMod val="20000"/>
                  <a:lumOff val="80000"/>
                </a:schemeClr>
              </a:solidFill>
            </a:endParaRPr>
          </a:p>
          <a:p>
            <a:pPr>
              <a:lnSpc>
                <a:spcPct val="150000"/>
              </a:lnSpc>
              <a:spcBef>
                <a:spcPts val="1200"/>
              </a:spcBef>
            </a:pPr>
            <a:r>
              <a:rPr lang="nl-NL" sz="2000" dirty="0">
                <a:solidFill>
                  <a:schemeClr val="accent4">
                    <a:lumMod val="20000"/>
                    <a:lumOff val="80000"/>
                  </a:schemeClr>
                </a:solidFill>
              </a:rPr>
              <a:t>Met dezen te dineren houdt hij niet uit en hij beschouwt het een vermindering van zijn aanzien aan dezelfde tafel te gaan met zijn slaaf. Grote goden! Hoeveel van hen heeft hij als meesters!</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F3E9722C-1F84-4A2B-ADE4-C78B30F64EFF}"/>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2989238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54</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E (p.154)	rr. 1 - 8</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969053"/>
          </a:xfrm>
          <a:prstGeom prst="rect">
            <a:avLst/>
          </a:prstGeom>
          <a:noFill/>
        </p:spPr>
        <p:txBody>
          <a:bodyPr wrap="square" rtlCol="0">
            <a:spAutoFit/>
          </a:bodyPr>
          <a:lstStyle/>
          <a:p>
            <a:pPr>
              <a:lnSpc>
                <a:spcPct val="150000"/>
              </a:lnSpc>
              <a:spcBef>
                <a:spcPts val="1200"/>
              </a:spcBef>
            </a:pPr>
            <a:r>
              <a:rPr lang="nl-NL" sz="2000" dirty="0" err="1">
                <a:solidFill>
                  <a:srgbClr val="FFFF00"/>
                </a:solidFill>
              </a:rPr>
              <a:t>Stare</a:t>
            </a:r>
            <a:r>
              <a:rPr lang="nl-NL" sz="2000" dirty="0">
                <a:solidFill>
                  <a:srgbClr val="FFFF00"/>
                </a:solidFill>
              </a:rPr>
              <a:t> ante </a:t>
            </a:r>
            <a:r>
              <a:rPr lang="nl-NL" sz="2000" dirty="0" err="1">
                <a:solidFill>
                  <a:srgbClr val="FFFF00"/>
                </a:solidFill>
              </a:rPr>
              <a:t>limen</a:t>
            </a:r>
            <a:r>
              <a:rPr lang="nl-NL" sz="2000" dirty="0">
                <a:solidFill>
                  <a:srgbClr val="FFFF00"/>
                </a:solidFill>
              </a:rPr>
              <a:t> </a:t>
            </a:r>
            <a:r>
              <a:rPr lang="nl-NL" sz="2000" dirty="0" err="1">
                <a:solidFill>
                  <a:srgbClr val="FFFF00"/>
                </a:solidFill>
              </a:rPr>
              <a:t>Callisti</a:t>
            </a:r>
            <a:r>
              <a:rPr lang="nl-NL" sz="2000" dirty="0">
                <a:solidFill>
                  <a:srgbClr val="FFFF00"/>
                </a:solidFill>
              </a:rPr>
              <a:t> </a:t>
            </a:r>
            <a:r>
              <a:rPr lang="nl-NL" sz="2000" dirty="0" err="1">
                <a:solidFill>
                  <a:srgbClr val="FFFF00"/>
                </a:solidFill>
              </a:rPr>
              <a:t>dominum</a:t>
            </a:r>
            <a:r>
              <a:rPr lang="nl-NL" sz="2000" dirty="0">
                <a:solidFill>
                  <a:srgbClr val="FFFF00"/>
                </a:solidFill>
              </a:rPr>
              <a:t> </a:t>
            </a:r>
            <a:r>
              <a:rPr lang="nl-NL" sz="2000" dirty="0" err="1">
                <a:solidFill>
                  <a:srgbClr val="FFFF00"/>
                </a:solidFill>
              </a:rPr>
              <a:t>suum</a:t>
            </a:r>
            <a:r>
              <a:rPr lang="nl-NL" sz="2000" dirty="0">
                <a:solidFill>
                  <a:srgbClr val="FFFF00"/>
                </a:solidFill>
              </a:rPr>
              <a:t> </a:t>
            </a:r>
            <a:r>
              <a:rPr lang="nl-NL" sz="2000" dirty="0" err="1">
                <a:solidFill>
                  <a:srgbClr val="FFFF00"/>
                </a:solidFill>
              </a:rPr>
              <a:t>vidi</a:t>
            </a:r>
            <a:r>
              <a:rPr lang="nl-NL" sz="2000" dirty="0">
                <a:solidFill>
                  <a:srgbClr val="FFFF00"/>
                </a:solidFill>
              </a:rPr>
              <a:t> et </a:t>
            </a:r>
            <a:r>
              <a:rPr lang="nl-NL" sz="2000" dirty="0" err="1">
                <a:solidFill>
                  <a:srgbClr val="FFFF00"/>
                </a:solidFill>
              </a:rPr>
              <a:t>eum</a:t>
            </a:r>
            <a:r>
              <a:rPr lang="nl-NL" sz="2000" dirty="0">
                <a:solidFill>
                  <a:srgbClr val="FFFF00"/>
                </a:solidFill>
              </a:rPr>
              <a:t>, </a:t>
            </a:r>
            <a:r>
              <a:rPr lang="nl-NL" sz="2000" dirty="0" err="1">
                <a:solidFill>
                  <a:srgbClr val="FFFF00"/>
                </a:solidFill>
              </a:rPr>
              <a:t>qui</a:t>
            </a:r>
            <a:r>
              <a:rPr lang="nl-NL" sz="2000" dirty="0">
                <a:solidFill>
                  <a:srgbClr val="FFFF00"/>
                </a:solidFill>
              </a:rPr>
              <a:t> </a:t>
            </a:r>
            <a:r>
              <a:rPr lang="nl-NL" sz="2000" dirty="0" err="1">
                <a:solidFill>
                  <a:srgbClr val="FFFF00"/>
                </a:solidFill>
              </a:rPr>
              <a:t>illi</a:t>
            </a:r>
            <a:r>
              <a:rPr lang="nl-NL" sz="2000" dirty="0">
                <a:solidFill>
                  <a:srgbClr val="FFFF00"/>
                </a:solidFill>
              </a:rPr>
              <a:t> </a:t>
            </a:r>
            <a:r>
              <a:rPr lang="nl-NL" sz="2000" dirty="0" err="1">
                <a:solidFill>
                  <a:srgbClr val="FFFF00"/>
                </a:solidFill>
              </a:rPr>
              <a:t>inpegerat</a:t>
            </a:r>
            <a:r>
              <a:rPr lang="nl-NL" sz="2000" dirty="0">
                <a:solidFill>
                  <a:srgbClr val="FFFF00"/>
                </a:solidFill>
              </a:rPr>
              <a:t> </a:t>
            </a:r>
            <a:r>
              <a:rPr lang="nl-NL" sz="2000" dirty="0" err="1">
                <a:solidFill>
                  <a:srgbClr val="FFFF00"/>
                </a:solidFill>
              </a:rPr>
              <a:t>titulum</a:t>
            </a:r>
            <a:r>
              <a:rPr lang="nl-NL" sz="2000" dirty="0">
                <a:solidFill>
                  <a:srgbClr val="FFFF00"/>
                </a:solidFill>
              </a:rPr>
              <a:t>, </a:t>
            </a:r>
            <a:r>
              <a:rPr lang="nl-NL" sz="2000" dirty="0" err="1">
                <a:solidFill>
                  <a:srgbClr val="FFFF00"/>
                </a:solidFill>
              </a:rPr>
              <a:t>qui</a:t>
            </a:r>
            <a:r>
              <a:rPr lang="nl-NL" sz="2000" dirty="0">
                <a:solidFill>
                  <a:srgbClr val="FFFF00"/>
                </a:solidFill>
              </a:rPr>
              <a:t> </a:t>
            </a:r>
            <a:r>
              <a:rPr lang="nl-NL" sz="2000" dirty="0" err="1">
                <a:solidFill>
                  <a:srgbClr val="FFFF00"/>
                </a:solidFill>
              </a:rPr>
              <a:t>inter</a:t>
            </a:r>
            <a:r>
              <a:rPr lang="nl-NL" sz="2000" dirty="0">
                <a:solidFill>
                  <a:srgbClr val="FFFF00"/>
                </a:solidFill>
              </a:rPr>
              <a:t> </a:t>
            </a:r>
            <a:r>
              <a:rPr lang="nl-NL" sz="2000" dirty="0" err="1">
                <a:solidFill>
                  <a:srgbClr val="FFFF00"/>
                </a:solidFill>
              </a:rPr>
              <a:t>reicula</a:t>
            </a:r>
            <a:r>
              <a:rPr lang="nl-NL" sz="2000" dirty="0">
                <a:solidFill>
                  <a:srgbClr val="FFFF00"/>
                </a:solidFill>
              </a:rPr>
              <a:t> </a:t>
            </a:r>
            <a:r>
              <a:rPr lang="nl-NL" sz="2000" dirty="0" err="1">
                <a:solidFill>
                  <a:srgbClr val="FFFF00"/>
                </a:solidFill>
              </a:rPr>
              <a:t>manicipia</a:t>
            </a:r>
            <a:r>
              <a:rPr lang="nl-NL" sz="2000" dirty="0">
                <a:solidFill>
                  <a:srgbClr val="FFFF00"/>
                </a:solidFill>
              </a:rPr>
              <a:t> </a:t>
            </a:r>
            <a:r>
              <a:rPr lang="nl-NL" sz="2000" dirty="0" err="1">
                <a:solidFill>
                  <a:srgbClr val="FFFF00"/>
                </a:solidFill>
              </a:rPr>
              <a:t>produxerat</a:t>
            </a:r>
            <a:r>
              <a:rPr lang="nl-NL" sz="2000" dirty="0">
                <a:solidFill>
                  <a:srgbClr val="FFFF00"/>
                </a:solidFill>
              </a:rPr>
              <a:t>, </a:t>
            </a:r>
            <a:r>
              <a:rPr lang="nl-NL" sz="2000" dirty="0" err="1">
                <a:solidFill>
                  <a:srgbClr val="FFFF00"/>
                </a:solidFill>
              </a:rPr>
              <a:t>aliis</a:t>
            </a:r>
            <a:r>
              <a:rPr lang="nl-NL" sz="2000" dirty="0">
                <a:solidFill>
                  <a:srgbClr val="FFFF00"/>
                </a:solidFill>
              </a:rPr>
              <a:t> </a:t>
            </a:r>
            <a:r>
              <a:rPr lang="nl-NL" sz="2000" dirty="0" err="1">
                <a:solidFill>
                  <a:srgbClr val="FFFF00"/>
                </a:solidFill>
              </a:rPr>
              <a:t>intrantibus</a:t>
            </a:r>
            <a:r>
              <a:rPr lang="nl-NL" sz="2000" dirty="0">
                <a:solidFill>
                  <a:srgbClr val="FFFF00"/>
                </a:solidFill>
              </a:rPr>
              <a:t> </a:t>
            </a:r>
            <a:r>
              <a:rPr lang="nl-NL" sz="2000" dirty="0" err="1">
                <a:solidFill>
                  <a:srgbClr val="FFFF00"/>
                </a:solidFill>
              </a:rPr>
              <a:t>excludi</a:t>
            </a:r>
            <a:r>
              <a:rPr lang="nl-NL" sz="2000" dirty="0">
                <a:solidFill>
                  <a:srgbClr val="FFFF00"/>
                </a:solidFill>
              </a:rPr>
              <a:t>: </a:t>
            </a:r>
            <a:r>
              <a:rPr lang="nl-NL" sz="2000" dirty="0" err="1">
                <a:solidFill>
                  <a:srgbClr val="FFFF00"/>
                </a:solidFill>
              </a:rPr>
              <a:t>rettulit</a:t>
            </a:r>
            <a:r>
              <a:rPr lang="nl-NL" sz="2000" dirty="0">
                <a:solidFill>
                  <a:srgbClr val="FFFF00"/>
                </a:solidFill>
              </a:rPr>
              <a:t> </a:t>
            </a:r>
            <a:r>
              <a:rPr lang="nl-NL" sz="2000" dirty="0" err="1">
                <a:solidFill>
                  <a:srgbClr val="FFFF00"/>
                </a:solidFill>
              </a:rPr>
              <a:t>illi</a:t>
            </a:r>
            <a:r>
              <a:rPr lang="nl-NL" sz="2000" dirty="0">
                <a:solidFill>
                  <a:srgbClr val="FFFF00"/>
                </a:solidFill>
              </a:rPr>
              <a:t> </a:t>
            </a:r>
            <a:r>
              <a:rPr lang="nl-NL" sz="2000" dirty="0" err="1">
                <a:solidFill>
                  <a:srgbClr val="FFFF00"/>
                </a:solidFill>
              </a:rPr>
              <a:t>gratiam</a:t>
            </a:r>
            <a:r>
              <a:rPr lang="nl-NL" sz="2000" dirty="0">
                <a:solidFill>
                  <a:srgbClr val="FFFF00"/>
                </a:solidFill>
              </a:rPr>
              <a:t> </a:t>
            </a:r>
            <a:r>
              <a:rPr lang="nl-NL" sz="2000" dirty="0" err="1">
                <a:solidFill>
                  <a:srgbClr val="FFFF00"/>
                </a:solidFill>
              </a:rPr>
              <a:t>servus</a:t>
            </a:r>
            <a:r>
              <a:rPr lang="nl-NL" sz="2000" dirty="0">
                <a:solidFill>
                  <a:srgbClr val="FFFF00"/>
                </a:solidFill>
              </a:rPr>
              <a:t> </a:t>
            </a:r>
            <a:r>
              <a:rPr lang="nl-NL" sz="2000" dirty="0" err="1">
                <a:solidFill>
                  <a:srgbClr val="FFFF00"/>
                </a:solidFill>
              </a:rPr>
              <a:t>ille</a:t>
            </a:r>
            <a:r>
              <a:rPr lang="nl-NL" sz="2000" dirty="0">
                <a:solidFill>
                  <a:srgbClr val="FFFF00"/>
                </a:solidFill>
              </a:rPr>
              <a:t> in </a:t>
            </a:r>
            <a:r>
              <a:rPr lang="nl-NL" sz="2000" dirty="0" err="1">
                <a:solidFill>
                  <a:srgbClr val="FFFF00"/>
                </a:solidFill>
              </a:rPr>
              <a:t>primam</a:t>
            </a:r>
            <a:r>
              <a:rPr lang="nl-NL" sz="2000" dirty="0">
                <a:solidFill>
                  <a:srgbClr val="FFFF00"/>
                </a:solidFill>
              </a:rPr>
              <a:t> </a:t>
            </a:r>
            <a:r>
              <a:rPr lang="nl-NL" sz="2000" dirty="0" err="1">
                <a:solidFill>
                  <a:srgbClr val="FFFF00"/>
                </a:solidFill>
              </a:rPr>
              <a:t>decuriam</a:t>
            </a:r>
            <a:r>
              <a:rPr lang="nl-NL" sz="2000" dirty="0">
                <a:solidFill>
                  <a:srgbClr val="FFFF00"/>
                </a:solidFill>
              </a:rPr>
              <a:t> </a:t>
            </a:r>
            <a:r>
              <a:rPr lang="nl-NL" sz="2000" dirty="0" err="1">
                <a:solidFill>
                  <a:srgbClr val="FFFF00"/>
                </a:solidFill>
              </a:rPr>
              <a:t>coniectus</a:t>
            </a:r>
            <a:r>
              <a:rPr lang="nl-NL" sz="2000" dirty="0">
                <a:solidFill>
                  <a:srgbClr val="FFFF00"/>
                </a:solidFill>
              </a:rPr>
              <a:t>, in qua </a:t>
            </a:r>
            <a:r>
              <a:rPr lang="nl-NL" sz="2000" dirty="0" err="1">
                <a:solidFill>
                  <a:srgbClr val="FFFF00"/>
                </a:solidFill>
              </a:rPr>
              <a:t>vocem</a:t>
            </a:r>
            <a:r>
              <a:rPr lang="nl-NL" sz="2000" dirty="0">
                <a:solidFill>
                  <a:srgbClr val="FFFF00"/>
                </a:solidFill>
              </a:rPr>
              <a:t> </a:t>
            </a:r>
            <a:r>
              <a:rPr lang="nl-NL" sz="2000" dirty="0" err="1">
                <a:solidFill>
                  <a:srgbClr val="FFFF00"/>
                </a:solidFill>
              </a:rPr>
              <a:t>praeco</a:t>
            </a:r>
            <a:r>
              <a:rPr lang="nl-NL" sz="2000" dirty="0">
                <a:solidFill>
                  <a:srgbClr val="FFFF00"/>
                </a:solidFill>
              </a:rPr>
              <a:t> </a:t>
            </a:r>
            <a:r>
              <a:rPr lang="nl-NL" sz="2000" dirty="0" err="1">
                <a:solidFill>
                  <a:srgbClr val="FFFF00"/>
                </a:solidFill>
              </a:rPr>
              <a:t>experitur</a:t>
            </a:r>
            <a:r>
              <a:rPr lang="nl-NL" sz="2000" dirty="0">
                <a:solidFill>
                  <a:srgbClr val="FFFF00"/>
                </a:solidFill>
              </a:rPr>
              <a:t>: et </a:t>
            </a:r>
            <a:r>
              <a:rPr lang="nl-NL" sz="2000" dirty="0" err="1">
                <a:solidFill>
                  <a:srgbClr val="FFFF00"/>
                </a:solidFill>
              </a:rPr>
              <a:t>ipse</a:t>
            </a:r>
            <a:r>
              <a:rPr lang="nl-NL" sz="2000" dirty="0">
                <a:solidFill>
                  <a:srgbClr val="FFFF00"/>
                </a:solidFill>
              </a:rPr>
              <a:t> </a:t>
            </a:r>
            <a:r>
              <a:rPr lang="nl-NL" sz="2000" dirty="0" err="1">
                <a:solidFill>
                  <a:srgbClr val="FFFF00"/>
                </a:solidFill>
              </a:rPr>
              <a:t>illum</a:t>
            </a:r>
            <a:r>
              <a:rPr lang="nl-NL" sz="2000" dirty="0">
                <a:solidFill>
                  <a:srgbClr val="FFFF00"/>
                </a:solidFill>
              </a:rPr>
              <a:t> </a:t>
            </a:r>
            <a:r>
              <a:rPr lang="nl-NL" sz="2000" dirty="0" err="1">
                <a:solidFill>
                  <a:srgbClr val="FFFF00"/>
                </a:solidFill>
              </a:rPr>
              <a:t>invicem</a:t>
            </a:r>
            <a:r>
              <a:rPr lang="nl-NL" sz="2000" dirty="0">
                <a:solidFill>
                  <a:srgbClr val="FFFF00"/>
                </a:solidFill>
              </a:rPr>
              <a:t> </a:t>
            </a:r>
            <a:r>
              <a:rPr lang="nl-NL" sz="2000" dirty="0" err="1">
                <a:solidFill>
                  <a:srgbClr val="FFFF00"/>
                </a:solidFill>
              </a:rPr>
              <a:t>apologavit</a:t>
            </a:r>
            <a:r>
              <a:rPr lang="nl-NL" sz="2000" dirty="0">
                <a:solidFill>
                  <a:srgbClr val="FFFF00"/>
                </a:solidFill>
              </a:rPr>
              <a:t>, et </a:t>
            </a:r>
            <a:r>
              <a:rPr lang="nl-NL" sz="2000" dirty="0" err="1">
                <a:solidFill>
                  <a:srgbClr val="FFFF00"/>
                </a:solidFill>
              </a:rPr>
              <a:t>ipse</a:t>
            </a:r>
            <a:r>
              <a:rPr lang="nl-NL" sz="2000" dirty="0">
                <a:solidFill>
                  <a:srgbClr val="FFFF00"/>
                </a:solidFill>
              </a:rPr>
              <a:t> non </a:t>
            </a:r>
            <a:r>
              <a:rPr lang="nl-NL" sz="2000" dirty="0" err="1">
                <a:solidFill>
                  <a:srgbClr val="FFFF00"/>
                </a:solidFill>
              </a:rPr>
              <a:t>iudicavit</a:t>
            </a:r>
            <a:r>
              <a:rPr lang="nl-NL" sz="2000" dirty="0">
                <a:solidFill>
                  <a:srgbClr val="FFFF00"/>
                </a:solidFill>
              </a:rPr>
              <a:t> </a:t>
            </a:r>
            <a:r>
              <a:rPr lang="nl-NL" sz="2000" dirty="0" err="1">
                <a:solidFill>
                  <a:srgbClr val="FFFF00"/>
                </a:solidFill>
              </a:rPr>
              <a:t>domo</a:t>
            </a:r>
            <a:r>
              <a:rPr lang="nl-NL" sz="2000" dirty="0">
                <a:solidFill>
                  <a:srgbClr val="FFFF00"/>
                </a:solidFill>
              </a:rPr>
              <a:t> </a:t>
            </a:r>
            <a:r>
              <a:rPr lang="nl-NL" sz="2000" dirty="0" err="1">
                <a:solidFill>
                  <a:srgbClr val="FFFF00"/>
                </a:solidFill>
              </a:rPr>
              <a:t>sua</a:t>
            </a:r>
            <a:r>
              <a:rPr lang="nl-NL" sz="2000" dirty="0">
                <a:solidFill>
                  <a:srgbClr val="FFFF00"/>
                </a:solidFill>
              </a:rPr>
              <a:t> </a:t>
            </a:r>
            <a:r>
              <a:rPr lang="nl-NL" sz="2000" dirty="0" err="1">
                <a:solidFill>
                  <a:srgbClr val="FFFF00"/>
                </a:solidFill>
              </a:rPr>
              <a:t>dignum</a:t>
            </a:r>
            <a:r>
              <a:rPr lang="nl-NL" sz="2000" dirty="0">
                <a:solidFill>
                  <a:srgbClr val="FFFF00"/>
                </a:solidFill>
              </a:rPr>
              <a:t>. Dominus </a:t>
            </a:r>
            <a:r>
              <a:rPr lang="nl-NL" sz="2000" dirty="0" err="1">
                <a:solidFill>
                  <a:srgbClr val="FFFF00"/>
                </a:solidFill>
              </a:rPr>
              <a:t>Callistum</a:t>
            </a:r>
            <a:r>
              <a:rPr lang="nl-NL" sz="2000" dirty="0">
                <a:solidFill>
                  <a:srgbClr val="FFFF00"/>
                </a:solidFill>
              </a:rPr>
              <a:t> </a:t>
            </a:r>
            <a:r>
              <a:rPr lang="nl-NL" sz="2000" dirty="0" err="1">
                <a:solidFill>
                  <a:srgbClr val="FFFF00"/>
                </a:solidFill>
              </a:rPr>
              <a:t>vendidit</a:t>
            </a:r>
            <a:r>
              <a:rPr lang="nl-NL" sz="2000" dirty="0">
                <a:solidFill>
                  <a:srgbClr val="FFFF00"/>
                </a:solidFill>
              </a:rPr>
              <a:t>: </a:t>
            </a:r>
            <a:r>
              <a:rPr lang="nl-NL" sz="2000" dirty="0" err="1">
                <a:solidFill>
                  <a:srgbClr val="FFFF00"/>
                </a:solidFill>
              </a:rPr>
              <a:t>sed</a:t>
            </a:r>
            <a:r>
              <a:rPr lang="nl-NL" sz="2000" dirty="0">
                <a:solidFill>
                  <a:srgbClr val="FFFF00"/>
                </a:solidFill>
              </a:rPr>
              <a:t> domino </a:t>
            </a:r>
            <a:r>
              <a:rPr lang="nl-NL" sz="2000" dirty="0" err="1">
                <a:solidFill>
                  <a:srgbClr val="FFFF00"/>
                </a:solidFill>
              </a:rPr>
              <a:t>quam</a:t>
            </a:r>
            <a:r>
              <a:rPr lang="nl-NL" sz="2000" dirty="0">
                <a:solidFill>
                  <a:srgbClr val="FFFF00"/>
                </a:solidFill>
              </a:rPr>
              <a:t> </a:t>
            </a:r>
            <a:r>
              <a:rPr lang="nl-NL" sz="2000" dirty="0" err="1">
                <a:solidFill>
                  <a:srgbClr val="FFFF00"/>
                </a:solidFill>
              </a:rPr>
              <a:t>multa</a:t>
            </a:r>
            <a:r>
              <a:rPr lang="nl-NL" sz="2000" dirty="0">
                <a:solidFill>
                  <a:srgbClr val="FFFF00"/>
                </a:solidFill>
              </a:rPr>
              <a:t> </a:t>
            </a:r>
            <a:r>
              <a:rPr lang="nl-NL" sz="2000" dirty="0" err="1">
                <a:solidFill>
                  <a:srgbClr val="FFFF00"/>
                </a:solidFill>
              </a:rPr>
              <a:t>Callistus</a:t>
            </a:r>
            <a:r>
              <a:rPr lang="nl-NL" sz="2000" dirty="0">
                <a:solidFill>
                  <a:srgbClr val="FFFF00"/>
                </a:solidFill>
              </a:rPr>
              <a:t>! </a:t>
            </a:r>
          </a:p>
          <a:p>
            <a:pPr>
              <a:lnSpc>
                <a:spcPct val="150000"/>
              </a:lnSpc>
              <a:spcBef>
                <a:spcPts val="1200"/>
              </a:spcBef>
            </a:pPr>
            <a:endParaRPr lang="nl-NL" sz="2000" dirty="0">
              <a:solidFill>
                <a:schemeClr val="accent4">
                  <a:lumMod val="20000"/>
                  <a:lumOff val="80000"/>
                </a:schemeClr>
              </a:solidFill>
            </a:endParaRPr>
          </a:p>
          <a:p>
            <a:pPr>
              <a:lnSpc>
                <a:spcPct val="150000"/>
              </a:lnSpc>
              <a:spcBef>
                <a:spcPts val="1200"/>
              </a:spcBef>
            </a:pPr>
            <a:r>
              <a:rPr lang="nl-NL" sz="2000" dirty="0">
                <a:solidFill>
                  <a:schemeClr val="accent4">
                    <a:lumMod val="20000"/>
                    <a:lumOff val="80000"/>
                  </a:schemeClr>
                </a:solidFill>
              </a:rPr>
              <a:t>Ik heb zijn eigen meester voor de drempel zien staan van </a:t>
            </a:r>
            <a:r>
              <a:rPr lang="nl-NL" sz="2000" dirty="0" err="1">
                <a:solidFill>
                  <a:schemeClr val="accent4">
                    <a:lumMod val="20000"/>
                    <a:lumOff val="80000"/>
                  </a:schemeClr>
                </a:solidFill>
              </a:rPr>
              <a:t>Callistus</a:t>
            </a:r>
            <a:r>
              <a:rPr lang="nl-NL" sz="2000" dirty="0">
                <a:solidFill>
                  <a:schemeClr val="accent4">
                    <a:lumMod val="20000"/>
                    <a:lumOff val="80000"/>
                  </a:schemeClr>
                </a:solidFill>
              </a:rPr>
              <a:t> en hoe/dat hij, die hem het bordje te koop omgehangen had, die hem te midden van de waardeloze slaven uitgestald had, terwijl anderen binnen traden, buitengesloten werd. Die slaaf, die in het eerste tiental gemikt was, waarop de veilingmeester zijn stem uit probeert, bedankte hem: en zelf wees hij hem op zijn beurt smadelijk af, en zelf oordeelde hij hem zijn eigen huis niet waardig. De meester verkocht </a:t>
            </a:r>
            <a:r>
              <a:rPr lang="nl-NL" sz="2000" dirty="0" err="1">
                <a:solidFill>
                  <a:schemeClr val="accent4">
                    <a:lumMod val="20000"/>
                    <a:lumOff val="80000"/>
                  </a:schemeClr>
                </a:solidFill>
              </a:rPr>
              <a:t>Callistus</a:t>
            </a:r>
            <a:r>
              <a:rPr lang="nl-NL" sz="2000" dirty="0">
                <a:solidFill>
                  <a:schemeClr val="accent4">
                    <a:lumMod val="20000"/>
                    <a:lumOff val="80000"/>
                  </a:schemeClr>
                </a:solidFill>
              </a:rPr>
              <a:t>: maar hoeveel heeft </a:t>
            </a:r>
            <a:r>
              <a:rPr lang="nl-NL" sz="2000" dirty="0" err="1">
                <a:solidFill>
                  <a:schemeClr val="accent4">
                    <a:lumMod val="20000"/>
                    <a:lumOff val="80000"/>
                  </a:schemeClr>
                </a:solidFill>
              </a:rPr>
              <a:t>Callistus</a:t>
            </a:r>
            <a:r>
              <a:rPr lang="nl-NL" sz="2000" dirty="0">
                <a:solidFill>
                  <a:schemeClr val="accent4">
                    <a:lumMod val="20000"/>
                    <a:lumOff val="80000"/>
                  </a:schemeClr>
                </a:solidFill>
              </a:rPr>
              <a:t> aan zijn meester verkocht! </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AA0E8A55-54E8-4FC4-948B-0C4180D48405}"/>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3693643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55</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E (p.154)	rr. 9 - 17</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5892382"/>
          </a:xfrm>
          <a:prstGeom prst="rect">
            <a:avLst/>
          </a:prstGeom>
          <a:noFill/>
        </p:spPr>
        <p:txBody>
          <a:bodyPr wrap="square" rtlCol="0">
            <a:spAutoFit/>
          </a:bodyPr>
          <a:lstStyle/>
          <a:p>
            <a:pPr>
              <a:lnSpc>
                <a:spcPct val="150000"/>
              </a:lnSpc>
              <a:spcBef>
                <a:spcPts val="1200"/>
              </a:spcBef>
            </a:pPr>
            <a:r>
              <a:rPr lang="nl-NL" sz="2000" dirty="0">
                <a:solidFill>
                  <a:srgbClr val="FFFF00"/>
                </a:solidFill>
              </a:rPr>
              <a:t>Vis tu </a:t>
            </a:r>
            <a:r>
              <a:rPr lang="nl-NL" sz="2000" dirty="0" err="1">
                <a:solidFill>
                  <a:srgbClr val="FFFF00"/>
                </a:solidFill>
              </a:rPr>
              <a:t>cogitare</a:t>
            </a:r>
            <a:r>
              <a:rPr lang="nl-NL" sz="2000" dirty="0">
                <a:solidFill>
                  <a:srgbClr val="FFFF00"/>
                </a:solidFill>
              </a:rPr>
              <a:t> </a:t>
            </a:r>
            <a:r>
              <a:rPr lang="nl-NL" sz="2000" dirty="0" err="1">
                <a:solidFill>
                  <a:srgbClr val="FFFF00"/>
                </a:solidFill>
              </a:rPr>
              <a:t>istum</a:t>
            </a:r>
            <a:r>
              <a:rPr lang="nl-NL" sz="2000" dirty="0">
                <a:solidFill>
                  <a:srgbClr val="FFFF00"/>
                </a:solidFill>
              </a:rPr>
              <a:t>, quem </a:t>
            </a:r>
            <a:r>
              <a:rPr lang="nl-NL" sz="2000" dirty="0" err="1">
                <a:solidFill>
                  <a:srgbClr val="FFFF00"/>
                </a:solidFill>
              </a:rPr>
              <a:t>servum</a:t>
            </a:r>
            <a:r>
              <a:rPr lang="nl-NL" sz="2000" dirty="0">
                <a:solidFill>
                  <a:srgbClr val="FFFF00"/>
                </a:solidFill>
              </a:rPr>
              <a:t> </a:t>
            </a:r>
            <a:r>
              <a:rPr lang="nl-NL" sz="2000" dirty="0" err="1">
                <a:solidFill>
                  <a:srgbClr val="FFFF00"/>
                </a:solidFill>
              </a:rPr>
              <a:t>tuum</a:t>
            </a:r>
            <a:r>
              <a:rPr lang="nl-NL" sz="2000" dirty="0">
                <a:solidFill>
                  <a:srgbClr val="FFFF00"/>
                </a:solidFill>
              </a:rPr>
              <a:t> </a:t>
            </a:r>
            <a:r>
              <a:rPr lang="nl-NL" sz="2000" dirty="0" err="1">
                <a:solidFill>
                  <a:srgbClr val="FFFF00"/>
                </a:solidFill>
              </a:rPr>
              <a:t>vocas</a:t>
            </a:r>
            <a:r>
              <a:rPr lang="nl-NL" sz="2000" dirty="0">
                <a:solidFill>
                  <a:srgbClr val="FFFF00"/>
                </a:solidFill>
              </a:rPr>
              <a:t>, ex </a:t>
            </a:r>
            <a:r>
              <a:rPr lang="nl-NL" sz="2000" dirty="0" err="1">
                <a:solidFill>
                  <a:srgbClr val="FFFF00"/>
                </a:solidFill>
              </a:rPr>
              <a:t>isdem</a:t>
            </a:r>
            <a:r>
              <a:rPr lang="nl-NL" sz="2000" dirty="0">
                <a:solidFill>
                  <a:srgbClr val="FFFF00"/>
                </a:solidFill>
              </a:rPr>
              <a:t> </a:t>
            </a:r>
            <a:r>
              <a:rPr lang="nl-NL" sz="2000" dirty="0" err="1">
                <a:solidFill>
                  <a:srgbClr val="FFFF00"/>
                </a:solidFill>
              </a:rPr>
              <a:t>seminibus</a:t>
            </a:r>
            <a:r>
              <a:rPr lang="nl-NL" sz="2000" dirty="0">
                <a:solidFill>
                  <a:srgbClr val="FFFF00"/>
                </a:solidFill>
              </a:rPr>
              <a:t> </a:t>
            </a:r>
            <a:r>
              <a:rPr lang="nl-NL" sz="2000" dirty="0" err="1">
                <a:solidFill>
                  <a:srgbClr val="FFFF00"/>
                </a:solidFill>
              </a:rPr>
              <a:t>ortum</a:t>
            </a:r>
            <a:r>
              <a:rPr lang="nl-NL" sz="2000" dirty="0">
                <a:solidFill>
                  <a:srgbClr val="FFFF00"/>
                </a:solidFill>
              </a:rPr>
              <a:t> </a:t>
            </a:r>
            <a:r>
              <a:rPr lang="nl-NL" sz="2000" dirty="0" err="1">
                <a:solidFill>
                  <a:srgbClr val="FFFF00"/>
                </a:solidFill>
              </a:rPr>
              <a:t>eodem</a:t>
            </a:r>
            <a:r>
              <a:rPr lang="nl-NL" sz="2000" dirty="0">
                <a:solidFill>
                  <a:srgbClr val="FFFF00"/>
                </a:solidFill>
              </a:rPr>
              <a:t> </a:t>
            </a:r>
            <a:r>
              <a:rPr lang="nl-NL" sz="2000" dirty="0" err="1">
                <a:solidFill>
                  <a:srgbClr val="FFFF00"/>
                </a:solidFill>
              </a:rPr>
              <a:t>frui</a:t>
            </a:r>
            <a:r>
              <a:rPr lang="nl-NL" sz="2000" dirty="0">
                <a:solidFill>
                  <a:srgbClr val="FFFF00"/>
                </a:solidFill>
              </a:rPr>
              <a:t> </a:t>
            </a:r>
            <a:r>
              <a:rPr lang="nl-NL" sz="2000" dirty="0" err="1">
                <a:solidFill>
                  <a:srgbClr val="FFFF00"/>
                </a:solidFill>
              </a:rPr>
              <a:t>caelo</a:t>
            </a:r>
            <a:r>
              <a:rPr lang="nl-NL" sz="2000" dirty="0">
                <a:solidFill>
                  <a:srgbClr val="FFFF00"/>
                </a:solidFill>
              </a:rPr>
              <a:t>, </a:t>
            </a:r>
            <a:r>
              <a:rPr lang="nl-NL" sz="2000" dirty="0" err="1">
                <a:solidFill>
                  <a:srgbClr val="FFFF00"/>
                </a:solidFill>
              </a:rPr>
              <a:t>aeque</a:t>
            </a:r>
            <a:r>
              <a:rPr lang="nl-NL" sz="2000" dirty="0">
                <a:solidFill>
                  <a:srgbClr val="FFFF00"/>
                </a:solidFill>
              </a:rPr>
              <a:t> </a:t>
            </a:r>
            <a:r>
              <a:rPr lang="nl-NL" sz="2000" dirty="0" err="1">
                <a:solidFill>
                  <a:srgbClr val="FFFF00"/>
                </a:solidFill>
              </a:rPr>
              <a:t>spirare</a:t>
            </a:r>
            <a:r>
              <a:rPr lang="nl-NL" sz="2000" dirty="0">
                <a:solidFill>
                  <a:srgbClr val="FFFF00"/>
                </a:solidFill>
              </a:rPr>
              <a:t>, </a:t>
            </a:r>
            <a:r>
              <a:rPr lang="nl-NL" sz="2000" dirty="0" err="1">
                <a:solidFill>
                  <a:srgbClr val="FFFF00"/>
                </a:solidFill>
              </a:rPr>
              <a:t>aeque</a:t>
            </a:r>
            <a:r>
              <a:rPr lang="nl-NL" sz="2000" dirty="0">
                <a:solidFill>
                  <a:srgbClr val="FFFF00"/>
                </a:solidFill>
              </a:rPr>
              <a:t> </a:t>
            </a:r>
            <a:r>
              <a:rPr lang="nl-NL" sz="2000" dirty="0" err="1">
                <a:solidFill>
                  <a:srgbClr val="FFFF00"/>
                </a:solidFill>
              </a:rPr>
              <a:t>vivere</a:t>
            </a:r>
            <a:r>
              <a:rPr lang="nl-NL" sz="2000" dirty="0">
                <a:solidFill>
                  <a:srgbClr val="FFFF00"/>
                </a:solidFill>
              </a:rPr>
              <a:t>, </a:t>
            </a:r>
            <a:r>
              <a:rPr lang="nl-NL" sz="2000" dirty="0" err="1">
                <a:solidFill>
                  <a:srgbClr val="FFFF00"/>
                </a:solidFill>
              </a:rPr>
              <a:t>aeque</a:t>
            </a:r>
            <a:r>
              <a:rPr lang="nl-NL" sz="2000" dirty="0">
                <a:solidFill>
                  <a:srgbClr val="FFFF00"/>
                </a:solidFill>
              </a:rPr>
              <a:t> </a:t>
            </a:r>
            <a:r>
              <a:rPr lang="nl-NL" sz="2000" dirty="0" err="1">
                <a:solidFill>
                  <a:srgbClr val="FFFF00"/>
                </a:solidFill>
              </a:rPr>
              <a:t>mori</a:t>
            </a:r>
            <a:r>
              <a:rPr lang="nl-NL" sz="2000" dirty="0">
                <a:solidFill>
                  <a:srgbClr val="FFFF00"/>
                </a:solidFill>
              </a:rPr>
              <a:t>! Tam tu </a:t>
            </a:r>
            <a:r>
              <a:rPr lang="nl-NL" sz="2000" dirty="0" err="1">
                <a:solidFill>
                  <a:srgbClr val="FFFF00"/>
                </a:solidFill>
              </a:rPr>
              <a:t>illum</a:t>
            </a:r>
            <a:r>
              <a:rPr lang="nl-NL" sz="2000" dirty="0">
                <a:solidFill>
                  <a:srgbClr val="FFFF00"/>
                </a:solidFill>
              </a:rPr>
              <a:t> </a:t>
            </a:r>
            <a:r>
              <a:rPr lang="nl-NL" sz="2000" dirty="0" err="1">
                <a:solidFill>
                  <a:srgbClr val="FFFF00"/>
                </a:solidFill>
              </a:rPr>
              <a:t>videre</a:t>
            </a:r>
            <a:r>
              <a:rPr lang="nl-NL" sz="2000" dirty="0">
                <a:solidFill>
                  <a:srgbClr val="FFFF00"/>
                </a:solidFill>
              </a:rPr>
              <a:t> </a:t>
            </a:r>
            <a:r>
              <a:rPr lang="nl-NL" sz="2000" dirty="0" err="1">
                <a:solidFill>
                  <a:srgbClr val="FFFF00"/>
                </a:solidFill>
              </a:rPr>
              <a:t>ingenuum</a:t>
            </a:r>
            <a:r>
              <a:rPr lang="nl-NL" sz="2000" dirty="0">
                <a:solidFill>
                  <a:srgbClr val="FFFF00"/>
                </a:solidFill>
              </a:rPr>
              <a:t> </a:t>
            </a:r>
            <a:r>
              <a:rPr lang="nl-NL" sz="2000" dirty="0" err="1">
                <a:solidFill>
                  <a:srgbClr val="FFFF00"/>
                </a:solidFill>
              </a:rPr>
              <a:t>potes</a:t>
            </a:r>
            <a:r>
              <a:rPr lang="nl-NL" sz="2000" dirty="0">
                <a:solidFill>
                  <a:srgbClr val="FFFF00"/>
                </a:solidFill>
              </a:rPr>
              <a:t> </a:t>
            </a:r>
            <a:r>
              <a:rPr lang="nl-NL" sz="2000" dirty="0" err="1">
                <a:solidFill>
                  <a:srgbClr val="FFFF00"/>
                </a:solidFill>
              </a:rPr>
              <a:t>quam</a:t>
            </a:r>
            <a:r>
              <a:rPr lang="nl-NL" sz="2000" dirty="0">
                <a:solidFill>
                  <a:srgbClr val="FFFF00"/>
                </a:solidFill>
              </a:rPr>
              <a:t> </a:t>
            </a:r>
            <a:r>
              <a:rPr lang="nl-NL" sz="2000" dirty="0" err="1">
                <a:solidFill>
                  <a:srgbClr val="FFFF00"/>
                </a:solidFill>
              </a:rPr>
              <a:t>ille</a:t>
            </a:r>
            <a:r>
              <a:rPr lang="nl-NL" sz="2000" dirty="0">
                <a:solidFill>
                  <a:srgbClr val="FFFF00"/>
                </a:solidFill>
              </a:rPr>
              <a:t> te </a:t>
            </a:r>
            <a:r>
              <a:rPr lang="nl-NL" sz="2000" dirty="0" err="1">
                <a:solidFill>
                  <a:srgbClr val="FFFF00"/>
                </a:solidFill>
              </a:rPr>
              <a:t>servum</a:t>
            </a:r>
            <a:r>
              <a:rPr lang="nl-NL" sz="2000" dirty="0">
                <a:solidFill>
                  <a:srgbClr val="FFFF00"/>
                </a:solidFill>
              </a:rPr>
              <a:t>. </a:t>
            </a:r>
            <a:r>
              <a:rPr lang="nl-NL" sz="2000" dirty="0" err="1">
                <a:solidFill>
                  <a:srgbClr val="FFFF00"/>
                </a:solidFill>
              </a:rPr>
              <a:t>Variana</a:t>
            </a:r>
            <a:r>
              <a:rPr lang="nl-NL" sz="2000" dirty="0">
                <a:solidFill>
                  <a:srgbClr val="FFFF00"/>
                </a:solidFill>
              </a:rPr>
              <a:t> </a:t>
            </a:r>
            <a:r>
              <a:rPr lang="nl-NL" sz="2000" dirty="0" err="1">
                <a:solidFill>
                  <a:srgbClr val="FFFF00"/>
                </a:solidFill>
              </a:rPr>
              <a:t>clade</a:t>
            </a:r>
            <a:r>
              <a:rPr lang="nl-NL" sz="2000" dirty="0">
                <a:solidFill>
                  <a:srgbClr val="FFFF00"/>
                </a:solidFill>
              </a:rPr>
              <a:t> </a:t>
            </a:r>
            <a:r>
              <a:rPr lang="nl-NL" sz="2000" dirty="0" err="1">
                <a:solidFill>
                  <a:srgbClr val="FFFF00"/>
                </a:solidFill>
              </a:rPr>
              <a:t>multos</a:t>
            </a:r>
            <a:r>
              <a:rPr lang="nl-NL" sz="2000" dirty="0">
                <a:solidFill>
                  <a:srgbClr val="FFFF00"/>
                </a:solidFill>
              </a:rPr>
              <a:t> </a:t>
            </a:r>
            <a:r>
              <a:rPr lang="nl-NL" sz="2000" dirty="0" err="1">
                <a:solidFill>
                  <a:srgbClr val="FFFF00"/>
                </a:solidFill>
              </a:rPr>
              <a:t>splendidissime</a:t>
            </a:r>
            <a:r>
              <a:rPr lang="nl-NL" sz="2000" dirty="0">
                <a:solidFill>
                  <a:srgbClr val="FFFF00"/>
                </a:solidFill>
              </a:rPr>
              <a:t> </a:t>
            </a:r>
            <a:r>
              <a:rPr lang="nl-NL" sz="2000" dirty="0" err="1">
                <a:solidFill>
                  <a:srgbClr val="FFFF00"/>
                </a:solidFill>
              </a:rPr>
              <a:t>natos</a:t>
            </a:r>
            <a:r>
              <a:rPr lang="nl-NL" sz="2000" dirty="0">
                <a:solidFill>
                  <a:srgbClr val="FFFF00"/>
                </a:solidFill>
              </a:rPr>
              <a:t>, </a:t>
            </a:r>
            <a:r>
              <a:rPr lang="nl-NL" sz="2000" dirty="0" err="1">
                <a:solidFill>
                  <a:srgbClr val="FFFF00"/>
                </a:solidFill>
              </a:rPr>
              <a:t>senatorium</a:t>
            </a:r>
            <a:r>
              <a:rPr lang="nl-NL" sz="2000" dirty="0">
                <a:solidFill>
                  <a:srgbClr val="FFFF00"/>
                </a:solidFill>
              </a:rPr>
              <a:t> per </a:t>
            </a:r>
            <a:r>
              <a:rPr lang="nl-NL" sz="2000" dirty="0" err="1">
                <a:solidFill>
                  <a:srgbClr val="FFFF00"/>
                </a:solidFill>
              </a:rPr>
              <a:t>militiam</a:t>
            </a:r>
            <a:r>
              <a:rPr lang="nl-NL" sz="2000" dirty="0">
                <a:solidFill>
                  <a:srgbClr val="FFFF00"/>
                </a:solidFill>
              </a:rPr>
              <a:t> </a:t>
            </a:r>
            <a:r>
              <a:rPr lang="nl-NL" sz="2000" dirty="0" err="1">
                <a:solidFill>
                  <a:srgbClr val="FFFF00"/>
                </a:solidFill>
              </a:rPr>
              <a:t>auspicantes</a:t>
            </a:r>
            <a:r>
              <a:rPr lang="nl-NL" sz="2000" dirty="0">
                <a:solidFill>
                  <a:srgbClr val="FFFF00"/>
                </a:solidFill>
              </a:rPr>
              <a:t> </a:t>
            </a:r>
            <a:r>
              <a:rPr lang="nl-NL" sz="2000" dirty="0" err="1">
                <a:solidFill>
                  <a:srgbClr val="FFFF00"/>
                </a:solidFill>
              </a:rPr>
              <a:t>gradum</a:t>
            </a:r>
            <a:r>
              <a:rPr lang="nl-NL" sz="2000" dirty="0">
                <a:solidFill>
                  <a:srgbClr val="FFFF00"/>
                </a:solidFill>
              </a:rPr>
              <a:t>, </a:t>
            </a:r>
            <a:r>
              <a:rPr lang="nl-NL" sz="2000" dirty="0" err="1">
                <a:solidFill>
                  <a:srgbClr val="FFFF00"/>
                </a:solidFill>
              </a:rPr>
              <a:t>fortuna</a:t>
            </a:r>
            <a:r>
              <a:rPr lang="nl-NL" sz="2000" dirty="0">
                <a:solidFill>
                  <a:srgbClr val="FFFF00"/>
                </a:solidFill>
              </a:rPr>
              <a:t> </a:t>
            </a:r>
            <a:r>
              <a:rPr lang="nl-NL" sz="2000" dirty="0" err="1">
                <a:solidFill>
                  <a:srgbClr val="FFFF00"/>
                </a:solidFill>
              </a:rPr>
              <a:t>depressit</a:t>
            </a:r>
            <a:r>
              <a:rPr lang="nl-NL" sz="2000" dirty="0">
                <a:solidFill>
                  <a:srgbClr val="FFFF00"/>
                </a:solidFill>
              </a:rPr>
              <a:t>: </a:t>
            </a:r>
            <a:r>
              <a:rPr lang="nl-NL" sz="2000" dirty="0" err="1">
                <a:solidFill>
                  <a:srgbClr val="FFFF00"/>
                </a:solidFill>
              </a:rPr>
              <a:t>alium</a:t>
            </a:r>
            <a:r>
              <a:rPr lang="nl-NL" sz="2000" dirty="0">
                <a:solidFill>
                  <a:srgbClr val="FFFF00"/>
                </a:solidFill>
              </a:rPr>
              <a:t> ex </a:t>
            </a:r>
            <a:r>
              <a:rPr lang="nl-NL" sz="2000" dirty="0" err="1">
                <a:solidFill>
                  <a:srgbClr val="FFFF00"/>
                </a:solidFill>
              </a:rPr>
              <a:t>illis</a:t>
            </a:r>
            <a:r>
              <a:rPr lang="nl-NL" sz="2000" dirty="0">
                <a:solidFill>
                  <a:srgbClr val="FFFF00"/>
                </a:solidFill>
              </a:rPr>
              <a:t> </a:t>
            </a:r>
            <a:r>
              <a:rPr lang="nl-NL" sz="2000" dirty="0" err="1">
                <a:solidFill>
                  <a:srgbClr val="FFFF00"/>
                </a:solidFill>
              </a:rPr>
              <a:t>pastorem</a:t>
            </a:r>
            <a:r>
              <a:rPr lang="nl-NL" sz="2000" dirty="0">
                <a:solidFill>
                  <a:srgbClr val="FFFF00"/>
                </a:solidFill>
              </a:rPr>
              <a:t>, </a:t>
            </a:r>
            <a:r>
              <a:rPr lang="nl-NL" sz="2000" dirty="0" err="1">
                <a:solidFill>
                  <a:srgbClr val="FFFF00"/>
                </a:solidFill>
              </a:rPr>
              <a:t>alium</a:t>
            </a:r>
            <a:r>
              <a:rPr lang="nl-NL" sz="2000" dirty="0">
                <a:solidFill>
                  <a:srgbClr val="FFFF00"/>
                </a:solidFill>
              </a:rPr>
              <a:t> </a:t>
            </a:r>
            <a:r>
              <a:rPr lang="nl-NL" sz="2000" dirty="0" err="1">
                <a:solidFill>
                  <a:srgbClr val="FFFF00"/>
                </a:solidFill>
              </a:rPr>
              <a:t>custodem</a:t>
            </a:r>
            <a:r>
              <a:rPr lang="nl-NL" sz="2000" dirty="0">
                <a:solidFill>
                  <a:srgbClr val="FFFF00"/>
                </a:solidFill>
              </a:rPr>
              <a:t> </a:t>
            </a:r>
            <a:r>
              <a:rPr lang="nl-NL" sz="2000" dirty="0" err="1">
                <a:solidFill>
                  <a:srgbClr val="FFFF00"/>
                </a:solidFill>
              </a:rPr>
              <a:t>casae</a:t>
            </a:r>
            <a:r>
              <a:rPr lang="nl-NL" sz="2000" dirty="0">
                <a:solidFill>
                  <a:srgbClr val="FFFF00"/>
                </a:solidFill>
              </a:rPr>
              <a:t> </a:t>
            </a:r>
            <a:r>
              <a:rPr lang="nl-NL" sz="2000" dirty="0" err="1">
                <a:solidFill>
                  <a:srgbClr val="FFFF00"/>
                </a:solidFill>
              </a:rPr>
              <a:t>fecit</a:t>
            </a:r>
            <a:r>
              <a:rPr lang="nl-NL" sz="2000" dirty="0">
                <a:solidFill>
                  <a:srgbClr val="FFFF00"/>
                </a:solidFill>
              </a:rPr>
              <a:t>. </a:t>
            </a:r>
            <a:r>
              <a:rPr lang="nl-NL" sz="2000" dirty="0" err="1">
                <a:solidFill>
                  <a:srgbClr val="FFFF00"/>
                </a:solidFill>
              </a:rPr>
              <a:t>Contemne</a:t>
            </a:r>
            <a:r>
              <a:rPr lang="nl-NL" sz="2000" dirty="0">
                <a:solidFill>
                  <a:srgbClr val="FFFF00"/>
                </a:solidFill>
              </a:rPr>
              <a:t> </a:t>
            </a:r>
            <a:r>
              <a:rPr lang="nl-NL" sz="2000" dirty="0" err="1">
                <a:solidFill>
                  <a:srgbClr val="FFFF00"/>
                </a:solidFill>
              </a:rPr>
              <a:t>nunc</a:t>
            </a:r>
            <a:r>
              <a:rPr lang="nl-NL" sz="2000" dirty="0">
                <a:solidFill>
                  <a:srgbClr val="FFFF00"/>
                </a:solidFill>
              </a:rPr>
              <a:t> </a:t>
            </a:r>
            <a:r>
              <a:rPr lang="nl-NL" sz="2000" dirty="0" err="1">
                <a:solidFill>
                  <a:srgbClr val="FFFF00"/>
                </a:solidFill>
              </a:rPr>
              <a:t>eius</a:t>
            </a:r>
            <a:r>
              <a:rPr lang="nl-NL" sz="2000" dirty="0">
                <a:solidFill>
                  <a:srgbClr val="FFFF00"/>
                </a:solidFill>
              </a:rPr>
              <a:t> </a:t>
            </a:r>
            <a:r>
              <a:rPr lang="nl-NL" sz="2000" dirty="0" err="1">
                <a:solidFill>
                  <a:srgbClr val="FFFF00"/>
                </a:solidFill>
              </a:rPr>
              <a:t>fortunae</a:t>
            </a:r>
            <a:r>
              <a:rPr lang="nl-NL" sz="2000" dirty="0">
                <a:solidFill>
                  <a:srgbClr val="FFFF00"/>
                </a:solidFill>
              </a:rPr>
              <a:t> hominem, in </a:t>
            </a:r>
            <a:r>
              <a:rPr lang="nl-NL" sz="2000" dirty="0" err="1">
                <a:solidFill>
                  <a:srgbClr val="FFFF00"/>
                </a:solidFill>
              </a:rPr>
              <a:t>quam</a:t>
            </a:r>
            <a:r>
              <a:rPr lang="nl-NL" sz="2000" dirty="0">
                <a:solidFill>
                  <a:srgbClr val="FFFF00"/>
                </a:solidFill>
              </a:rPr>
              <a:t> </a:t>
            </a:r>
            <a:r>
              <a:rPr lang="nl-NL" sz="2000" dirty="0" err="1">
                <a:solidFill>
                  <a:srgbClr val="FFFF00"/>
                </a:solidFill>
              </a:rPr>
              <a:t>transire</a:t>
            </a:r>
            <a:r>
              <a:rPr lang="nl-NL" sz="2000" dirty="0">
                <a:solidFill>
                  <a:srgbClr val="FFFF00"/>
                </a:solidFill>
              </a:rPr>
              <a:t>, </a:t>
            </a:r>
            <a:r>
              <a:rPr lang="nl-NL" sz="2000" dirty="0" err="1">
                <a:solidFill>
                  <a:srgbClr val="FFFF00"/>
                </a:solidFill>
              </a:rPr>
              <a:t>dum</a:t>
            </a:r>
            <a:r>
              <a:rPr lang="nl-NL" sz="2000" dirty="0">
                <a:solidFill>
                  <a:srgbClr val="FFFF00"/>
                </a:solidFill>
              </a:rPr>
              <a:t> </a:t>
            </a:r>
            <a:r>
              <a:rPr lang="nl-NL" sz="2000" dirty="0" err="1">
                <a:solidFill>
                  <a:srgbClr val="FFFF00"/>
                </a:solidFill>
              </a:rPr>
              <a:t>contemnis</a:t>
            </a:r>
            <a:r>
              <a:rPr lang="nl-NL" sz="2000" dirty="0">
                <a:solidFill>
                  <a:srgbClr val="FFFF00"/>
                </a:solidFill>
              </a:rPr>
              <a:t>, </a:t>
            </a:r>
            <a:r>
              <a:rPr lang="nl-NL" sz="2000" dirty="0" err="1">
                <a:solidFill>
                  <a:srgbClr val="FFFF00"/>
                </a:solidFill>
              </a:rPr>
              <a:t>potes</a:t>
            </a:r>
            <a:r>
              <a:rPr lang="nl-NL" sz="2000" dirty="0">
                <a:solidFill>
                  <a:srgbClr val="FFFF00"/>
                </a:solidFill>
              </a:rPr>
              <a:t>. </a:t>
            </a:r>
          </a:p>
          <a:p>
            <a:pPr>
              <a:lnSpc>
                <a:spcPct val="150000"/>
              </a:lnSpc>
              <a:spcBef>
                <a:spcPts val="1200"/>
              </a:spcBef>
            </a:pPr>
            <a:endParaRPr lang="nl-NL" sz="2000" dirty="0">
              <a:solidFill>
                <a:schemeClr val="accent4">
                  <a:lumMod val="20000"/>
                  <a:lumOff val="80000"/>
                </a:schemeClr>
              </a:solidFill>
            </a:endParaRPr>
          </a:p>
          <a:p>
            <a:pPr>
              <a:lnSpc>
                <a:spcPct val="150000"/>
              </a:lnSpc>
              <a:spcBef>
                <a:spcPts val="1200"/>
              </a:spcBef>
            </a:pPr>
            <a:r>
              <a:rPr lang="nl-NL" sz="2000" dirty="0">
                <a:solidFill>
                  <a:schemeClr val="accent4">
                    <a:lumMod val="20000"/>
                    <a:lumOff val="80000"/>
                  </a:schemeClr>
                </a:solidFill>
              </a:rPr>
              <a:t>Wil jij wel eens bedenken dat diegene die jij jouw slaaf noemt, omdat hij uit dezelfde zaden ontstaan is, van dezelfde hemel/omgeving geniet, op gelijke wijze ademt, op gelijke wijze leeft, op gelijke wijze sterft! Jij kunt hem evengoed zien als vrijgeborene als hij jou (kan zien) als slaaf. Door de nederlaag van </a:t>
            </a:r>
            <a:r>
              <a:rPr lang="nl-NL" sz="2000" dirty="0" err="1">
                <a:solidFill>
                  <a:schemeClr val="accent4">
                    <a:lumMod val="20000"/>
                    <a:lumOff val="80000"/>
                  </a:schemeClr>
                </a:solidFill>
              </a:rPr>
              <a:t>Varus</a:t>
            </a:r>
            <a:r>
              <a:rPr lang="nl-NL" sz="2000" dirty="0">
                <a:solidFill>
                  <a:schemeClr val="accent4">
                    <a:lumMod val="20000"/>
                    <a:lumOff val="80000"/>
                  </a:schemeClr>
                </a:solidFill>
              </a:rPr>
              <a:t> heeft de Fortuin/het Lot velen van schitterende komaf, die via hun militaire dienst uitzicht hadden op een rang als senator, naar beneden gehaald: van hen maakte hij (de Fortuin)  de één herder, de ander bewaker van een huisje. Heb maar minachting voor de persoon van/met zo’n lot/fortuin, waarin jij terecht kunt komen, terwijl je bezig bent hem te verachten.</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ACD9D342-81E3-4935-AFFE-5A1F83C78E67}"/>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3801610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56</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F (p.155)	rr. 1 - 5</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3584058"/>
          </a:xfrm>
          <a:prstGeom prst="rect">
            <a:avLst/>
          </a:prstGeom>
          <a:noFill/>
        </p:spPr>
        <p:txBody>
          <a:bodyPr wrap="square" rtlCol="0">
            <a:spAutoFit/>
          </a:bodyPr>
          <a:lstStyle/>
          <a:p>
            <a:pPr>
              <a:lnSpc>
                <a:spcPct val="150000"/>
              </a:lnSpc>
              <a:spcBef>
                <a:spcPts val="1200"/>
              </a:spcBef>
            </a:pPr>
            <a:r>
              <a:rPr lang="nl-NL" sz="2000" dirty="0" err="1">
                <a:solidFill>
                  <a:srgbClr val="FFFF00"/>
                </a:solidFill>
              </a:rPr>
              <a:t>Nolo</a:t>
            </a:r>
            <a:r>
              <a:rPr lang="nl-NL" sz="2000" dirty="0">
                <a:solidFill>
                  <a:srgbClr val="FFFF00"/>
                </a:solidFill>
              </a:rPr>
              <a:t> in </a:t>
            </a:r>
            <a:r>
              <a:rPr lang="nl-NL" sz="2000" dirty="0" err="1">
                <a:solidFill>
                  <a:srgbClr val="FFFF00"/>
                </a:solidFill>
              </a:rPr>
              <a:t>ingentem</a:t>
            </a:r>
            <a:r>
              <a:rPr lang="nl-NL" sz="2000" dirty="0">
                <a:solidFill>
                  <a:srgbClr val="FFFF00"/>
                </a:solidFill>
              </a:rPr>
              <a:t> me </a:t>
            </a:r>
            <a:r>
              <a:rPr lang="nl-NL" sz="2000" dirty="0" err="1">
                <a:solidFill>
                  <a:srgbClr val="FFFF00"/>
                </a:solidFill>
              </a:rPr>
              <a:t>locum</a:t>
            </a:r>
            <a:r>
              <a:rPr lang="nl-NL" sz="2000" dirty="0">
                <a:solidFill>
                  <a:srgbClr val="FFFF00"/>
                </a:solidFill>
              </a:rPr>
              <a:t> </a:t>
            </a:r>
            <a:r>
              <a:rPr lang="nl-NL" sz="2000" dirty="0" err="1">
                <a:solidFill>
                  <a:srgbClr val="FFFF00"/>
                </a:solidFill>
              </a:rPr>
              <a:t>inmittere</a:t>
            </a:r>
            <a:r>
              <a:rPr lang="nl-NL" sz="2000" dirty="0">
                <a:solidFill>
                  <a:srgbClr val="FFFF00"/>
                </a:solidFill>
              </a:rPr>
              <a:t> et de </a:t>
            </a:r>
            <a:r>
              <a:rPr lang="nl-NL" sz="2000" dirty="0" err="1">
                <a:solidFill>
                  <a:srgbClr val="FFFF00"/>
                </a:solidFill>
              </a:rPr>
              <a:t>usu</a:t>
            </a:r>
            <a:r>
              <a:rPr lang="nl-NL" sz="2000" dirty="0">
                <a:solidFill>
                  <a:srgbClr val="FFFF00"/>
                </a:solidFill>
              </a:rPr>
              <a:t> </a:t>
            </a:r>
            <a:r>
              <a:rPr lang="nl-NL" sz="2000" dirty="0" err="1">
                <a:solidFill>
                  <a:srgbClr val="FFFF00"/>
                </a:solidFill>
              </a:rPr>
              <a:t>servorum</a:t>
            </a:r>
            <a:r>
              <a:rPr lang="nl-NL" sz="2000" dirty="0">
                <a:solidFill>
                  <a:srgbClr val="FFFF00"/>
                </a:solidFill>
              </a:rPr>
              <a:t> </a:t>
            </a:r>
            <a:r>
              <a:rPr lang="nl-NL" sz="2000" dirty="0" err="1">
                <a:solidFill>
                  <a:srgbClr val="FFFF00"/>
                </a:solidFill>
              </a:rPr>
              <a:t>disputare</a:t>
            </a:r>
            <a:r>
              <a:rPr lang="nl-NL" sz="2000" dirty="0">
                <a:solidFill>
                  <a:srgbClr val="FFFF00"/>
                </a:solidFill>
              </a:rPr>
              <a:t>, in  </a:t>
            </a:r>
            <a:r>
              <a:rPr lang="nl-NL" sz="2000" dirty="0" err="1">
                <a:solidFill>
                  <a:srgbClr val="FFFF00"/>
                </a:solidFill>
              </a:rPr>
              <a:t>quos</a:t>
            </a:r>
            <a:r>
              <a:rPr lang="nl-NL" sz="2000" dirty="0">
                <a:solidFill>
                  <a:srgbClr val="FFFF00"/>
                </a:solidFill>
              </a:rPr>
              <a:t> </a:t>
            </a:r>
            <a:r>
              <a:rPr lang="nl-NL" sz="2000" dirty="0" err="1">
                <a:solidFill>
                  <a:srgbClr val="FFFF00"/>
                </a:solidFill>
              </a:rPr>
              <a:t>superbissimi</a:t>
            </a:r>
            <a:r>
              <a:rPr lang="nl-NL" sz="2000" dirty="0">
                <a:solidFill>
                  <a:srgbClr val="FFFF00"/>
                </a:solidFill>
              </a:rPr>
              <a:t>, </a:t>
            </a:r>
            <a:r>
              <a:rPr lang="nl-NL" sz="2000" dirty="0" err="1">
                <a:solidFill>
                  <a:srgbClr val="FFFF00"/>
                </a:solidFill>
              </a:rPr>
              <a:t>crudelissimi</a:t>
            </a:r>
            <a:r>
              <a:rPr lang="nl-NL" sz="2000" dirty="0">
                <a:solidFill>
                  <a:srgbClr val="FFFF00"/>
                </a:solidFill>
              </a:rPr>
              <a:t>, </a:t>
            </a:r>
            <a:r>
              <a:rPr lang="nl-NL" sz="2000" dirty="0" err="1">
                <a:solidFill>
                  <a:srgbClr val="FFFF00"/>
                </a:solidFill>
              </a:rPr>
              <a:t>contumeliosissimi</a:t>
            </a:r>
            <a:r>
              <a:rPr lang="nl-NL" sz="2000" dirty="0">
                <a:solidFill>
                  <a:srgbClr val="FFFF00"/>
                </a:solidFill>
              </a:rPr>
              <a:t> </a:t>
            </a:r>
            <a:r>
              <a:rPr lang="nl-NL" sz="2000" dirty="0" err="1">
                <a:solidFill>
                  <a:srgbClr val="FFFF00"/>
                </a:solidFill>
              </a:rPr>
              <a:t>sumus</a:t>
            </a:r>
            <a:r>
              <a:rPr lang="nl-NL" sz="2000" dirty="0">
                <a:solidFill>
                  <a:srgbClr val="FFFF00"/>
                </a:solidFill>
              </a:rPr>
              <a:t>. </a:t>
            </a:r>
            <a:r>
              <a:rPr lang="nl-NL" sz="2000" dirty="0" err="1">
                <a:solidFill>
                  <a:srgbClr val="FFFF00"/>
                </a:solidFill>
              </a:rPr>
              <a:t>Haec</a:t>
            </a:r>
            <a:r>
              <a:rPr lang="nl-NL" sz="2000" dirty="0">
                <a:solidFill>
                  <a:srgbClr val="FFFF00"/>
                </a:solidFill>
              </a:rPr>
              <a:t> </a:t>
            </a:r>
            <a:r>
              <a:rPr lang="nl-NL" sz="2000" dirty="0" err="1">
                <a:solidFill>
                  <a:srgbClr val="FFFF00"/>
                </a:solidFill>
              </a:rPr>
              <a:t>tamen</a:t>
            </a:r>
            <a:r>
              <a:rPr lang="nl-NL" sz="2000" dirty="0">
                <a:solidFill>
                  <a:srgbClr val="FFFF00"/>
                </a:solidFill>
              </a:rPr>
              <a:t> </a:t>
            </a:r>
            <a:r>
              <a:rPr lang="nl-NL" sz="2000" dirty="0" err="1">
                <a:solidFill>
                  <a:srgbClr val="FFFF00"/>
                </a:solidFill>
              </a:rPr>
              <a:t>praecepti</a:t>
            </a:r>
            <a:r>
              <a:rPr lang="nl-NL" sz="2000" dirty="0">
                <a:solidFill>
                  <a:srgbClr val="FFFF00"/>
                </a:solidFill>
              </a:rPr>
              <a:t> mei summa </a:t>
            </a:r>
            <a:r>
              <a:rPr lang="nl-NL" sz="2000" dirty="0" err="1">
                <a:solidFill>
                  <a:srgbClr val="FFFF00"/>
                </a:solidFill>
              </a:rPr>
              <a:t>est</a:t>
            </a:r>
            <a:r>
              <a:rPr lang="nl-NL" sz="2000" dirty="0">
                <a:solidFill>
                  <a:srgbClr val="FFFF00"/>
                </a:solidFill>
              </a:rPr>
              <a:t>: sic cum </a:t>
            </a:r>
            <a:r>
              <a:rPr lang="nl-NL" sz="2000" dirty="0" err="1">
                <a:solidFill>
                  <a:srgbClr val="FFFF00"/>
                </a:solidFill>
              </a:rPr>
              <a:t>inferiore</a:t>
            </a:r>
            <a:r>
              <a:rPr lang="nl-NL" sz="2000" dirty="0">
                <a:solidFill>
                  <a:srgbClr val="FFFF00"/>
                </a:solidFill>
              </a:rPr>
              <a:t> </a:t>
            </a:r>
            <a:r>
              <a:rPr lang="nl-NL" sz="2000" dirty="0" err="1">
                <a:solidFill>
                  <a:srgbClr val="FFFF00"/>
                </a:solidFill>
              </a:rPr>
              <a:t>vivas</a:t>
            </a:r>
            <a:r>
              <a:rPr lang="nl-NL" sz="2000" dirty="0">
                <a:solidFill>
                  <a:srgbClr val="FFFF00"/>
                </a:solidFill>
              </a:rPr>
              <a:t>, </a:t>
            </a:r>
            <a:r>
              <a:rPr lang="nl-NL" sz="2000" dirty="0" err="1">
                <a:solidFill>
                  <a:srgbClr val="FFFF00"/>
                </a:solidFill>
              </a:rPr>
              <a:t>quemadmodum</a:t>
            </a:r>
            <a:r>
              <a:rPr lang="nl-NL" sz="2000" dirty="0">
                <a:solidFill>
                  <a:srgbClr val="FFFF00"/>
                </a:solidFill>
              </a:rPr>
              <a:t> </a:t>
            </a:r>
            <a:r>
              <a:rPr lang="nl-NL" sz="2000" dirty="0" err="1">
                <a:solidFill>
                  <a:srgbClr val="FFFF00"/>
                </a:solidFill>
              </a:rPr>
              <a:t>tecum</a:t>
            </a:r>
            <a:r>
              <a:rPr lang="nl-NL" sz="2000" dirty="0">
                <a:solidFill>
                  <a:srgbClr val="FFFF00"/>
                </a:solidFill>
              </a:rPr>
              <a:t> </a:t>
            </a:r>
            <a:r>
              <a:rPr lang="nl-NL" sz="2000" dirty="0" err="1">
                <a:solidFill>
                  <a:srgbClr val="FFFF00"/>
                </a:solidFill>
              </a:rPr>
              <a:t>superiorem</a:t>
            </a:r>
            <a:r>
              <a:rPr lang="nl-NL" sz="2000" dirty="0">
                <a:solidFill>
                  <a:srgbClr val="FFFF00"/>
                </a:solidFill>
              </a:rPr>
              <a:t> </a:t>
            </a:r>
            <a:r>
              <a:rPr lang="nl-NL" sz="2000" dirty="0" err="1">
                <a:solidFill>
                  <a:srgbClr val="FFFF00"/>
                </a:solidFill>
              </a:rPr>
              <a:t>velis</a:t>
            </a:r>
            <a:r>
              <a:rPr lang="nl-NL" sz="2000" dirty="0">
                <a:solidFill>
                  <a:srgbClr val="FFFF00"/>
                </a:solidFill>
              </a:rPr>
              <a:t> </a:t>
            </a:r>
            <a:r>
              <a:rPr lang="nl-NL" sz="2000" dirty="0" err="1">
                <a:solidFill>
                  <a:srgbClr val="FFFF00"/>
                </a:solidFill>
              </a:rPr>
              <a:t>vivere</a:t>
            </a:r>
            <a:r>
              <a:rPr lang="nl-NL" sz="2000" dirty="0">
                <a:solidFill>
                  <a:srgbClr val="FFFF00"/>
                </a:solidFill>
              </a:rPr>
              <a:t>. </a:t>
            </a:r>
          </a:p>
          <a:p>
            <a:pPr>
              <a:lnSpc>
                <a:spcPct val="150000"/>
              </a:lnSpc>
              <a:spcBef>
                <a:spcPts val="1200"/>
              </a:spcBef>
            </a:pPr>
            <a:endParaRPr lang="nl-NL" sz="2000" dirty="0">
              <a:solidFill>
                <a:schemeClr val="accent4">
                  <a:lumMod val="20000"/>
                  <a:lumOff val="80000"/>
                </a:schemeClr>
              </a:solidFill>
            </a:endParaRPr>
          </a:p>
          <a:p>
            <a:pPr>
              <a:lnSpc>
                <a:spcPct val="150000"/>
              </a:lnSpc>
              <a:spcBef>
                <a:spcPts val="1200"/>
              </a:spcBef>
            </a:pPr>
            <a:r>
              <a:rPr lang="nl-NL" sz="2000" dirty="0">
                <a:solidFill>
                  <a:schemeClr val="accent4">
                    <a:lumMod val="20000"/>
                    <a:lumOff val="80000"/>
                  </a:schemeClr>
                </a:solidFill>
              </a:rPr>
              <a:t>Ik wil me niet begeven in een enorm onderwerp en een uiteenzetting geven over de behandeling van slaven, tegenover wie wij zeer hooghartig, zeer wreed, zeer krenkend zijn. Toch is dit van mijn les de kern: leef zo met een persoon van lagere afkomst, als je zou willen dat een persoon van hogere komaf met jou leeft. </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B11B0B11-1B70-4DED-BEAD-FB8EDE93A285}"/>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1574326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57</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F (p.155)	rr. 5 - 11</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507388"/>
          </a:xfrm>
          <a:prstGeom prst="rect">
            <a:avLst/>
          </a:prstGeom>
          <a:noFill/>
        </p:spPr>
        <p:txBody>
          <a:bodyPr wrap="square" rtlCol="0">
            <a:spAutoFit/>
          </a:bodyPr>
          <a:lstStyle/>
          <a:p>
            <a:pPr>
              <a:lnSpc>
                <a:spcPct val="150000"/>
              </a:lnSpc>
              <a:spcBef>
                <a:spcPts val="1200"/>
              </a:spcBef>
            </a:pPr>
            <a:r>
              <a:rPr lang="nl-NL" sz="2000" dirty="0" err="1">
                <a:solidFill>
                  <a:srgbClr val="FFFF00"/>
                </a:solidFill>
              </a:rPr>
              <a:t>Quotiens</a:t>
            </a:r>
            <a:r>
              <a:rPr lang="nl-NL" sz="2000" dirty="0">
                <a:solidFill>
                  <a:srgbClr val="FFFF00"/>
                </a:solidFill>
              </a:rPr>
              <a:t> in </a:t>
            </a:r>
            <a:r>
              <a:rPr lang="nl-NL" sz="2000" dirty="0" err="1">
                <a:solidFill>
                  <a:srgbClr val="FFFF00"/>
                </a:solidFill>
              </a:rPr>
              <a:t>mentem</a:t>
            </a:r>
            <a:r>
              <a:rPr lang="nl-NL" sz="2000" dirty="0">
                <a:solidFill>
                  <a:srgbClr val="FFFF00"/>
                </a:solidFill>
              </a:rPr>
              <a:t> </a:t>
            </a:r>
            <a:r>
              <a:rPr lang="nl-NL" sz="2000" dirty="0" err="1">
                <a:solidFill>
                  <a:srgbClr val="FFFF00"/>
                </a:solidFill>
              </a:rPr>
              <a:t>venerit</a:t>
            </a:r>
            <a:r>
              <a:rPr lang="nl-NL" sz="2000" dirty="0">
                <a:solidFill>
                  <a:srgbClr val="FFFF00"/>
                </a:solidFill>
              </a:rPr>
              <a:t>, </a:t>
            </a:r>
            <a:r>
              <a:rPr lang="nl-NL" sz="2000" dirty="0" err="1">
                <a:solidFill>
                  <a:srgbClr val="FFFF00"/>
                </a:solidFill>
              </a:rPr>
              <a:t>quantum</a:t>
            </a:r>
            <a:r>
              <a:rPr lang="nl-NL" sz="2000" dirty="0">
                <a:solidFill>
                  <a:srgbClr val="FFFF00"/>
                </a:solidFill>
              </a:rPr>
              <a:t> </a:t>
            </a:r>
            <a:r>
              <a:rPr lang="nl-NL" sz="2000" dirty="0" err="1">
                <a:solidFill>
                  <a:srgbClr val="FFFF00"/>
                </a:solidFill>
              </a:rPr>
              <a:t>tibi</a:t>
            </a:r>
            <a:r>
              <a:rPr lang="nl-NL" sz="2000" dirty="0">
                <a:solidFill>
                  <a:srgbClr val="FFFF00"/>
                </a:solidFill>
              </a:rPr>
              <a:t> in </a:t>
            </a:r>
            <a:r>
              <a:rPr lang="nl-NL" sz="2000" dirty="0" err="1">
                <a:solidFill>
                  <a:srgbClr val="FFFF00"/>
                </a:solidFill>
              </a:rPr>
              <a:t>servum</a:t>
            </a:r>
            <a:r>
              <a:rPr lang="nl-NL" sz="2000" dirty="0">
                <a:solidFill>
                  <a:srgbClr val="FFFF00"/>
                </a:solidFill>
              </a:rPr>
              <a:t> </a:t>
            </a:r>
            <a:r>
              <a:rPr lang="nl-NL" sz="2000" dirty="0" err="1">
                <a:solidFill>
                  <a:srgbClr val="FFFF00"/>
                </a:solidFill>
              </a:rPr>
              <a:t>tuum</a:t>
            </a:r>
            <a:r>
              <a:rPr lang="nl-NL" sz="2000" dirty="0">
                <a:solidFill>
                  <a:srgbClr val="FFFF00"/>
                </a:solidFill>
              </a:rPr>
              <a:t> </a:t>
            </a:r>
            <a:r>
              <a:rPr lang="nl-NL" sz="2000" dirty="0" err="1">
                <a:solidFill>
                  <a:srgbClr val="FFFF00"/>
                </a:solidFill>
              </a:rPr>
              <a:t>liceat</a:t>
            </a:r>
            <a:r>
              <a:rPr lang="nl-NL" sz="2000" dirty="0">
                <a:solidFill>
                  <a:srgbClr val="FFFF00"/>
                </a:solidFill>
              </a:rPr>
              <a:t>, </a:t>
            </a:r>
            <a:r>
              <a:rPr lang="nl-NL" sz="2000" dirty="0" err="1">
                <a:solidFill>
                  <a:srgbClr val="FFFF00"/>
                </a:solidFill>
              </a:rPr>
              <a:t>veniat</a:t>
            </a:r>
            <a:r>
              <a:rPr lang="nl-NL" sz="2000" dirty="0">
                <a:solidFill>
                  <a:srgbClr val="FFFF00"/>
                </a:solidFill>
              </a:rPr>
              <a:t> in </a:t>
            </a:r>
            <a:r>
              <a:rPr lang="nl-NL" sz="2000" dirty="0" err="1">
                <a:solidFill>
                  <a:srgbClr val="FFFF00"/>
                </a:solidFill>
              </a:rPr>
              <a:t>mentem</a:t>
            </a:r>
            <a:r>
              <a:rPr lang="nl-NL" sz="2000" dirty="0">
                <a:solidFill>
                  <a:srgbClr val="FFFF00"/>
                </a:solidFill>
              </a:rPr>
              <a:t> </a:t>
            </a:r>
            <a:r>
              <a:rPr lang="nl-NL" sz="2000" dirty="0" err="1">
                <a:solidFill>
                  <a:srgbClr val="FFFF00"/>
                </a:solidFill>
              </a:rPr>
              <a:t>tantundem</a:t>
            </a:r>
            <a:r>
              <a:rPr lang="nl-NL" sz="2000" dirty="0">
                <a:solidFill>
                  <a:srgbClr val="FFFF00"/>
                </a:solidFill>
              </a:rPr>
              <a:t> in te domino </a:t>
            </a:r>
            <a:r>
              <a:rPr lang="nl-NL" sz="2000" dirty="0" err="1">
                <a:solidFill>
                  <a:srgbClr val="FFFF00"/>
                </a:solidFill>
              </a:rPr>
              <a:t>tuo</a:t>
            </a:r>
            <a:r>
              <a:rPr lang="nl-NL" sz="2000" dirty="0">
                <a:solidFill>
                  <a:srgbClr val="FFFF00"/>
                </a:solidFill>
              </a:rPr>
              <a:t> </a:t>
            </a:r>
            <a:r>
              <a:rPr lang="nl-NL" sz="2000" dirty="0" err="1">
                <a:solidFill>
                  <a:srgbClr val="FFFF00"/>
                </a:solidFill>
              </a:rPr>
              <a:t>licere</a:t>
            </a:r>
            <a:r>
              <a:rPr lang="nl-NL" sz="2000" dirty="0">
                <a:solidFill>
                  <a:srgbClr val="FFFF00"/>
                </a:solidFill>
              </a:rPr>
              <a:t>. 'At ego' </a:t>
            </a:r>
            <a:r>
              <a:rPr lang="nl-NL" sz="2000" dirty="0" err="1">
                <a:solidFill>
                  <a:srgbClr val="FFFF00"/>
                </a:solidFill>
              </a:rPr>
              <a:t>inquis</a:t>
            </a:r>
            <a:r>
              <a:rPr lang="nl-NL" sz="2000" dirty="0">
                <a:solidFill>
                  <a:srgbClr val="FFFF00"/>
                </a:solidFill>
              </a:rPr>
              <a:t> '</a:t>
            </a:r>
            <a:r>
              <a:rPr lang="nl-NL" sz="2000" dirty="0" err="1">
                <a:solidFill>
                  <a:srgbClr val="FFFF00"/>
                </a:solidFill>
              </a:rPr>
              <a:t>nullum</a:t>
            </a:r>
            <a:r>
              <a:rPr lang="nl-NL" sz="2000" dirty="0">
                <a:solidFill>
                  <a:srgbClr val="FFFF00"/>
                </a:solidFill>
              </a:rPr>
              <a:t> </a:t>
            </a:r>
            <a:r>
              <a:rPr lang="nl-NL" sz="2000" dirty="0" err="1">
                <a:solidFill>
                  <a:srgbClr val="FFFF00"/>
                </a:solidFill>
              </a:rPr>
              <a:t>habeo</a:t>
            </a:r>
            <a:r>
              <a:rPr lang="nl-NL" sz="2000" dirty="0">
                <a:solidFill>
                  <a:srgbClr val="FFFF00"/>
                </a:solidFill>
              </a:rPr>
              <a:t> </a:t>
            </a:r>
            <a:r>
              <a:rPr lang="nl-NL" sz="2000" dirty="0" err="1">
                <a:solidFill>
                  <a:srgbClr val="FFFF00"/>
                </a:solidFill>
              </a:rPr>
              <a:t>dominum</a:t>
            </a:r>
            <a:r>
              <a:rPr lang="nl-NL" sz="2000" dirty="0">
                <a:solidFill>
                  <a:srgbClr val="FFFF00"/>
                </a:solidFill>
              </a:rPr>
              <a:t>.' </a:t>
            </a:r>
            <a:r>
              <a:rPr lang="nl-NL" sz="2000" dirty="0" err="1">
                <a:solidFill>
                  <a:srgbClr val="FFFF00"/>
                </a:solidFill>
              </a:rPr>
              <a:t>Bona</a:t>
            </a:r>
            <a:r>
              <a:rPr lang="nl-NL" sz="2000" dirty="0">
                <a:solidFill>
                  <a:srgbClr val="FFFF00"/>
                </a:solidFill>
              </a:rPr>
              <a:t> </a:t>
            </a:r>
            <a:r>
              <a:rPr lang="nl-NL" sz="2000" dirty="0" err="1">
                <a:solidFill>
                  <a:srgbClr val="FFFF00"/>
                </a:solidFill>
              </a:rPr>
              <a:t>aetas</a:t>
            </a:r>
            <a:r>
              <a:rPr lang="nl-NL" sz="2000" dirty="0">
                <a:solidFill>
                  <a:srgbClr val="FFFF00"/>
                </a:solidFill>
              </a:rPr>
              <a:t> </a:t>
            </a:r>
            <a:r>
              <a:rPr lang="nl-NL" sz="2000" dirty="0" err="1">
                <a:solidFill>
                  <a:srgbClr val="FFFF00"/>
                </a:solidFill>
              </a:rPr>
              <a:t>est</a:t>
            </a:r>
            <a:r>
              <a:rPr lang="nl-NL" sz="2000" dirty="0">
                <a:solidFill>
                  <a:srgbClr val="FFFF00"/>
                </a:solidFill>
              </a:rPr>
              <a:t>: </a:t>
            </a:r>
            <a:r>
              <a:rPr lang="nl-NL" sz="2000" dirty="0" err="1">
                <a:solidFill>
                  <a:srgbClr val="FFFF00"/>
                </a:solidFill>
              </a:rPr>
              <a:t>forsitan</a:t>
            </a:r>
            <a:r>
              <a:rPr lang="nl-NL" sz="2000" dirty="0">
                <a:solidFill>
                  <a:srgbClr val="FFFF00"/>
                </a:solidFill>
              </a:rPr>
              <a:t> </a:t>
            </a:r>
            <a:r>
              <a:rPr lang="nl-NL" sz="2000" dirty="0" err="1">
                <a:solidFill>
                  <a:srgbClr val="FFFF00"/>
                </a:solidFill>
              </a:rPr>
              <a:t>habebis</a:t>
            </a:r>
            <a:r>
              <a:rPr lang="nl-NL" sz="2000" dirty="0">
                <a:solidFill>
                  <a:srgbClr val="FFFF00"/>
                </a:solidFill>
              </a:rPr>
              <a:t>. </a:t>
            </a:r>
            <a:r>
              <a:rPr lang="nl-NL" sz="2000" dirty="0" err="1">
                <a:solidFill>
                  <a:srgbClr val="FFFF00"/>
                </a:solidFill>
              </a:rPr>
              <a:t>Nescis</a:t>
            </a:r>
            <a:r>
              <a:rPr lang="nl-NL" sz="2000" dirty="0">
                <a:solidFill>
                  <a:srgbClr val="FFFF00"/>
                </a:solidFill>
              </a:rPr>
              <a:t> qua </a:t>
            </a:r>
            <a:r>
              <a:rPr lang="nl-NL" sz="2000" dirty="0" err="1">
                <a:solidFill>
                  <a:srgbClr val="FFFF00"/>
                </a:solidFill>
              </a:rPr>
              <a:t>aetate</a:t>
            </a:r>
            <a:r>
              <a:rPr lang="nl-NL" sz="2000" dirty="0">
                <a:solidFill>
                  <a:srgbClr val="FFFF00"/>
                </a:solidFill>
              </a:rPr>
              <a:t> </a:t>
            </a:r>
            <a:r>
              <a:rPr lang="nl-NL" sz="2000" dirty="0" err="1">
                <a:solidFill>
                  <a:srgbClr val="FFFF00"/>
                </a:solidFill>
              </a:rPr>
              <a:t>Hecuba</a:t>
            </a:r>
            <a:r>
              <a:rPr lang="nl-NL" sz="2000" dirty="0">
                <a:solidFill>
                  <a:srgbClr val="FFFF00"/>
                </a:solidFill>
              </a:rPr>
              <a:t> </a:t>
            </a:r>
            <a:r>
              <a:rPr lang="nl-NL" sz="2000" dirty="0" err="1">
                <a:solidFill>
                  <a:srgbClr val="FFFF00"/>
                </a:solidFill>
              </a:rPr>
              <a:t>servire</a:t>
            </a:r>
            <a:r>
              <a:rPr lang="nl-NL" sz="2000" dirty="0">
                <a:solidFill>
                  <a:srgbClr val="FFFF00"/>
                </a:solidFill>
              </a:rPr>
              <a:t> </a:t>
            </a:r>
            <a:r>
              <a:rPr lang="nl-NL" sz="2000" dirty="0" err="1">
                <a:solidFill>
                  <a:srgbClr val="FFFF00"/>
                </a:solidFill>
              </a:rPr>
              <a:t>coeperit</a:t>
            </a:r>
            <a:r>
              <a:rPr lang="nl-NL" sz="2000" dirty="0">
                <a:solidFill>
                  <a:srgbClr val="FFFF00"/>
                </a:solidFill>
              </a:rPr>
              <a:t>, qua Croesus, qua </a:t>
            </a:r>
            <a:r>
              <a:rPr lang="nl-NL" sz="2000" dirty="0" err="1">
                <a:solidFill>
                  <a:srgbClr val="FFFF00"/>
                </a:solidFill>
              </a:rPr>
              <a:t>Darei</a:t>
            </a:r>
            <a:r>
              <a:rPr lang="nl-NL" sz="2000" dirty="0">
                <a:solidFill>
                  <a:srgbClr val="FFFF00"/>
                </a:solidFill>
              </a:rPr>
              <a:t> mater, qua </a:t>
            </a:r>
            <a:r>
              <a:rPr lang="nl-NL" sz="2000" dirty="0" err="1">
                <a:solidFill>
                  <a:srgbClr val="FFFF00"/>
                </a:solidFill>
              </a:rPr>
              <a:t>Platon</a:t>
            </a:r>
            <a:r>
              <a:rPr lang="nl-NL" sz="2000" dirty="0">
                <a:solidFill>
                  <a:srgbClr val="FFFF00"/>
                </a:solidFill>
              </a:rPr>
              <a:t>, qua </a:t>
            </a:r>
            <a:r>
              <a:rPr lang="nl-NL" sz="2000" dirty="0" err="1">
                <a:solidFill>
                  <a:srgbClr val="FFFF00"/>
                </a:solidFill>
              </a:rPr>
              <a:t>Diogenes</a:t>
            </a:r>
            <a:r>
              <a:rPr lang="nl-NL" sz="2000" dirty="0">
                <a:solidFill>
                  <a:srgbClr val="FFFF00"/>
                </a:solidFill>
              </a:rPr>
              <a:t>? </a:t>
            </a:r>
          </a:p>
          <a:p>
            <a:pPr>
              <a:lnSpc>
                <a:spcPct val="150000"/>
              </a:lnSpc>
              <a:spcBef>
                <a:spcPts val="1200"/>
              </a:spcBef>
            </a:pPr>
            <a:endParaRPr lang="nl-NL" sz="2000" dirty="0">
              <a:solidFill>
                <a:schemeClr val="accent4">
                  <a:lumMod val="20000"/>
                  <a:lumOff val="80000"/>
                </a:schemeClr>
              </a:solidFill>
            </a:endParaRPr>
          </a:p>
          <a:p>
            <a:pPr>
              <a:lnSpc>
                <a:spcPct val="150000"/>
              </a:lnSpc>
              <a:spcBef>
                <a:spcPts val="1200"/>
              </a:spcBef>
            </a:pPr>
            <a:r>
              <a:rPr lang="nl-NL" sz="2000" dirty="0">
                <a:solidFill>
                  <a:schemeClr val="accent4">
                    <a:lumMod val="20000"/>
                    <a:lumOff val="80000"/>
                  </a:schemeClr>
                </a:solidFill>
              </a:rPr>
              <a:t>Elke keer als het in je gedachten zal zijn opgekomen, hoeveel jou toegestaan is tegenover je slaaf, laat het dan ook in je gedachten opkomen dat jouw meester tegenover jou evenveel toegestaan is. “Maar ik heb geen meester,” zeg je. Je hebt de goede leeftijd: misschien zúl je er een hebben. Weet jij niet op welke leeftijd </a:t>
            </a:r>
            <a:r>
              <a:rPr lang="nl-NL" sz="2000" dirty="0" err="1">
                <a:solidFill>
                  <a:schemeClr val="accent4">
                    <a:lumMod val="20000"/>
                    <a:lumOff val="80000"/>
                  </a:schemeClr>
                </a:solidFill>
              </a:rPr>
              <a:t>Hecuba</a:t>
            </a:r>
            <a:r>
              <a:rPr lang="nl-NL" sz="2000" dirty="0">
                <a:solidFill>
                  <a:schemeClr val="accent4">
                    <a:lumMod val="20000"/>
                    <a:lumOff val="80000"/>
                  </a:schemeClr>
                </a:solidFill>
              </a:rPr>
              <a:t> begonnen is te dienen/slaaf te zijn, op welke (leeftijd) Croesus, op welke (leeftijd) de moeder van </a:t>
            </a:r>
            <a:r>
              <a:rPr lang="nl-NL" sz="2000" dirty="0" err="1">
                <a:solidFill>
                  <a:schemeClr val="accent4">
                    <a:lumMod val="20000"/>
                    <a:lumOff val="80000"/>
                  </a:schemeClr>
                </a:solidFill>
              </a:rPr>
              <a:t>Dareius</a:t>
            </a:r>
            <a:r>
              <a:rPr lang="nl-NL" sz="2000" dirty="0">
                <a:solidFill>
                  <a:schemeClr val="accent4">
                    <a:lumMod val="20000"/>
                    <a:lumOff val="80000"/>
                  </a:schemeClr>
                </a:solidFill>
              </a:rPr>
              <a:t>, op welke (leeftijd) Plato, op welke (leeftijd) </a:t>
            </a:r>
            <a:r>
              <a:rPr lang="nl-NL" sz="2000" dirty="0" err="1">
                <a:solidFill>
                  <a:schemeClr val="accent4">
                    <a:lumMod val="20000"/>
                    <a:lumOff val="80000"/>
                  </a:schemeClr>
                </a:solidFill>
              </a:rPr>
              <a:t>Diogenes</a:t>
            </a:r>
            <a:r>
              <a:rPr lang="nl-NL" sz="2000" dirty="0">
                <a:solidFill>
                  <a:schemeClr val="accent4">
                    <a:lumMod val="20000"/>
                    <a:lumOff val="80000"/>
                  </a:schemeClr>
                </a:solidFill>
              </a:rPr>
              <a:t>?</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B29FC210-14A3-469F-9BA8-7018E5FB682A}"/>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7296915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58</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G (p.155)	rr. 1 – 6 </a:t>
            </a:r>
            <a:r>
              <a:rPr lang="nl-NL" sz="2400">
                <a:solidFill>
                  <a:srgbClr val="FCD0E1"/>
                </a:solidFill>
              </a:rPr>
              <a:t>(voorvertaald)</a:t>
            </a:r>
            <a:endParaRPr lang="nl-NL" sz="2400">
              <a:solidFill>
                <a:srgbClr val="FFFF00"/>
              </a:solidFill>
            </a:endParaRP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3584058"/>
          </a:xfrm>
          <a:prstGeom prst="rect">
            <a:avLst/>
          </a:prstGeom>
          <a:noFill/>
        </p:spPr>
        <p:txBody>
          <a:bodyPr wrap="square" rtlCol="0">
            <a:spAutoFit/>
          </a:bodyPr>
          <a:lstStyle/>
          <a:p>
            <a:pPr>
              <a:lnSpc>
                <a:spcPct val="150000"/>
              </a:lnSpc>
              <a:spcBef>
                <a:spcPts val="1200"/>
              </a:spcBef>
            </a:pPr>
            <a:r>
              <a:rPr lang="nl-NL" sz="2000" dirty="0" err="1">
                <a:solidFill>
                  <a:srgbClr val="FFFF00"/>
                </a:solidFill>
              </a:rPr>
              <a:t>Vive</a:t>
            </a:r>
            <a:r>
              <a:rPr lang="nl-NL" sz="2000" dirty="0">
                <a:solidFill>
                  <a:srgbClr val="FFFF00"/>
                </a:solidFill>
              </a:rPr>
              <a:t> cum </a:t>
            </a:r>
            <a:r>
              <a:rPr lang="nl-NL" sz="2000" dirty="0" err="1">
                <a:solidFill>
                  <a:srgbClr val="FFFF00"/>
                </a:solidFill>
              </a:rPr>
              <a:t>servo</a:t>
            </a:r>
            <a:r>
              <a:rPr lang="nl-NL" sz="2000" dirty="0">
                <a:solidFill>
                  <a:srgbClr val="FFFF00"/>
                </a:solidFill>
              </a:rPr>
              <a:t> clementer, </a:t>
            </a:r>
            <a:r>
              <a:rPr lang="nl-NL" sz="2000" dirty="0" err="1">
                <a:solidFill>
                  <a:srgbClr val="FFFF00"/>
                </a:solidFill>
              </a:rPr>
              <a:t>comiter</a:t>
            </a:r>
            <a:r>
              <a:rPr lang="nl-NL" sz="2000" dirty="0">
                <a:solidFill>
                  <a:srgbClr val="FFFF00"/>
                </a:solidFill>
              </a:rPr>
              <a:t> </a:t>
            </a:r>
            <a:r>
              <a:rPr lang="nl-NL" sz="2000" dirty="0" err="1">
                <a:solidFill>
                  <a:srgbClr val="FFFF00"/>
                </a:solidFill>
              </a:rPr>
              <a:t>quoque</a:t>
            </a:r>
            <a:r>
              <a:rPr lang="nl-NL" sz="2000" dirty="0">
                <a:solidFill>
                  <a:srgbClr val="FFFF00"/>
                </a:solidFill>
              </a:rPr>
              <a:t>, et in </a:t>
            </a:r>
            <a:r>
              <a:rPr lang="nl-NL" sz="2000" dirty="0" err="1">
                <a:solidFill>
                  <a:srgbClr val="FFFF00"/>
                </a:solidFill>
              </a:rPr>
              <a:t>sermonem</a:t>
            </a:r>
            <a:r>
              <a:rPr lang="nl-NL" sz="2000" dirty="0">
                <a:solidFill>
                  <a:srgbClr val="FFFF00"/>
                </a:solidFill>
              </a:rPr>
              <a:t> </a:t>
            </a:r>
            <a:r>
              <a:rPr lang="nl-NL" sz="2000" dirty="0" err="1">
                <a:solidFill>
                  <a:srgbClr val="FFFF00"/>
                </a:solidFill>
              </a:rPr>
              <a:t>illum</a:t>
            </a:r>
            <a:r>
              <a:rPr lang="nl-NL" sz="2000" dirty="0">
                <a:solidFill>
                  <a:srgbClr val="FFFF00"/>
                </a:solidFill>
              </a:rPr>
              <a:t> </a:t>
            </a:r>
            <a:r>
              <a:rPr lang="nl-NL" sz="2000" dirty="0" err="1">
                <a:solidFill>
                  <a:srgbClr val="FFFF00"/>
                </a:solidFill>
              </a:rPr>
              <a:t>admitte</a:t>
            </a:r>
            <a:r>
              <a:rPr lang="nl-NL" sz="2000" dirty="0">
                <a:solidFill>
                  <a:srgbClr val="FFFF00"/>
                </a:solidFill>
              </a:rPr>
              <a:t> et in </a:t>
            </a:r>
            <a:r>
              <a:rPr lang="nl-NL" sz="2000" dirty="0" err="1">
                <a:solidFill>
                  <a:srgbClr val="FFFF00"/>
                </a:solidFill>
              </a:rPr>
              <a:t>consilium</a:t>
            </a:r>
            <a:r>
              <a:rPr lang="nl-NL" sz="2000" dirty="0">
                <a:solidFill>
                  <a:srgbClr val="FFFF00"/>
                </a:solidFill>
              </a:rPr>
              <a:t> et in </a:t>
            </a:r>
            <a:r>
              <a:rPr lang="nl-NL" sz="2000" dirty="0" err="1">
                <a:solidFill>
                  <a:srgbClr val="FFFF00"/>
                </a:solidFill>
              </a:rPr>
              <a:t>convictum</a:t>
            </a:r>
            <a:r>
              <a:rPr lang="nl-NL" sz="2000" dirty="0">
                <a:solidFill>
                  <a:srgbClr val="FFFF00"/>
                </a:solidFill>
              </a:rPr>
              <a:t>. Hoc loco </a:t>
            </a:r>
            <a:r>
              <a:rPr lang="nl-NL" sz="2000" dirty="0" err="1">
                <a:solidFill>
                  <a:srgbClr val="FFFF00"/>
                </a:solidFill>
              </a:rPr>
              <a:t>acclamabit</a:t>
            </a:r>
            <a:r>
              <a:rPr lang="nl-NL" sz="2000" dirty="0">
                <a:solidFill>
                  <a:srgbClr val="FFFF00"/>
                </a:solidFill>
              </a:rPr>
              <a:t> </a:t>
            </a:r>
            <a:r>
              <a:rPr lang="nl-NL" sz="2000" dirty="0" err="1">
                <a:solidFill>
                  <a:srgbClr val="FFFF00"/>
                </a:solidFill>
              </a:rPr>
              <a:t>mihi</a:t>
            </a:r>
            <a:r>
              <a:rPr lang="nl-NL" sz="2000" dirty="0">
                <a:solidFill>
                  <a:srgbClr val="FFFF00"/>
                </a:solidFill>
              </a:rPr>
              <a:t> </a:t>
            </a:r>
            <a:r>
              <a:rPr lang="nl-NL" sz="2000" dirty="0" err="1">
                <a:solidFill>
                  <a:srgbClr val="FFFF00"/>
                </a:solidFill>
              </a:rPr>
              <a:t>tota</a:t>
            </a:r>
            <a:r>
              <a:rPr lang="nl-NL" sz="2000" dirty="0">
                <a:solidFill>
                  <a:srgbClr val="FFFF00"/>
                </a:solidFill>
              </a:rPr>
              <a:t> </a:t>
            </a:r>
            <a:r>
              <a:rPr lang="nl-NL" sz="2000" dirty="0" err="1">
                <a:solidFill>
                  <a:srgbClr val="FFFF00"/>
                </a:solidFill>
              </a:rPr>
              <a:t>manus</a:t>
            </a:r>
            <a:r>
              <a:rPr lang="nl-NL" sz="2000" dirty="0">
                <a:solidFill>
                  <a:srgbClr val="FFFF00"/>
                </a:solidFill>
              </a:rPr>
              <a:t> </a:t>
            </a:r>
            <a:r>
              <a:rPr lang="nl-NL" sz="2000" dirty="0" err="1">
                <a:solidFill>
                  <a:srgbClr val="FFFF00"/>
                </a:solidFill>
              </a:rPr>
              <a:t>delicatorum</a:t>
            </a:r>
            <a:r>
              <a:rPr lang="nl-NL" sz="2000" dirty="0">
                <a:solidFill>
                  <a:srgbClr val="FFFF00"/>
                </a:solidFill>
              </a:rPr>
              <a:t>: ‘Nihil </a:t>
            </a:r>
            <a:r>
              <a:rPr lang="nl-NL" sz="2000" dirty="0" err="1">
                <a:solidFill>
                  <a:srgbClr val="FFFF00"/>
                </a:solidFill>
              </a:rPr>
              <a:t>hac</a:t>
            </a:r>
            <a:r>
              <a:rPr lang="nl-NL" sz="2000" dirty="0">
                <a:solidFill>
                  <a:srgbClr val="FFFF00"/>
                </a:solidFill>
              </a:rPr>
              <a:t> re </a:t>
            </a:r>
            <a:r>
              <a:rPr lang="nl-NL" sz="2000" dirty="0" err="1">
                <a:solidFill>
                  <a:srgbClr val="FFFF00"/>
                </a:solidFill>
              </a:rPr>
              <a:t>humilius</a:t>
            </a:r>
            <a:r>
              <a:rPr lang="nl-NL" sz="2000" dirty="0">
                <a:solidFill>
                  <a:srgbClr val="FFFF00"/>
                </a:solidFill>
              </a:rPr>
              <a:t>, nihil </a:t>
            </a:r>
            <a:r>
              <a:rPr lang="nl-NL" sz="2000" dirty="0" err="1">
                <a:solidFill>
                  <a:srgbClr val="FFFF00"/>
                </a:solidFill>
              </a:rPr>
              <a:t>turpius</a:t>
            </a:r>
            <a:r>
              <a:rPr lang="nl-NL" sz="2000" dirty="0">
                <a:solidFill>
                  <a:srgbClr val="FFFF00"/>
                </a:solidFill>
              </a:rPr>
              <a:t>’. Hos ego </a:t>
            </a:r>
            <a:r>
              <a:rPr lang="nl-NL" sz="2000" dirty="0" err="1">
                <a:solidFill>
                  <a:srgbClr val="FFFF00"/>
                </a:solidFill>
              </a:rPr>
              <a:t>eosdem</a:t>
            </a:r>
            <a:r>
              <a:rPr lang="nl-NL" sz="2000" dirty="0">
                <a:solidFill>
                  <a:srgbClr val="FFFF00"/>
                </a:solidFill>
              </a:rPr>
              <a:t>  </a:t>
            </a:r>
            <a:r>
              <a:rPr lang="nl-NL" sz="2000" dirty="0" err="1">
                <a:solidFill>
                  <a:srgbClr val="FFFF00"/>
                </a:solidFill>
              </a:rPr>
              <a:t>deprehendam</a:t>
            </a:r>
            <a:r>
              <a:rPr lang="nl-NL" sz="2000" dirty="0">
                <a:solidFill>
                  <a:srgbClr val="FFFF00"/>
                </a:solidFill>
              </a:rPr>
              <a:t> </a:t>
            </a:r>
            <a:r>
              <a:rPr lang="nl-NL" sz="2000" dirty="0" err="1">
                <a:solidFill>
                  <a:srgbClr val="FFFF00"/>
                </a:solidFill>
              </a:rPr>
              <a:t>alienorum</a:t>
            </a:r>
            <a:r>
              <a:rPr lang="nl-NL" sz="2000" dirty="0">
                <a:solidFill>
                  <a:srgbClr val="FFFF00"/>
                </a:solidFill>
              </a:rPr>
              <a:t> </a:t>
            </a:r>
            <a:r>
              <a:rPr lang="nl-NL" sz="2000" dirty="0" err="1">
                <a:solidFill>
                  <a:srgbClr val="FFFF00"/>
                </a:solidFill>
              </a:rPr>
              <a:t>servorum</a:t>
            </a:r>
            <a:r>
              <a:rPr lang="nl-NL" sz="2000" dirty="0">
                <a:solidFill>
                  <a:srgbClr val="FFFF00"/>
                </a:solidFill>
              </a:rPr>
              <a:t> </a:t>
            </a:r>
            <a:r>
              <a:rPr lang="nl-NL" sz="2000" dirty="0" err="1">
                <a:solidFill>
                  <a:srgbClr val="FFFF00"/>
                </a:solidFill>
              </a:rPr>
              <a:t>osculantes</a:t>
            </a:r>
            <a:r>
              <a:rPr lang="nl-NL" sz="2000" dirty="0">
                <a:solidFill>
                  <a:srgbClr val="FFFF00"/>
                </a:solidFill>
              </a:rPr>
              <a:t> </a:t>
            </a:r>
            <a:r>
              <a:rPr lang="nl-NL" sz="2000" dirty="0" err="1">
                <a:solidFill>
                  <a:srgbClr val="FFFF00"/>
                </a:solidFill>
              </a:rPr>
              <a:t>manum</a:t>
            </a:r>
            <a:r>
              <a:rPr lang="nl-NL" sz="2000" dirty="0">
                <a:solidFill>
                  <a:srgbClr val="FFFF00"/>
                </a:solidFill>
              </a:rPr>
              <a:t>.</a:t>
            </a:r>
          </a:p>
          <a:p>
            <a:pPr>
              <a:lnSpc>
                <a:spcPct val="150000"/>
              </a:lnSpc>
              <a:spcBef>
                <a:spcPts val="1200"/>
              </a:spcBef>
            </a:pPr>
            <a:endParaRPr lang="nl-NL" sz="2000" dirty="0">
              <a:solidFill>
                <a:schemeClr val="accent4">
                  <a:lumMod val="20000"/>
                  <a:lumOff val="80000"/>
                </a:schemeClr>
              </a:solidFill>
            </a:endParaRPr>
          </a:p>
          <a:p>
            <a:pPr>
              <a:lnSpc>
                <a:spcPct val="150000"/>
              </a:lnSpc>
              <a:spcBef>
                <a:spcPts val="1200"/>
              </a:spcBef>
            </a:pPr>
            <a:r>
              <a:rPr lang="nl-NL" sz="2000" dirty="0">
                <a:solidFill>
                  <a:schemeClr val="accent4">
                    <a:lumMod val="20000"/>
                    <a:lumOff val="80000"/>
                  </a:schemeClr>
                </a:solidFill>
              </a:rPr>
              <a:t>Leef zachtmoedig met je slaaf, vriendelijk ook, en betrek hem in je gesprek en in je beleid en in je dagelijkse omgang. Op dit punt zal mij de hele kliek van decadente lieden toeschreeuwen: “niets is vernederender, niets (is) schandelijker dan dit.” Deze zelfden zal ík betrappen wanneer/terwijl zij de hand van andermans slaven kussen.</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B18F6D91-2850-4670-BA11-E376069559BF}"/>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5791216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59</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G (p.155)	rr. 7 – 14 </a:t>
            </a:r>
            <a:r>
              <a:rPr lang="nl-NL" sz="2400">
                <a:solidFill>
                  <a:srgbClr val="FCD0E1"/>
                </a:solidFill>
              </a:rPr>
              <a:t>(voorvertaald)</a:t>
            </a:r>
            <a:endParaRPr lang="nl-NL" sz="2400">
              <a:solidFill>
                <a:srgbClr val="FFFF00"/>
              </a:solidFill>
            </a:endParaRP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969053"/>
          </a:xfrm>
          <a:prstGeom prst="rect">
            <a:avLst/>
          </a:prstGeom>
          <a:noFill/>
        </p:spPr>
        <p:txBody>
          <a:bodyPr wrap="square" rtlCol="0">
            <a:spAutoFit/>
          </a:bodyPr>
          <a:lstStyle/>
          <a:p>
            <a:pPr>
              <a:lnSpc>
                <a:spcPct val="150000"/>
              </a:lnSpc>
              <a:spcBef>
                <a:spcPts val="1200"/>
              </a:spcBef>
            </a:pPr>
            <a:r>
              <a:rPr lang="nl-NL" sz="2000" dirty="0">
                <a:solidFill>
                  <a:srgbClr val="FFFF00"/>
                </a:solidFill>
              </a:rPr>
              <a:t>Ne </a:t>
            </a:r>
            <a:r>
              <a:rPr lang="nl-NL" sz="2000" dirty="0" err="1">
                <a:solidFill>
                  <a:srgbClr val="FFFF00"/>
                </a:solidFill>
              </a:rPr>
              <a:t>illud</a:t>
            </a:r>
            <a:r>
              <a:rPr lang="nl-NL" sz="2000" dirty="0">
                <a:solidFill>
                  <a:srgbClr val="FFFF00"/>
                </a:solidFill>
              </a:rPr>
              <a:t> </a:t>
            </a:r>
            <a:r>
              <a:rPr lang="nl-NL" sz="2000" dirty="0" err="1">
                <a:solidFill>
                  <a:srgbClr val="FFFF00"/>
                </a:solidFill>
              </a:rPr>
              <a:t>quidem</a:t>
            </a:r>
            <a:r>
              <a:rPr lang="nl-NL" sz="2000" dirty="0">
                <a:solidFill>
                  <a:srgbClr val="FFFF00"/>
                </a:solidFill>
              </a:rPr>
              <a:t> </a:t>
            </a:r>
            <a:r>
              <a:rPr lang="nl-NL" sz="2000" dirty="0" err="1">
                <a:solidFill>
                  <a:srgbClr val="FFFF00"/>
                </a:solidFill>
              </a:rPr>
              <a:t>videtis</a:t>
            </a:r>
            <a:r>
              <a:rPr lang="nl-NL" sz="2000" dirty="0">
                <a:solidFill>
                  <a:srgbClr val="FFFF00"/>
                </a:solidFill>
              </a:rPr>
              <a:t>, </a:t>
            </a:r>
            <a:r>
              <a:rPr lang="nl-NL" sz="2000" dirty="0" err="1">
                <a:solidFill>
                  <a:srgbClr val="FFFF00"/>
                </a:solidFill>
              </a:rPr>
              <a:t>quam</a:t>
            </a:r>
            <a:r>
              <a:rPr lang="nl-NL" sz="2000" dirty="0">
                <a:solidFill>
                  <a:srgbClr val="FFFF00"/>
                </a:solidFill>
              </a:rPr>
              <a:t> </a:t>
            </a:r>
            <a:r>
              <a:rPr lang="nl-NL" sz="2000" dirty="0" err="1">
                <a:solidFill>
                  <a:srgbClr val="FFFF00"/>
                </a:solidFill>
              </a:rPr>
              <a:t>omnem</a:t>
            </a:r>
            <a:r>
              <a:rPr lang="nl-NL" sz="2000" dirty="0">
                <a:solidFill>
                  <a:srgbClr val="FFFF00"/>
                </a:solidFill>
              </a:rPr>
              <a:t> </a:t>
            </a:r>
            <a:r>
              <a:rPr lang="nl-NL" sz="2000" dirty="0" err="1">
                <a:solidFill>
                  <a:srgbClr val="FFFF00"/>
                </a:solidFill>
              </a:rPr>
              <a:t>invidiam</a:t>
            </a:r>
            <a:r>
              <a:rPr lang="nl-NL" sz="2000" dirty="0">
                <a:solidFill>
                  <a:srgbClr val="FFFF00"/>
                </a:solidFill>
              </a:rPr>
              <a:t> </a:t>
            </a:r>
            <a:r>
              <a:rPr lang="nl-NL" sz="2000" dirty="0" err="1">
                <a:solidFill>
                  <a:srgbClr val="FFFF00"/>
                </a:solidFill>
              </a:rPr>
              <a:t>maiores</a:t>
            </a:r>
            <a:r>
              <a:rPr lang="nl-NL" sz="2000" dirty="0">
                <a:solidFill>
                  <a:srgbClr val="FFFF00"/>
                </a:solidFill>
              </a:rPr>
              <a:t> </a:t>
            </a:r>
            <a:r>
              <a:rPr lang="nl-NL" sz="2000" dirty="0" err="1">
                <a:solidFill>
                  <a:srgbClr val="FFFF00"/>
                </a:solidFill>
              </a:rPr>
              <a:t>nostri</a:t>
            </a:r>
            <a:r>
              <a:rPr lang="nl-NL" sz="2000" dirty="0">
                <a:solidFill>
                  <a:srgbClr val="FFFF00"/>
                </a:solidFill>
              </a:rPr>
              <a:t> </a:t>
            </a:r>
            <a:r>
              <a:rPr lang="nl-NL" sz="2000" dirty="0" err="1">
                <a:solidFill>
                  <a:srgbClr val="FFFF00"/>
                </a:solidFill>
              </a:rPr>
              <a:t>dominis</a:t>
            </a:r>
            <a:r>
              <a:rPr lang="nl-NL" sz="2000" dirty="0">
                <a:solidFill>
                  <a:srgbClr val="FFFF00"/>
                </a:solidFill>
              </a:rPr>
              <a:t>, </a:t>
            </a:r>
            <a:r>
              <a:rPr lang="nl-NL" sz="2000" dirty="0" err="1">
                <a:solidFill>
                  <a:srgbClr val="FFFF00"/>
                </a:solidFill>
              </a:rPr>
              <a:t>omnem</a:t>
            </a:r>
            <a:r>
              <a:rPr lang="nl-NL" sz="2000" dirty="0">
                <a:solidFill>
                  <a:srgbClr val="FFFF00"/>
                </a:solidFill>
              </a:rPr>
              <a:t> </a:t>
            </a:r>
            <a:r>
              <a:rPr lang="nl-NL" sz="2000" dirty="0" err="1">
                <a:solidFill>
                  <a:srgbClr val="FFFF00"/>
                </a:solidFill>
              </a:rPr>
              <a:t>contumeliam</a:t>
            </a:r>
            <a:r>
              <a:rPr lang="nl-NL" sz="2000" dirty="0">
                <a:solidFill>
                  <a:srgbClr val="FFFF00"/>
                </a:solidFill>
              </a:rPr>
              <a:t> </a:t>
            </a:r>
            <a:r>
              <a:rPr lang="nl-NL" sz="2000" dirty="0" err="1">
                <a:solidFill>
                  <a:srgbClr val="FFFF00"/>
                </a:solidFill>
              </a:rPr>
              <a:t>servis</a:t>
            </a:r>
            <a:r>
              <a:rPr lang="nl-NL" sz="2000" dirty="0">
                <a:solidFill>
                  <a:srgbClr val="FFFF00"/>
                </a:solidFill>
              </a:rPr>
              <a:t> </a:t>
            </a:r>
            <a:r>
              <a:rPr lang="nl-NL" sz="2000" dirty="0" err="1">
                <a:solidFill>
                  <a:srgbClr val="FFFF00"/>
                </a:solidFill>
              </a:rPr>
              <a:t>detraxerint</a:t>
            </a:r>
            <a:r>
              <a:rPr lang="nl-NL" sz="2000" dirty="0">
                <a:solidFill>
                  <a:srgbClr val="FFFF00"/>
                </a:solidFill>
              </a:rPr>
              <a:t>? </a:t>
            </a:r>
            <a:r>
              <a:rPr lang="nl-NL" sz="2000" dirty="0" err="1">
                <a:solidFill>
                  <a:srgbClr val="FFFF00"/>
                </a:solidFill>
              </a:rPr>
              <a:t>Dominum</a:t>
            </a:r>
            <a:r>
              <a:rPr lang="nl-NL" sz="2000" dirty="0">
                <a:solidFill>
                  <a:srgbClr val="FFFF00"/>
                </a:solidFill>
              </a:rPr>
              <a:t> ‘</a:t>
            </a:r>
            <a:r>
              <a:rPr lang="nl-NL" sz="2000" dirty="0" err="1">
                <a:solidFill>
                  <a:srgbClr val="FFFF00"/>
                </a:solidFill>
              </a:rPr>
              <a:t>patrem</a:t>
            </a:r>
            <a:r>
              <a:rPr lang="nl-NL" sz="2000" dirty="0">
                <a:solidFill>
                  <a:srgbClr val="FFFF00"/>
                </a:solidFill>
              </a:rPr>
              <a:t> </a:t>
            </a:r>
            <a:r>
              <a:rPr lang="nl-NL" sz="2000" dirty="0" err="1">
                <a:solidFill>
                  <a:srgbClr val="FFFF00"/>
                </a:solidFill>
              </a:rPr>
              <a:t>familiae</a:t>
            </a:r>
            <a:r>
              <a:rPr lang="nl-NL" sz="2000" dirty="0">
                <a:solidFill>
                  <a:srgbClr val="FFFF00"/>
                </a:solidFill>
              </a:rPr>
              <a:t>’ </a:t>
            </a:r>
            <a:r>
              <a:rPr lang="nl-NL" sz="2000" dirty="0" err="1">
                <a:solidFill>
                  <a:srgbClr val="FFFF00"/>
                </a:solidFill>
              </a:rPr>
              <a:t>appellaverunt</a:t>
            </a:r>
            <a:r>
              <a:rPr lang="nl-NL" sz="2000" dirty="0">
                <a:solidFill>
                  <a:srgbClr val="FFFF00"/>
                </a:solidFill>
              </a:rPr>
              <a:t>, </a:t>
            </a:r>
            <a:r>
              <a:rPr lang="nl-NL" sz="2000" dirty="0" err="1">
                <a:solidFill>
                  <a:srgbClr val="FFFF00"/>
                </a:solidFill>
              </a:rPr>
              <a:t>servos</a:t>
            </a:r>
            <a:r>
              <a:rPr lang="nl-NL" sz="2000" dirty="0">
                <a:solidFill>
                  <a:srgbClr val="FFFF00"/>
                </a:solidFill>
              </a:rPr>
              <a:t>, </a:t>
            </a:r>
            <a:r>
              <a:rPr lang="nl-NL" sz="2000" dirty="0" err="1">
                <a:solidFill>
                  <a:srgbClr val="FFFF00"/>
                </a:solidFill>
              </a:rPr>
              <a:t>quod</a:t>
            </a:r>
            <a:r>
              <a:rPr lang="nl-NL" sz="2000" dirty="0">
                <a:solidFill>
                  <a:srgbClr val="FFFF00"/>
                </a:solidFill>
              </a:rPr>
              <a:t> </a:t>
            </a:r>
            <a:r>
              <a:rPr lang="nl-NL" sz="2000" dirty="0" err="1">
                <a:solidFill>
                  <a:srgbClr val="FFFF00"/>
                </a:solidFill>
              </a:rPr>
              <a:t>etiam</a:t>
            </a:r>
            <a:r>
              <a:rPr lang="nl-NL" sz="2000" dirty="0">
                <a:solidFill>
                  <a:srgbClr val="FFFF00"/>
                </a:solidFill>
              </a:rPr>
              <a:t> in </a:t>
            </a:r>
            <a:r>
              <a:rPr lang="nl-NL" sz="2000" dirty="0" err="1">
                <a:solidFill>
                  <a:srgbClr val="FFFF00"/>
                </a:solidFill>
              </a:rPr>
              <a:t>mimis</a:t>
            </a:r>
            <a:r>
              <a:rPr lang="nl-NL" sz="2000" dirty="0">
                <a:solidFill>
                  <a:srgbClr val="FFFF00"/>
                </a:solidFill>
              </a:rPr>
              <a:t> </a:t>
            </a:r>
            <a:r>
              <a:rPr lang="nl-NL" sz="2000" dirty="0" err="1">
                <a:solidFill>
                  <a:srgbClr val="FFFF00"/>
                </a:solidFill>
              </a:rPr>
              <a:t>adhuc</a:t>
            </a:r>
            <a:r>
              <a:rPr lang="nl-NL" sz="2000" dirty="0">
                <a:solidFill>
                  <a:srgbClr val="FFFF00"/>
                </a:solidFill>
              </a:rPr>
              <a:t> </a:t>
            </a:r>
            <a:r>
              <a:rPr lang="nl-NL" sz="2000" dirty="0" err="1">
                <a:solidFill>
                  <a:srgbClr val="FFFF00"/>
                </a:solidFill>
              </a:rPr>
              <a:t>durat</a:t>
            </a:r>
            <a:r>
              <a:rPr lang="nl-NL" sz="2000" dirty="0">
                <a:solidFill>
                  <a:srgbClr val="FFFF00"/>
                </a:solidFill>
              </a:rPr>
              <a:t>, ‘</a:t>
            </a:r>
            <a:r>
              <a:rPr lang="nl-NL" sz="2000" dirty="0" err="1">
                <a:solidFill>
                  <a:srgbClr val="FFFF00"/>
                </a:solidFill>
              </a:rPr>
              <a:t>familiares</a:t>
            </a:r>
            <a:r>
              <a:rPr lang="nl-NL" sz="2000" dirty="0">
                <a:solidFill>
                  <a:srgbClr val="FFFF00"/>
                </a:solidFill>
              </a:rPr>
              <a:t>’. </a:t>
            </a:r>
            <a:r>
              <a:rPr lang="nl-NL" sz="2000" dirty="0" err="1">
                <a:solidFill>
                  <a:srgbClr val="FFFF00"/>
                </a:solidFill>
              </a:rPr>
              <a:t>Instituerunt</a:t>
            </a:r>
            <a:r>
              <a:rPr lang="nl-NL" sz="2000" dirty="0">
                <a:solidFill>
                  <a:srgbClr val="FFFF00"/>
                </a:solidFill>
              </a:rPr>
              <a:t> </a:t>
            </a:r>
            <a:r>
              <a:rPr lang="nl-NL" sz="2000" dirty="0" err="1">
                <a:solidFill>
                  <a:srgbClr val="FFFF00"/>
                </a:solidFill>
              </a:rPr>
              <a:t>diem</a:t>
            </a:r>
            <a:r>
              <a:rPr lang="nl-NL" sz="2000" dirty="0">
                <a:solidFill>
                  <a:srgbClr val="FFFF00"/>
                </a:solidFill>
              </a:rPr>
              <a:t> </a:t>
            </a:r>
            <a:r>
              <a:rPr lang="nl-NL" sz="2000" dirty="0" err="1">
                <a:solidFill>
                  <a:srgbClr val="FFFF00"/>
                </a:solidFill>
              </a:rPr>
              <a:t>festum</a:t>
            </a:r>
            <a:r>
              <a:rPr lang="nl-NL" sz="2000" dirty="0">
                <a:solidFill>
                  <a:srgbClr val="FFFF00"/>
                </a:solidFill>
              </a:rPr>
              <a:t>, non quo solo cum </a:t>
            </a:r>
            <a:r>
              <a:rPr lang="nl-NL" sz="2000" dirty="0" err="1">
                <a:solidFill>
                  <a:srgbClr val="FFFF00"/>
                </a:solidFill>
              </a:rPr>
              <a:t>servis</a:t>
            </a:r>
            <a:r>
              <a:rPr lang="nl-NL" sz="2000" dirty="0">
                <a:solidFill>
                  <a:srgbClr val="FFFF00"/>
                </a:solidFill>
              </a:rPr>
              <a:t> </a:t>
            </a:r>
            <a:r>
              <a:rPr lang="nl-NL" sz="2000" dirty="0" err="1">
                <a:solidFill>
                  <a:srgbClr val="FFFF00"/>
                </a:solidFill>
              </a:rPr>
              <a:t>domini</a:t>
            </a:r>
            <a:r>
              <a:rPr lang="nl-NL" sz="2000" dirty="0">
                <a:solidFill>
                  <a:srgbClr val="FFFF00"/>
                </a:solidFill>
              </a:rPr>
              <a:t> </a:t>
            </a:r>
            <a:r>
              <a:rPr lang="nl-NL" sz="2000" dirty="0" err="1">
                <a:solidFill>
                  <a:srgbClr val="FFFF00"/>
                </a:solidFill>
              </a:rPr>
              <a:t>vescerentur</a:t>
            </a:r>
            <a:r>
              <a:rPr lang="nl-NL" sz="2000" dirty="0">
                <a:solidFill>
                  <a:srgbClr val="FFFF00"/>
                </a:solidFill>
              </a:rPr>
              <a:t>, </a:t>
            </a:r>
            <a:r>
              <a:rPr lang="nl-NL" sz="2000" dirty="0" err="1">
                <a:solidFill>
                  <a:srgbClr val="FFFF00"/>
                </a:solidFill>
              </a:rPr>
              <a:t>sed</a:t>
            </a:r>
            <a:r>
              <a:rPr lang="nl-NL" sz="2000" dirty="0">
                <a:solidFill>
                  <a:srgbClr val="FFFF00"/>
                </a:solidFill>
              </a:rPr>
              <a:t> quo </a:t>
            </a:r>
            <a:r>
              <a:rPr lang="nl-NL" sz="2000" dirty="0" err="1">
                <a:solidFill>
                  <a:srgbClr val="FFFF00"/>
                </a:solidFill>
              </a:rPr>
              <a:t>utique</a:t>
            </a:r>
            <a:r>
              <a:rPr lang="nl-NL" sz="2000" dirty="0">
                <a:solidFill>
                  <a:srgbClr val="FFFF00"/>
                </a:solidFill>
              </a:rPr>
              <a:t>; </a:t>
            </a:r>
            <a:r>
              <a:rPr lang="nl-NL" sz="2000" dirty="0" err="1">
                <a:solidFill>
                  <a:srgbClr val="FFFF00"/>
                </a:solidFill>
              </a:rPr>
              <a:t>honores</a:t>
            </a:r>
            <a:r>
              <a:rPr lang="nl-NL" sz="2000" dirty="0">
                <a:solidFill>
                  <a:srgbClr val="FFFF00"/>
                </a:solidFill>
              </a:rPr>
              <a:t> </a:t>
            </a:r>
            <a:r>
              <a:rPr lang="nl-NL" sz="2000" dirty="0" err="1">
                <a:solidFill>
                  <a:srgbClr val="FFFF00"/>
                </a:solidFill>
              </a:rPr>
              <a:t>illis</a:t>
            </a:r>
            <a:r>
              <a:rPr lang="nl-NL" sz="2000" dirty="0">
                <a:solidFill>
                  <a:srgbClr val="FFFF00"/>
                </a:solidFill>
              </a:rPr>
              <a:t> in </a:t>
            </a:r>
            <a:r>
              <a:rPr lang="nl-NL" sz="2000" dirty="0" err="1">
                <a:solidFill>
                  <a:srgbClr val="FFFF00"/>
                </a:solidFill>
              </a:rPr>
              <a:t>domo</a:t>
            </a:r>
            <a:r>
              <a:rPr lang="nl-NL" sz="2000" dirty="0">
                <a:solidFill>
                  <a:srgbClr val="FFFF00"/>
                </a:solidFill>
              </a:rPr>
              <a:t> </a:t>
            </a:r>
            <a:r>
              <a:rPr lang="nl-NL" sz="2000" dirty="0" err="1">
                <a:solidFill>
                  <a:srgbClr val="FFFF00"/>
                </a:solidFill>
              </a:rPr>
              <a:t>gerere</a:t>
            </a:r>
            <a:r>
              <a:rPr lang="nl-NL" sz="2000" dirty="0">
                <a:solidFill>
                  <a:srgbClr val="FFFF00"/>
                </a:solidFill>
              </a:rPr>
              <a:t>, ius </a:t>
            </a:r>
            <a:r>
              <a:rPr lang="nl-NL" sz="2000" dirty="0" err="1">
                <a:solidFill>
                  <a:srgbClr val="FFFF00"/>
                </a:solidFill>
              </a:rPr>
              <a:t>dicere</a:t>
            </a:r>
            <a:r>
              <a:rPr lang="nl-NL" sz="2000" dirty="0">
                <a:solidFill>
                  <a:srgbClr val="FFFF00"/>
                </a:solidFill>
              </a:rPr>
              <a:t> </a:t>
            </a:r>
            <a:r>
              <a:rPr lang="nl-NL" sz="2000" dirty="0" err="1">
                <a:solidFill>
                  <a:srgbClr val="FFFF00"/>
                </a:solidFill>
              </a:rPr>
              <a:t>permiserunt</a:t>
            </a:r>
            <a:r>
              <a:rPr lang="nl-NL" sz="2000" dirty="0">
                <a:solidFill>
                  <a:srgbClr val="FFFF00"/>
                </a:solidFill>
              </a:rPr>
              <a:t> et </a:t>
            </a:r>
            <a:r>
              <a:rPr lang="nl-NL" sz="2000" dirty="0" err="1">
                <a:solidFill>
                  <a:srgbClr val="FFFF00"/>
                </a:solidFill>
              </a:rPr>
              <a:t>domum</a:t>
            </a:r>
            <a:r>
              <a:rPr lang="nl-NL" sz="2000" dirty="0">
                <a:solidFill>
                  <a:srgbClr val="FFFF00"/>
                </a:solidFill>
              </a:rPr>
              <a:t> </a:t>
            </a:r>
            <a:r>
              <a:rPr lang="nl-NL" sz="2000" dirty="0" err="1">
                <a:solidFill>
                  <a:srgbClr val="FFFF00"/>
                </a:solidFill>
              </a:rPr>
              <a:t>pusillam</a:t>
            </a:r>
            <a:r>
              <a:rPr lang="nl-NL" sz="2000" dirty="0">
                <a:solidFill>
                  <a:srgbClr val="FFFF00"/>
                </a:solidFill>
              </a:rPr>
              <a:t> rem </a:t>
            </a:r>
            <a:r>
              <a:rPr lang="nl-NL" sz="2000" dirty="0" err="1">
                <a:solidFill>
                  <a:srgbClr val="FFFF00"/>
                </a:solidFill>
              </a:rPr>
              <a:t>publicam</a:t>
            </a:r>
            <a:r>
              <a:rPr lang="nl-NL" sz="2000" dirty="0">
                <a:solidFill>
                  <a:srgbClr val="FFFF00"/>
                </a:solidFill>
              </a:rPr>
              <a:t> </a:t>
            </a:r>
            <a:r>
              <a:rPr lang="nl-NL" sz="2000" dirty="0" err="1">
                <a:solidFill>
                  <a:srgbClr val="FFFF00"/>
                </a:solidFill>
              </a:rPr>
              <a:t>esse</a:t>
            </a:r>
            <a:r>
              <a:rPr lang="nl-NL" sz="2000" dirty="0">
                <a:solidFill>
                  <a:srgbClr val="FFFF00"/>
                </a:solidFill>
              </a:rPr>
              <a:t> </a:t>
            </a:r>
            <a:r>
              <a:rPr lang="nl-NL" sz="2000" dirty="0" err="1">
                <a:solidFill>
                  <a:srgbClr val="FFFF00"/>
                </a:solidFill>
              </a:rPr>
              <a:t>iudicaverunt</a:t>
            </a:r>
            <a:r>
              <a:rPr lang="nl-NL" sz="2000" dirty="0">
                <a:solidFill>
                  <a:srgbClr val="FFFF00"/>
                </a:solidFill>
              </a:rPr>
              <a:t>.</a:t>
            </a:r>
          </a:p>
          <a:p>
            <a:pPr>
              <a:lnSpc>
                <a:spcPct val="150000"/>
              </a:lnSpc>
              <a:spcBef>
                <a:spcPts val="1200"/>
              </a:spcBef>
            </a:pPr>
            <a:endParaRPr lang="nl-NL" sz="2000" dirty="0">
              <a:solidFill>
                <a:schemeClr val="accent4">
                  <a:lumMod val="20000"/>
                  <a:lumOff val="80000"/>
                </a:schemeClr>
              </a:solidFill>
            </a:endParaRPr>
          </a:p>
          <a:p>
            <a:pPr>
              <a:lnSpc>
                <a:spcPct val="150000"/>
              </a:lnSpc>
              <a:spcBef>
                <a:spcPts val="1200"/>
              </a:spcBef>
            </a:pPr>
            <a:r>
              <a:rPr lang="nl-NL" sz="2000" dirty="0">
                <a:solidFill>
                  <a:schemeClr val="accent4">
                    <a:lumMod val="20000"/>
                    <a:lumOff val="80000"/>
                  </a:schemeClr>
                </a:solidFill>
              </a:rPr>
              <a:t>Zien jullie zelfs dat niet, (namelijk) hoe onze voorouders de meesters hebben gevrijwaard voor elke/alle jaloezie, de slaven voor elke smaad? De meester noemden zij pater familias, de slaven, wat zelfs in kluchten nog altijd voortduurt, huisgenoten; ze stelden een feestdag in, niet met de bedoeling dat meesters alleen daar op samen met hun slaven dineerden, maar in elk geval daar op/op die dag; ze stonden hen toe binnenshuis ereambten te vervullen, recht te spreken en ze vonden dat het huis een staat in het klein/een ministaat was.</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9FA1E1BF-200B-445D-8C74-7A142EE0C1A2}"/>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37053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6</a:t>
            </a:fld>
            <a:endParaRPr lang="nl-NL" sz="1400" b="1">
              <a:solidFill>
                <a:srgbClr val="00B0F0"/>
              </a:solidFill>
            </a:endParaRPr>
          </a:p>
        </p:txBody>
      </p:sp>
      <p:sp>
        <p:nvSpPr>
          <p:cNvPr id="6" name="Tekstvak 5">
            <a:extLst>
              <a:ext uri="{FF2B5EF4-FFF2-40B4-BE49-F238E27FC236}">
                <a16:creationId xmlns:a16="http://schemas.microsoft.com/office/drawing/2014/main" id="{C49D4E43-ABB4-4A1C-9180-4320C4B6D94F}"/>
              </a:ext>
            </a:extLst>
          </p:cNvPr>
          <p:cNvSpPr txBox="1"/>
          <p:nvPr/>
        </p:nvSpPr>
        <p:spPr>
          <a:xfrm>
            <a:off x="152568" y="142256"/>
            <a:ext cx="11700000" cy="589072"/>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Stilistische middelen (3)</a:t>
            </a:r>
          </a:p>
        </p:txBody>
      </p:sp>
      <p:sp>
        <p:nvSpPr>
          <p:cNvPr id="7" name="Tekstvak 6">
            <a:extLst>
              <a:ext uri="{FF2B5EF4-FFF2-40B4-BE49-F238E27FC236}">
                <a16:creationId xmlns:a16="http://schemas.microsoft.com/office/drawing/2014/main" id="{70A6BDBB-4036-458E-B523-76155606C37A}"/>
              </a:ext>
            </a:extLst>
          </p:cNvPr>
          <p:cNvSpPr txBox="1"/>
          <p:nvPr/>
        </p:nvSpPr>
        <p:spPr>
          <a:xfrm>
            <a:off x="180000" y="900000"/>
            <a:ext cx="11882719" cy="5078313"/>
          </a:xfrm>
          <a:prstGeom prst="rect">
            <a:avLst/>
          </a:prstGeom>
          <a:noFill/>
        </p:spPr>
        <p:txBody>
          <a:bodyPr wrap="square">
            <a:spAutoFit/>
          </a:bodyPr>
          <a:lstStyle/>
          <a:p>
            <a:r>
              <a:rPr lang="nl-NL">
                <a:solidFill>
                  <a:schemeClr val="bg1">
                    <a:lumMod val="95000"/>
                  </a:schemeClr>
                </a:solidFill>
              </a:rPr>
              <a:t>12.	</a:t>
            </a:r>
            <a:r>
              <a:rPr lang="nl-NL" b="1">
                <a:solidFill>
                  <a:srgbClr val="FFFF00"/>
                </a:solidFill>
              </a:rPr>
              <a:t>Iconiciteit</a:t>
            </a:r>
            <a:r>
              <a:rPr lang="nl-NL">
                <a:solidFill>
                  <a:schemeClr val="bg1">
                    <a:lumMod val="95000"/>
                  </a:schemeClr>
                </a:solidFill>
              </a:rPr>
              <a:t>: vorm weerspiegelt inhoud</a:t>
            </a:r>
          </a:p>
          <a:p>
            <a:r>
              <a:rPr lang="nl-NL">
                <a:solidFill>
                  <a:schemeClr val="bg1">
                    <a:lumMod val="95000"/>
                  </a:schemeClr>
                </a:solidFill>
              </a:rPr>
              <a:t>	Omschrijving: de plaatsing van de woorden in de zin weerspiegelt de inhoud</a:t>
            </a:r>
          </a:p>
          <a:p>
            <a:endParaRPr lang="nl-NL">
              <a:solidFill>
                <a:schemeClr val="bg1">
                  <a:lumMod val="95000"/>
                </a:schemeClr>
              </a:solidFill>
            </a:endParaRPr>
          </a:p>
          <a:p>
            <a:r>
              <a:rPr lang="nl-NL">
                <a:solidFill>
                  <a:schemeClr val="bg1">
                    <a:lumMod val="95000"/>
                  </a:schemeClr>
                </a:solidFill>
              </a:rPr>
              <a:t>13.	</a:t>
            </a:r>
            <a:r>
              <a:rPr lang="nl-NL" b="1">
                <a:solidFill>
                  <a:srgbClr val="FFFF00"/>
                </a:solidFill>
              </a:rPr>
              <a:t>Iuxtapositie</a:t>
            </a:r>
            <a:r>
              <a:rPr lang="nl-NL">
                <a:solidFill>
                  <a:schemeClr val="bg1">
                    <a:lumMod val="95000"/>
                  </a:schemeClr>
                </a:solidFill>
              </a:rPr>
              <a:t>: naast elkaar plaatsing</a:t>
            </a:r>
          </a:p>
          <a:p>
            <a:r>
              <a:rPr lang="nl-NL">
                <a:solidFill>
                  <a:schemeClr val="bg1">
                    <a:lumMod val="95000"/>
                  </a:schemeClr>
                </a:solidFill>
              </a:rPr>
              <a:t>	Omschrijving: naast elkaar plaatsing van zaken om een bepaald effect te bereiken</a:t>
            </a:r>
          </a:p>
          <a:p>
            <a:endParaRPr lang="nl-NL">
              <a:solidFill>
                <a:schemeClr val="bg1">
                  <a:lumMod val="95000"/>
                </a:schemeClr>
              </a:solidFill>
            </a:endParaRPr>
          </a:p>
          <a:p>
            <a:r>
              <a:rPr lang="nl-NL">
                <a:solidFill>
                  <a:schemeClr val="bg1">
                    <a:lumMod val="95000"/>
                  </a:schemeClr>
                </a:solidFill>
              </a:rPr>
              <a:t>14.	</a:t>
            </a:r>
            <a:r>
              <a:rPr lang="nl-NL" b="1">
                <a:solidFill>
                  <a:srgbClr val="FFFF00"/>
                </a:solidFill>
              </a:rPr>
              <a:t>Litotes</a:t>
            </a:r>
            <a:r>
              <a:rPr lang="nl-NL">
                <a:solidFill>
                  <a:schemeClr val="bg1">
                    <a:lumMod val="95000"/>
                  </a:schemeClr>
                </a:solidFill>
              </a:rPr>
              <a:t>: ontkenning tegendeel </a:t>
            </a:r>
          </a:p>
          <a:p>
            <a:r>
              <a:rPr lang="nl-NL">
                <a:solidFill>
                  <a:schemeClr val="bg1">
                    <a:lumMod val="95000"/>
                  </a:schemeClr>
                </a:solidFill>
              </a:rPr>
              <a:t>	Omschrijving: Het tegendeel wordt ontkend om versterkend effect teweeg te brengen</a:t>
            </a:r>
          </a:p>
          <a:p>
            <a:endParaRPr lang="nl-NL">
              <a:solidFill>
                <a:schemeClr val="bg1">
                  <a:lumMod val="95000"/>
                </a:schemeClr>
              </a:solidFill>
            </a:endParaRPr>
          </a:p>
          <a:p>
            <a:r>
              <a:rPr lang="nl-NL">
                <a:solidFill>
                  <a:schemeClr val="bg1">
                    <a:lumMod val="95000"/>
                  </a:schemeClr>
                </a:solidFill>
              </a:rPr>
              <a:t>15.	</a:t>
            </a:r>
            <a:r>
              <a:rPr lang="nl-NL" b="1">
                <a:solidFill>
                  <a:srgbClr val="FFFF00"/>
                </a:solidFill>
              </a:rPr>
              <a:t>Metafoor</a:t>
            </a:r>
            <a:r>
              <a:rPr lang="nl-NL">
                <a:solidFill>
                  <a:schemeClr val="bg1">
                    <a:lumMod val="95000"/>
                  </a:schemeClr>
                </a:solidFill>
              </a:rPr>
              <a:t>: figuurlijk taalgebruik (vergelijking zonder afgebeelde...)</a:t>
            </a:r>
          </a:p>
          <a:p>
            <a:r>
              <a:rPr lang="nl-NL">
                <a:solidFill>
                  <a:schemeClr val="bg1">
                    <a:lumMod val="95000"/>
                  </a:schemeClr>
                </a:solidFill>
              </a:rPr>
              <a:t>	Omschrijving: Figuurlijk taalgebruik of beeldspraak</a:t>
            </a:r>
          </a:p>
          <a:p>
            <a:endParaRPr lang="nl-NL">
              <a:solidFill>
                <a:schemeClr val="bg1">
                  <a:lumMod val="95000"/>
                </a:schemeClr>
              </a:solidFill>
            </a:endParaRPr>
          </a:p>
          <a:p>
            <a:r>
              <a:rPr lang="nl-NL">
                <a:solidFill>
                  <a:schemeClr val="bg1">
                    <a:lumMod val="95000"/>
                  </a:schemeClr>
                </a:solidFill>
              </a:rPr>
              <a:t>16.	</a:t>
            </a:r>
            <a:r>
              <a:rPr lang="nl-NL" b="1">
                <a:solidFill>
                  <a:srgbClr val="FFFF00"/>
                </a:solidFill>
              </a:rPr>
              <a:t>Metonymie</a:t>
            </a:r>
            <a:r>
              <a:rPr lang="nl-NL">
                <a:solidFill>
                  <a:schemeClr val="bg1">
                    <a:lumMod val="95000"/>
                  </a:schemeClr>
                </a:solidFill>
              </a:rPr>
              <a:t>: naamsverwisseling</a:t>
            </a:r>
          </a:p>
          <a:p>
            <a:r>
              <a:rPr lang="nl-NL">
                <a:solidFill>
                  <a:schemeClr val="bg1">
                    <a:lumMod val="95000"/>
                  </a:schemeClr>
                </a:solidFill>
              </a:rPr>
              <a:t>	Omschrijving: iets wordt aangeduid d.m.v een ander, verwant begrip. Het kan gaan om iets abstracts ter vervanging 	van het concrete, of iets concreets ter vervanging van het abstracte, de godheid in plaats van de gave (Bacchus = 	wijn), of het materiaal in plaats van het voorwerp (ijzer = zwaard). Een frequente vorm is pars pro toto (zie onder).</a:t>
            </a:r>
          </a:p>
          <a:p>
            <a:r>
              <a:rPr lang="nl-NL">
                <a:solidFill>
                  <a:schemeClr val="bg1">
                    <a:lumMod val="95000"/>
                  </a:schemeClr>
                </a:solidFill>
              </a:rPr>
              <a:t>	* iemand die METONYMIA toepast wil door een (opmerkelijk) woord te gebruiken een associatie oproepen met wat 	hij eigenlijk bedoelt te zeggen. De spreker laat de geadresseerde het 	nadenkwerk doen en zelf op een idee komen.</a:t>
            </a:r>
          </a:p>
        </p:txBody>
      </p:sp>
      <p:pic>
        <p:nvPicPr>
          <p:cNvPr id="8" name="Afbeelding 7">
            <a:hlinkClick r:id="rId2" action="ppaction://hlinksldjump"/>
            <a:extLst>
              <a:ext uri="{FF2B5EF4-FFF2-40B4-BE49-F238E27FC236}">
                <a16:creationId xmlns:a16="http://schemas.microsoft.com/office/drawing/2014/main" id="{4BA6D854-3AD2-4295-88EF-2FB7A7A217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0" name="Tijdelijke aanduiding voor voettekst 3">
            <a:extLst>
              <a:ext uri="{FF2B5EF4-FFF2-40B4-BE49-F238E27FC236}">
                <a16:creationId xmlns:a16="http://schemas.microsoft.com/office/drawing/2014/main" id="{3C282ADB-9209-4AA8-9FA3-75D97C9B007B}"/>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Tree>
    <p:extLst>
      <p:ext uri="{BB962C8B-B14F-4D97-AF65-F5344CB8AC3E}">
        <p14:creationId xmlns:p14="http://schemas.microsoft.com/office/powerpoint/2010/main" val="23556180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60</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H (p.156)	rr. 1 – 6  </a:t>
            </a:r>
            <a:r>
              <a:rPr lang="nl-NL" sz="2400">
                <a:solidFill>
                  <a:srgbClr val="FCD0E1"/>
                </a:solidFill>
              </a:rPr>
              <a:t>(voorvertaald)</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045723"/>
          </a:xfrm>
          <a:prstGeom prst="rect">
            <a:avLst/>
          </a:prstGeom>
          <a:noFill/>
        </p:spPr>
        <p:txBody>
          <a:bodyPr wrap="square" rtlCol="0">
            <a:spAutoFit/>
          </a:bodyPr>
          <a:lstStyle/>
          <a:p>
            <a:pPr>
              <a:lnSpc>
                <a:spcPct val="150000"/>
              </a:lnSpc>
              <a:spcBef>
                <a:spcPts val="1200"/>
              </a:spcBef>
            </a:pPr>
            <a:r>
              <a:rPr lang="nl-NL" sz="2000" dirty="0">
                <a:solidFill>
                  <a:srgbClr val="FFFF00"/>
                </a:solidFill>
              </a:rPr>
              <a:t>'</a:t>
            </a:r>
            <a:r>
              <a:rPr lang="nl-NL" sz="2000" dirty="0" err="1">
                <a:solidFill>
                  <a:srgbClr val="FFFF00"/>
                </a:solidFill>
              </a:rPr>
              <a:t>Quid</a:t>
            </a:r>
            <a:r>
              <a:rPr lang="nl-NL" sz="2000" dirty="0">
                <a:solidFill>
                  <a:srgbClr val="FFFF00"/>
                </a:solidFill>
              </a:rPr>
              <a:t> ergo? </a:t>
            </a:r>
            <a:r>
              <a:rPr lang="nl-NL" sz="2000" dirty="0" err="1">
                <a:solidFill>
                  <a:srgbClr val="FFFF00"/>
                </a:solidFill>
              </a:rPr>
              <a:t>Omnes</a:t>
            </a:r>
            <a:r>
              <a:rPr lang="nl-NL" sz="2000" dirty="0">
                <a:solidFill>
                  <a:srgbClr val="FFFF00"/>
                </a:solidFill>
              </a:rPr>
              <a:t> </a:t>
            </a:r>
            <a:r>
              <a:rPr lang="nl-NL" sz="2000" dirty="0" err="1">
                <a:solidFill>
                  <a:srgbClr val="FFFF00"/>
                </a:solidFill>
              </a:rPr>
              <a:t>servos</a:t>
            </a:r>
            <a:r>
              <a:rPr lang="nl-NL" sz="2000" dirty="0">
                <a:solidFill>
                  <a:srgbClr val="FFFF00"/>
                </a:solidFill>
              </a:rPr>
              <a:t> </a:t>
            </a:r>
            <a:r>
              <a:rPr lang="nl-NL" sz="2000" dirty="0" err="1">
                <a:solidFill>
                  <a:srgbClr val="FFFF00"/>
                </a:solidFill>
              </a:rPr>
              <a:t>admovebo</a:t>
            </a:r>
            <a:r>
              <a:rPr lang="nl-NL" sz="2000" dirty="0">
                <a:solidFill>
                  <a:srgbClr val="FFFF00"/>
                </a:solidFill>
              </a:rPr>
              <a:t> mensae </a:t>
            </a:r>
            <a:r>
              <a:rPr lang="nl-NL" sz="2000" dirty="0" err="1">
                <a:solidFill>
                  <a:srgbClr val="FFFF00"/>
                </a:solidFill>
              </a:rPr>
              <a:t>meae</a:t>
            </a:r>
            <a:r>
              <a:rPr lang="nl-NL" sz="2000" dirty="0">
                <a:solidFill>
                  <a:srgbClr val="FFFF00"/>
                </a:solidFill>
              </a:rPr>
              <a:t>?’ Non </a:t>
            </a:r>
            <a:r>
              <a:rPr lang="nl-NL" sz="2000" dirty="0" err="1">
                <a:solidFill>
                  <a:srgbClr val="FFFF00"/>
                </a:solidFill>
              </a:rPr>
              <a:t>magis</a:t>
            </a:r>
            <a:r>
              <a:rPr lang="nl-NL" sz="2000" dirty="0">
                <a:solidFill>
                  <a:srgbClr val="FFFF00"/>
                </a:solidFill>
              </a:rPr>
              <a:t> </a:t>
            </a:r>
            <a:r>
              <a:rPr lang="nl-NL" sz="2000" dirty="0" err="1">
                <a:solidFill>
                  <a:srgbClr val="FFFF00"/>
                </a:solidFill>
              </a:rPr>
              <a:t>quam</a:t>
            </a:r>
            <a:r>
              <a:rPr lang="nl-NL" sz="2000" dirty="0">
                <a:solidFill>
                  <a:srgbClr val="FFFF00"/>
                </a:solidFill>
              </a:rPr>
              <a:t> </a:t>
            </a:r>
            <a:r>
              <a:rPr lang="nl-NL" sz="2000" dirty="0" err="1">
                <a:solidFill>
                  <a:srgbClr val="FFFF00"/>
                </a:solidFill>
              </a:rPr>
              <a:t>omnes</a:t>
            </a:r>
            <a:r>
              <a:rPr lang="nl-NL" sz="2000" dirty="0">
                <a:solidFill>
                  <a:srgbClr val="FFFF00"/>
                </a:solidFill>
              </a:rPr>
              <a:t> </a:t>
            </a:r>
            <a:r>
              <a:rPr lang="nl-NL" sz="2000" dirty="0" err="1">
                <a:solidFill>
                  <a:srgbClr val="FFFF00"/>
                </a:solidFill>
              </a:rPr>
              <a:t>liberos</a:t>
            </a:r>
            <a:r>
              <a:rPr lang="nl-NL" sz="2000" dirty="0">
                <a:solidFill>
                  <a:srgbClr val="FFFF00"/>
                </a:solidFill>
              </a:rPr>
              <a:t>. </a:t>
            </a:r>
            <a:r>
              <a:rPr lang="nl-NL" sz="2000" dirty="0" err="1">
                <a:solidFill>
                  <a:srgbClr val="FFFF00"/>
                </a:solidFill>
              </a:rPr>
              <a:t>Erras</a:t>
            </a:r>
            <a:r>
              <a:rPr lang="nl-NL" sz="2000" dirty="0">
                <a:solidFill>
                  <a:srgbClr val="FFFF00"/>
                </a:solidFill>
              </a:rPr>
              <a:t>, si </a:t>
            </a:r>
            <a:r>
              <a:rPr lang="nl-NL" sz="2000" dirty="0" err="1">
                <a:solidFill>
                  <a:srgbClr val="FFFF00"/>
                </a:solidFill>
              </a:rPr>
              <a:t>existimas</a:t>
            </a:r>
            <a:r>
              <a:rPr lang="nl-NL" sz="2000" dirty="0">
                <a:solidFill>
                  <a:srgbClr val="FFFF00"/>
                </a:solidFill>
              </a:rPr>
              <a:t> me </a:t>
            </a:r>
            <a:r>
              <a:rPr lang="nl-NL" sz="2000" dirty="0" err="1">
                <a:solidFill>
                  <a:srgbClr val="FFFF00"/>
                </a:solidFill>
              </a:rPr>
              <a:t>quosdam</a:t>
            </a:r>
            <a:r>
              <a:rPr lang="nl-NL" sz="2000" dirty="0">
                <a:solidFill>
                  <a:srgbClr val="FFFF00"/>
                </a:solidFill>
              </a:rPr>
              <a:t> quasi </a:t>
            </a:r>
            <a:r>
              <a:rPr lang="nl-NL" sz="2000" dirty="0" err="1">
                <a:solidFill>
                  <a:srgbClr val="FFFF00"/>
                </a:solidFill>
              </a:rPr>
              <a:t>sordidioris</a:t>
            </a:r>
            <a:r>
              <a:rPr lang="nl-NL" sz="2000" dirty="0">
                <a:solidFill>
                  <a:srgbClr val="FFFF00"/>
                </a:solidFill>
              </a:rPr>
              <a:t> </a:t>
            </a:r>
            <a:r>
              <a:rPr lang="nl-NL" sz="2000" dirty="0" err="1">
                <a:solidFill>
                  <a:srgbClr val="FFFF00"/>
                </a:solidFill>
              </a:rPr>
              <a:t>operae</a:t>
            </a:r>
            <a:r>
              <a:rPr lang="nl-NL" sz="2000" dirty="0">
                <a:solidFill>
                  <a:srgbClr val="FFFF00"/>
                </a:solidFill>
              </a:rPr>
              <a:t> </a:t>
            </a:r>
            <a:r>
              <a:rPr lang="nl-NL" sz="2000" dirty="0" err="1">
                <a:solidFill>
                  <a:srgbClr val="FFFF00"/>
                </a:solidFill>
              </a:rPr>
              <a:t>reiecturum</a:t>
            </a:r>
            <a:r>
              <a:rPr lang="nl-NL" sz="2000" dirty="0">
                <a:solidFill>
                  <a:srgbClr val="FFFF00"/>
                </a:solidFill>
              </a:rPr>
              <a:t>, ut </a:t>
            </a:r>
            <a:r>
              <a:rPr lang="nl-NL" sz="2000" dirty="0" err="1">
                <a:solidFill>
                  <a:srgbClr val="FFFF00"/>
                </a:solidFill>
              </a:rPr>
              <a:t>puta</a:t>
            </a:r>
            <a:r>
              <a:rPr lang="nl-NL" sz="2000" dirty="0">
                <a:solidFill>
                  <a:srgbClr val="FFFF00"/>
                </a:solidFill>
              </a:rPr>
              <a:t> </a:t>
            </a:r>
            <a:r>
              <a:rPr lang="nl-NL" sz="2000" dirty="0" err="1">
                <a:solidFill>
                  <a:srgbClr val="FFFF00"/>
                </a:solidFill>
              </a:rPr>
              <a:t>illum</a:t>
            </a:r>
            <a:r>
              <a:rPr lang="nl-NL" sz="2000" dirty="0">
                <a:solidFill>
                  <a:srgbClr val="FFFF00"/>
                </a:solidFill>
              </a:rPr>
              <a:t> </a:t>
            </a:r>
            <a:r>
              <a:rPr lang="nl-NL" sz="2000" dirty="0" err="1">
                <a:solidFill>
                  <a:srgbClr val="FFFF00"/>
                </a:solidFill>
              </a:rPr>
              <a:t>mulionem</a:t>
            </a:r>
            <a:r>
              <a:rPr lang="nl-NL" sz="2000" dirty="0">
                <a:solidFill>
                  <a:srgbClr val="FFFF00"/>
                </a:solidFill>
              </a:rPr>
              <a:t> et </a:t>
            </a:r>
            <a:r>
              <a:rPr lang="nl-NL" sz="2000" dirty="0" err="1">
                <a:solidFill>
                  <a:srgbClr val="FFFF00"/>
                </a:solidFill>
              </a:rPr>
              <a:t>illum</a:t>
            </a:r>
            <a:r>
              <a:rPr lang="nl-NL" sz="2000" dirty="0">
                <a:solidFill>
                  <a:srgbClr val="FFFF00"/>
                </a:solidFill>
              </a:rPr>
              <a:t> </a:t>
            </a:r>
            <a:r>
              <a:rPr lang="nl-NL" sz="2000" dirty="0" err="1">
                <a:solidFill>
                  <a:srgbClr val="FFFF00"/>
                </a:solidFill>
              </a:rPr>
              <a:t>bubulcum</a:t>
            </a:r>
            <a:r>
              <a:rPr lang="nl-NL" sz="2000" dirty="0">
                <a:solidFill>
                  <a:srgbClr val="FFFF00"/>
                </a:solidFill>
              </a:rPr>
              <a:t>: non </a:t>
            </a:r>
            <a:r>
              <a:rPr lang="nl-NL" sz="2000" dirty="0" err="1">
                <a:solidFill>
                  <a:srgbClr val="FFFF00"/>
                </a:solidFill>
              </a:rPr>
              <a:t>ministeriis</a:t>
            </a:r>
            <a:r>
              <a:rPr lang="nl-NL" sz="2000" dirty="0">
                <a:solidFill>
                  <a:srgbClr val="FFFF00"/>
                </a:solidFill>
              </a:rPr>
              <a:t> </a:t>
            </a:r>
            <a:r>
              <a:rPr lang="nl-NL" sz="2000" dirty="0" err="1">
                <a:solidFill>
                  <a:srgbClr val="FFFF00"/>
                </a:solidFill>
              </a:rPr>
              <a:t>illos</a:t>
            </a:r>
            <a:r>
              <a:rPr lang="nl-NL" sz="2000" dirty="0">
                <a:solidFill>
                  <a:srgbClr val="FFFF00"/>
                </a:solidFill>
              </a:rPr>
              <a:t> </a:t>
            </a:r>
            <a:r>
              <a:rPr lang="nl-NL" sz="2000" dirty="0" err="1">
                <a:solidFill>
                  <a:srgbClr val="FFFF00"/>
                </a:solidFill>
              </a:rPr>
              <a:t>aestimabo</a:t>
            </a:r>
            <a:r>
              <a:rPr lang="nl-NL" sz="2000" dirty="0">
                <a:solidFill>
                  <a:srgbClr val="FFFF00"/>
                </a:solidFill>
              </a:rPr>
              <a:t>, </a:t>
            </a:r>
            <a:r>
              <a:rPr lang="nl-NL" sz="2000" dirty="0" err="1">
                <a:solidFill>
                  <a:srgbClr val="FFFF00"/>
                </a:solidFill>
              </a:rPr>
              <a:t>sed</a:t>
            </a:r>
            <a:r>
              <a:rPr lang="nl-NL" sz="2000" dirty="0">
                <a:solidFill>
                  <a:srgbClr val="FFFF00"/>
                </a:solidFill>
              </a:rPr>
              <a:t> </a:t>
            </a:r>
            <a:r>
              <a:rPr lang="nl-NL" sz="2000" dirty="0" err="1">
                <a:solidFill>
                  <a:srgbClr val="FFFF00"/>
                </a:solidFill>
              </a:rPr>
              <a:t>moribus</a:t>
            </a:r>
            <a:r>
              <a:rPr lang="nl-NL" sz="2000" dirty="0">
                <a:solidFill>
                  <a:srgbClr val="FFFF00"/>
                </a:solidFill>
              </a:rPr>
              <a:t>. </a:t>
            </a:r>
            <a:r>
              <a:rPr lang="nl-NL" sz="2000" dirty="0" err="1">
                <a:solidFill>
                  <a:srgbClr val="FFFF00"/>
                </a:solidFill>
              </a:rPr>
              <a:t>Sibi</a:t>
            </a:r>
            <a:r>
              <a:rPr lang="nl-NL" sz="2000" dirty="0">
                <a:solidFill>
                  <a:srgbClr val="FFFF00"/>
                </a:solidFill>
              </a:rPr>
              <a:t> </a:t>
            </a:r>
            <a:r>
              <a:rPr lang="nl-NL" sz="2000" dirty="0" err="1">
                <a:solidFill>
                  <a:srgbClr val="FFFF00"/>
                </a:solidFill>
              </a:rPr>
              <a:t>quisque</a:t>
            </a:r>
            <a:r>
              <a:rPr lang="nl-NL" sz="2000" dirty="0">
                <a:solidFill>
                  <a:srgbClr val="FFFF00"/>
                </a:solidFill>
              </a:rPr>
              <a:t> dat mores, </a:t>
            </a:r>
            <a:r>
              <a:rPr lang="nl-NL" sz="2000" dirty="0" err="1">
                <a:solidFill>
                  <a:srgbClr val="FFFF00"/>
                </a:solidFill>
              </a:rPr>
              <a:t>ministeria</a:t>
            </a:r>
            <a:r>
              <a:rPr lang="nl-NL" sz="2000" dirty="0">
                <a:solidFill>
                  <a:srgbClr val="FFFF00"/>
                </a:solidFill>
              </a:rPr>
              <a:t> casus </a:t>
            </a:r>
            <a:r>
              <a:rPr lang="nl-NL" sz="2000" dirty="0" err="1">
                <a:solidFill>
                  <a:srgbClr val="FFFF00"/>
                </a:solidFill>
              </a:rPr>
              <a:t>adsignat</a:t>
            </a:r>
            <a:r>
              <a:rPr lang="nl-NL" sz="2000" dirty="0">
                <a:solidFill>
                  <a:srgbClr val="FFFF00"/>
                </a:solidFill>
              </a:rPr>
              <a:t>. </a:t>
            </a:r>
          </a:p>
          <a:p>
            <a:pPr>
              <a:lnSpc>
                <a:spcPct val="150000"/>
              </a:lnSpc>
              <a:spcBef>
                <a:spcPts val="1200"/>
              </a:spcBef>
            </a:pPr>
            <a:endParaRPr lang="nl-NL" sz="2000" dirty="0">
              <a:solidFill>
                <a:schemeClr val="accent4">
                  <a:lumMod val="20000"/>
                  <a:lumOff val="80000"/>
                </a:schemeClr>
              </a:solidFill>
            </a:endParaRPr>
          </a:p>
          <a:p>
            <a:pPr>
              <a:lnSpc>
                <a:spcPct val="150000"/>
              </a:lnSpc>
              <a:spcBef>
                <a:spcPts val="1200"/>
              </a:spcBef>
            </a:pPr>
            <a:r>
              <a:rPr lang="nl-NL" sz="2000" dirty="0">
                <a:solidFill>
                  <a:schemeClr val="accent4">
                    <a:lumMod val="20000"/>
                    <a:lumOff val="80000"/>
                  </a:schemeClr>
                </a:solidFill>
              </a:rPr>
              <a:t>“</a:t>
            </a:r>
            <a:r>
              <a:rPr lang="nl-NL" sz="2000" dirty="0" err="1">
                <a:solidFill>
                  <a:schemeClr val="accent4">
                    <a:lumMod val="20000"/>
                    <a:lumOff val="80000"/>
                  </a:schemeClr>
                </a:solidFill>
              </a:rPr>
              <a:t>So</a:t>
            </a:r>
            <a:r>
              <a:rPr lang="nl-NL" sz="2000" dirty="0">
                <a:solidFill>
                  <a:schemeClr val="accent4">
                    <a:lumMod val="20000"/>
                    <a:lumOff val="80000"/>
                  </a:schemeClr>
                </a:solidFill>
              </a:rPr>
              <a:t> </a:t>
            </a:r>
            <a:r>
              <a:rPr lang="nl-NL" sz="2000" dirty="0" err="1">
                <a:solidFill>
                  <a:schemeClr val="accent4">
                    <a:lumMod val="20000"/>
                    <a:lumOff val="80000"/>
                  </a:schemeClr>
                </a:solidFill>
              </a:rPr>
              <a:t>what</a:t>
            </a:r>
            <a:r>
              <a:rPr lang="nl-NL" sz="2000" dirty="0">
                <a:solidFill>
                  <a:schemeClr val="accent4">
                    <a:lumMod val="20000"/>
                    <a:lumOff val="80000"/>
                  </a:schemeClr>
                </a:solidFill>
              </a:rPr>
              <a:t>? Zal ik (dan) alle slaven aan mijn tafel toelaten?” Niet meer dan alle vrije (mensen). Je vergist je als je denkt dat ik bepaalde (mensen) als beoefenaars van een te verachtelijk soort werk zal afwijzen, zoals die muilezeldrijver en die ossendrijver. Die zal ik niet op hun taken beoordelen maar op hun instelling: ieder geeft zichzelf zijn instelling, het toeval wijst de taken toe.</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C17F7626-6C52-4EB1-AA8F-B35C18DC2898}"/>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8962280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61</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H (p.156)	rr. 6 – 11  </a:t>
            </a:r>
            <a:r>
              <a:rPr lang="nl-NL" sz="2400">
                <a:solidFill>
                  <a:srgbClr val="FCD0E1"/>
                </a:solidFill>
              </a:rPr>
              <a:t>(voorvertaald)</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507388"/>
          </a:xfrm>
          <a:prstGeom prst="rect">
            <a:avLst/>
          </a:prstGeom>
          <a:noFill/>
        </p:spPr>
        <p:txBody>
          <a:bodyPr wrap="square" rtlCol="0">
            <a:spAutoFit/>
          </a:bodyPr>
          <a:lstStyle/>
          <a:p>
            <a:pPr>
              <a:lnSpc>
                <a:spcPct val="150000"/>
              </a:lnSpc>
              <a:spcBef>
                <a:spcPts val="1200"/>
              </a:spcBef>
            </a:pPr>
            <a:r>
              <a:rPr lang="nl-NL" sz="2000" dirty="0">
                <a:solidFill>
                  <a:srgbClr val="FFFF00"/>
                </a:solidFill>
              </a:rPr>
              <a:t>Quidam </a:t>
            </a:r>
            <a:r>
              <a:rPr lang="nl-NL" sz="2000" dirty="0" err="1">
                <a:solidFill>
                  <a:srgbClr val="FFFF00"/>
                </a:solidFill>
              </a:rPr>
              <a:t>cenent</a:t>
            </a:r>
            <a:r>
              <a:rPr lang="nl-NL" sz="2000" dirty="0">
                <a:solidFill>
                  <a:srgbClr val="FFFF00"/>
                </a:solidFill>
              </a:rPr>
              <a:t> </a:t>
            </a:r>
            <a:r>
              <a:rPr lang="nl-NL" sz="2000" dirty="0" err="1">
                <a:solidFill>
                  <a:srgbClr val="FFFF00"/>
                </a:solidFill>
              </a:rPr>
              <a:t>tecum</a:t>
            </a:r>
            <a:r>
              <a:rPr lang="nl-NL" sz="2000" dirty="0">
                <a:solidFill>
                  <a:srgbClr val="FFFF00"/>
                </a:solidFill>
              </a:rPr>
              <a:t>, </a:t>
            </a:r>
            <a:r>
              <a:rPr lang="nl-NL" sz="2000" dirty="0" err="1">
                <a:solidFill>
                  <a:srgbClr val="FFFF00"/>
                </a:solidFill>
              </a:rPr>
              <a:t>quia</a:t>
            </a:r>
            <a:r>
              <a:rPr lang="nl-NL" sz="2000" dirty="0">
                <a:solidFill>
                  <a:srgbClr val="FFFF00"/>
                </a:solidFill>
              </a:rPr>
              <a:t> </a:t>
            </a:r>
            <a:r>
              <a:rPr lang="nl-NL" sz="2000" dirty="0" err="1">
                <a:solidFill>
                  <a:srgbClr val="FFFF00"/>
                </a:solidFill>
              </a:rPr>
              <a:t>digni</a:t>
            </a:r>
            <a:r>
              <a:rPr lang="nl-NL" sz="2000" dirty="0">
                <a:solidFill>
                  <a:srgbClr val="FFFF00"/>
                </a:solidFill>
              </a:rPr>
              <a:t> </a:t>
            </a:r>
            <a:r>
              <a:rPr lang="nl-NL" sz="2000" dirty="0" err="1">
                <a:solidFill>
                  <a:srgbClr val="FFFF00"/>
                </a:solidFill>
              </a:rPr>
              <a:t>sunt</a:t>
            </a:r>
            <a:r>
              <a:rPr lang="nl-NL" sz="2000" dirty="0">
                <a:solidFill>
                  <a:srgbClr val="FFFF00"/>
                </a:solidFill>
              </a:rPr>
              <a:t>, quidam, ut sint. Si </a:t>
            </a:r>
            <a:r>
              <a:rPr lang="nl-NL" sz="2000" dirty="0" err="1">
                <a:solidFill>
                  <a:srgbClr val="FFFF00"/>
                </a:solidFill>
              </a:rPr>
              <a:t>quid</a:t>
            </a:r>
            <a:r>
              <a:rPr lang="nl-NL" sz="2000" dirty="0">
                <a:solidFill>
                  <a:srgbClr val="FFFF00"/>
                </a:solidFill>
              </a:rPr>
              <a:t> </a:t>
            </a:r>
            <a:r>
              <a:rPr lang="nl-NL" sz="2000" dirty="0" err="1">
                <a:solidFill>
                  <a:srgbClr val="FFFF00"/>
                </a:solidFill>
              </a:rPr>
              <a:t>enim</a:t>
            </a:r>
            <a:r>
              <a:rPr lang="nl-NL" sz="2000" dirty="0">
                <a:solidFill>
                  <a:srgbClr val="FFFF00"/>
                </a:solidFill>
              </a:rPr>
              <a:t> in </a:t>
            </a:r>
            <a:r>
              <a:rPr lang="nl-NL" sz="2000" dirty="0" err="1">
                <a:solidFill>
                  <a:srgbClr val="FFFF00"/>
                </a:solidFill>
              </a:rPr>
              <a:t>illis</a:t>
            </a:r>
            <a:r>
              <a:rPr lang="nl-NL" sz="2000" dirty="0">
                <a:solidFill>
                  <a:srgbClr val="FFFF00"/>
                </a:solidFill>
              </a:rPr>
              <a:t> ex </a:t>
            </a:r>
            <a:r>
              <a:rPr lang="nl-NL" sz="2000" dirty="0" err="1">
                <a:solidFill>
                  <a:srgbClr val="FFFF00"/>
                </a:solidFill>
              </a:rPr>
              <a:t>sordida</a:t>
            </a:r>
            <a:r>
              <a:rPr lang="nl-NL" sz="2000" dirty="0">
                <a:solidFill>
                  <a:srgbClr val="FFFF00"/>
                </a:solidFill>
              </a:rPr>
              <a:t> </a:t>
            </a:r>
            <a:r>
              <a:rPr lang="nl-NL" sz="2000" dirty="0" err="1">
                <a:solidFill>
                  <a:srgbClr val="FFFF00"/>
                </a:solidFill>
              </a:rPr>
              <a:t>conversatione</a:t>
            </a:r>
            <a:r>
              <a:rPr lang="nl-NL" sz="2000" dirty="0">
                <a:solidFill>
                  <a:srgbClr val="FFFF00"/>
                </a:solidFill>
              </a:rPr>
              <a:t> </a:t>
            </a:r>
            <a:r>
              <a:rPr lang="nl-NL" sz="2000" dirty="0" err="1">
                <a:solidFill>
                  <a:srgbClr val="FFFF00"/>
                </a:solidFill>
              </a:rPr>
              <a:t>servile</a:t>
            </a:r>
            <a:r>
              <a:rPr lang="nl-NL" sz="2000" dirty="0">
                <a:solidFill>
                  <a:srgbClr val="FFFF00"/>
                </a:solidFill>
              </a:rPr>
              <a:t> </a:t>
            </a:r>
            <a:r>
              <a:rPr lang="nl-NL" sz="2000" dirty="0" err="1">
                <a:solidFill>
                  <a:srgbClr val="FFFF00"/>
                </a:solidFill>
              </a:rPr>
              <a:t>est</a:t>
            </a:r>
            <a:r>
              <a:rPr lang="nl-NL" sz="2000" dirty="0">
                <a:solidFill>
                  <a:srgbClr val="FFFF00"/>
                </a:solidFill>
              </a:rPr>
              <a:t>, </a:t>
            </a:r>
            <a:r>
              <a:rPr lang="nl-NL" sz="2000" dirty="0" err="1">
                <a:solidFill>
                  <a:srgbClr val="FFFF00"/>
                </a:solidFill>
              </a:rPr>
              <a:t>honestiorum</a:t>
            </a:r>
            <a:r>
              <a:rPr lang="nl-NL" sz="2000" dirty="0">
                <a:solidFill>
                  <a:srgbClr val="FFFF00"/>
                </a:solidFill>
              </a:rPr>
              <a:t> </a:t>
            </a:r>
            <a:r>
              <a:rPr lang="nl-NL" sz="2000" dirty="0" err="1">
                <a:solidFill>
                  <a:srgbClr val="FFFF00"/>
                </a:solidFill>
              </a:rPr>
              <a:t>convictus</a:t>
            </a:r>
            <a:r>
              <a:rPr lang="nl-NL" sz="2000" dirty="0">
                <a:solidFill>
                  <a:srgbClr val="FFFF00"/>
                </a:solidFill>
              </a:rPr>
              <a:t> </a:t>
            </a:r>
            <a:r>
              <a:rPr lang="nl-NL" sz="2000" dirty="0" err="1">
                <a:solidFill>
                  <a:srgbClr val="FFFF00"/>
                </a:solidFill>
              </a:rPr>
              <a:t>excutiet</a:t>
            </a:r>
            <a:r>
              <a:rPr lang="nl-NL" sz="2000" dirty="0">
                <a:solidFill>
                  <a:srgbClr val="FFFF00"/>
                </a:solidFill>
              </a:rPr>
              <a:t>. Non </a:t>
            </a:r>
            <a:r>
              <a:rPr lang="nl-NL" sz="2000" dirty="0" err="1">
                <a:solidFill>
                  <a:srgbClr val="FFFF00"/>
                </a:solidFill>
              </a:rPr>
              <a:t>est</a:t>
            </a:r>
            <a:r>
              <a:rPr lang="nl-NL" sz="2000" dirty="0">
                <a:solidFill>
                  <a:srgbClr val="FFFF00"/>
                </a:solidFill>
              </a:rPr>
              <a:t>, mi </a:t>
            </a:r>
            <a:r>
              <a:rPr lang="nl-NL" sz="2000" dirty="0" err="1">
                <a:solidFill>
                  <a:srgbClr val="FFFF00"/>
                </a:solidFill>
              </a:rPr>
              <a:t>Lucili</a:t>
            </a:r>
            <a:r>
              <a:rPr lang="nl-NL" sz="2000" dirty="0">
                <a:solidFill>
                  <a:srgbClr val="FFFF00"/>
                </a:solidFill>
              </a:rPr>
              <a:t>, </a:t>
            </a:r>
            <a:r>
              <a:rPr lang="nl-NL" sz="2000" dirty="0" err="1">
                <a:solidFill>
                  <a:srgbClr val="FFFF00"/>
                </a:solidFill>
              </a:rPr>
              <a:t>quod</a:t>
            </a:r>
            <a:r>
              <a:rPr lang="nl-NL" sz="2000" dirty="0">
                <a:solidFill>
                  <a:srgbClr val="FFFF00"/>
                </a:solidFill>
              </a:rPr>
              <a:t> </a:t>
            </a:r>
            <a:r>
              <a:rPr lang="nl-NL" sz="2000" dirty="0" err="1">
                <a:solidFill>
                  <a:srgbClr val="FFFF00"/>
                </a:solidFill>
              </a:rPr>
              <a:t>amicum</a:t>
            </a:r>
            <a:r>
              <a:rPr lang="nl-NL" sz="2000" dirty="0">
                <a:solidFill>
                  <a:srgbClr val="FFFF00"/>
                </a:solidFill>
              </a:rPr>
              <a:t> tantum in </a:t>
            </a:r>
            <a:r>
              <a:rPr lang="nl-NL" sz="2000" dirty="0" err="1">
                <a:solidFill>
                  <a:srgbClr val="FFFF00"/>
                </a:solidFill>
              </a:rPr>
              <a:t>foro</a:t>
            </a:r>
            <a:r>
              <a:rPr lang="nl-NL" sz="2000" dirty="0">
                <a:solidFill>
                  <a:srgbClr val="FFFF00"/>
                </a:solidFill>
              </a:rPr>
              <a:t> et in </a:t>
            </a:r>
            <a:r>
              <a:rPr lang="nl-NL" sz="2000" dirty="0" err="1">
                <a:solidFill>
                  <a:srgbClr val="FFFF00"/>
                </a:solidFill>
              </a:rPr>
              <a:t>curia</a:t>
            </a:r>
            <a:r>
              <a:rPr lang="nl-NL" sz="2000" dirty="0">
                <a:solidFill>
                  <a:srgbClr val="FFFF00"/>
                </a:solidFill>
              </a:rPr>
              <a:t> </a:t>
            </a:r>
            <a:r>
              <a:rPr lang="nl-NL" sz="2000" dirty="0" err="1">
                <a:solidFill>
                  <a:srgbClr val="FFFF00"/>
                </a:solidFill>
              </a:rPr>
              <a:t>quaeras</a:t>
            </a:r>
            <a:r>
              <a:rPr lang="nl-NL" sz="2000" dirty="0">
                <a:solidFill>
                  <a:srgbClr val="FFFF00"/>
                </a:solidFill>
              </a:rPr>
              <a:t>: si diligenter </a:t>
            </a:r>
            <a:r>
              <a:rPr lang="nl-NL" sz="2000" dirty="0" err="1">
                <a:solidFill>
                  <a:srgbClr val="FFFF00"/>
                </a:solidFill>
              </a:rPr>
              <a:t>adtenderis</a:t>
            </a:r>
            <a:r>
              <a:rPr lang="nl-NL" sz="2000" dirty="0">
                <a:solidFill>
                  <a:srgbClr val="FFFF00"/>
                </a:solidFill>
              </a:rPr>
              <a:t>, et </a:t>
            </a:r>
            <a:r>
              <a:rPr lang="nl-NL" sz="2000" dirty="0" err="1">
                <a:solidFill>
                  <a:srgbClr val="FFFF00"/>
                </a:solidFill>
              </a:rPr>
              <a:t>domi</a:t>
            </a:r>
            <a:r>
              <a:rPr lang="nl-NL" sz="2000" dirty="0">
                <a:solidFill>
                  <a:srgbClr val="FFFF00"/>
                </a:solidFill>
              </a:rPr>
              <a:t> </a:t>
            </a:r>
            <a:r>
              <a:rPr lang="nl-NL" sz="2000" dirty="0" err="1">
                <a:solidFill>
                  <a:srgbClr val="FFFF00"/>
                </a:solidFill>
              </a:rPr>
              <a:t>invenies</a:t>
            </a:r>
            <a:r>
              <a:rPr lang="nl-NL" sz="2000" dirty="0">
                <a:solidFill>
                  <a:srgbClr val="FFFF00"/>
                </a:solidFill>
              </a:rPr>
              <a:t>. </a:t>
            </a:r>
          </a:p>
          <a:p>
            <a:pPr>
              <a:lnSpc>
                <a:spcPct val="150000"/>
              </a:lnSpc>
              <a:spcBef>
                <a:spcPts val="1200"/>
              </a:spcBef>
            </a:pPr>
            <a:endParaRPr lang="nl-NL" sz="2000" dirty="0">
              <a:solidFill>
                <a:schemeClr val="accent4">
                  <a:lumMod val="20000"/>
                  <a:lumOff val="80000"/>
                </a:schemeClr>
              </a:solidFill>
            </a:endParaRPr>
          </a:p>
          <a:p>
            <a:pPr>
              <a:lnSpc>
                <a:spcPct val="150000"/>
              </a:lnSpc>
              <a:spcBef>
                <a:spcPts val="1200"/>
              </a:spcBef>
            </a:pPr>
            <a:r>
              <a:rPr lang="nl-NL" sz="2000" dirty="0">
                <a:solidFill>
                  <a:schemeClr val="accent4">
                    <a:lumMod val="20000"/>
                    <a:lumOff val="80000"/>
                  </a:schemeClr>
                </a:solidFill>
              </a:rPr>
              <a:t>Laat sommigen samen met jou dineren omdat ze het waardig zijn, sommigen/anderen opdat/met de bedoeling dat  ze dat zijn; want als er in hen door toedoen van hun omgang met mensen van een verachtelijk niveau iets slaafs is/zit, zal de omgang met </a:t>
            </a:r>
            <a:r>
              <a:rPr lang="nl-NL" sz="2000" dirty="0" err="1">
                <a:solidFill>
                  <a:schemeClr val="accent4">
                    <a:lumMod val="20000"/>
                    <a:lumOff val="80000"/>
                  </a:schemeClr>
                </a:solidFill>
              </a:rPr>
              <a:t>fatsoenlijkeren</a:t>
            </a:r>
            <a:r>
              <a:rPr lang="nl-NL" sz="2000" dirty="0">
                <a:solidFill>
                  <a:schemeClr val="accent4">
                    <a:lumMod val="20000"/>
                    <a:lumOff val="80000"/>
                  </a:schemeClr>
                </a:solidFill>
              </a:rPr>
              <a:t> / fatsoenlijkere / eerzamere mensen dat wel verdrijven. Er is geen reden, m’n (beste) </a:t>
            </a:r>
            <a:r>
              <a:rPr lang="nl-NL" sz="2000" dirty="0" err="1">
                <a:solidFill>
                  <a:schemeClr val="accent4">
                    <a:lumMod val="20000"/>
                    <a:lumOff val="80000"/>
                  </a:schemeClr>
                </a:solidFill>
              </a:rPr>
              <a:t>Lucilius</a:t>
            </a:r>
            <a:r>
              <a:rPr lang="nl-NL" sz="2000" dirty="0">
                <a:solidFill>
                  <a:schemeClr val="accent4">
                    <a:lumMod val="20000"/>
                    <a:lumOff val="80000"/>
                  </a:schemeClr>
                </a:solidFill>
              </a:rPr>
              <a:t>, dat je een vriend alleen op het forum en in de </a:t>
            </a:r>
            <a:r>
              <a:rPr lang="nl-NL" sz="2000" dirty="0" err="1">
                <a:solidFill>
                  <a:schemeClr val="accent4">
                    <a:lumMod val="20000"/>
                    <a:lumOff val="80000"/>
                  </a:schemeClr>
                </a:solidFill>
              </a:rPr>
              <a:t>curia</a:t>
            </a:r>
            <a:r>
              <a:rPr lang="nl-NL" sz="2000" dirty="0">
                <a:solidFill>
                  <a:schemeClr val="accent4">
                    <a:lumMod val="20000"/>
                    <a:lumOff val="80000"/>
                  </a:schemeClr>
                </a:solidFill>
              </a:rPr>
              <a:t> zoekt: als je zorgvuldig gezocht zult hebben, zul je hem ook thuis vinden. </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570E0A5E-2453-4A04-9493-00D1B272BD0E}"/>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1129260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62</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H (p.156)	rr. 12 – 17  </a:t>
            </a:r>
            <a:r>
              <a:rPr lang="nl-NL" sz="2400">
                <a:solidFill>
                  <a:srgbClr val="FCD0E1"/>
                </a:solidFill>
              </a:rPr>
              <a:t>(voorvertaald)</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045723"/>
          </a:xfrm>
          <a:prstGeom prst="rect">
            <a:avLst/>
          </a:prstGeom>
          <a:noFill/>
        </p:spPr>
        <p:txBody>
          <a:bodyPr wrap="square" rtlCol="0">
            <a:spAutoFit/>
          </a:bodyPr>
          <a:lstStyle/>
          <a:p>
            <a:pPr>
              <a:lnSpc>
                <a:spcPct val="150000"/>
              </a:lnSpc>
              <a:spcBef>
                <a:spcPts val="1200"/>
              </a:spcBef>
            </a:pPr>
            <a:r>
              <a:rPr lang="nl-NL" sz="2000" dirty="0" err="1">
                <a:solidFill>
                  <a:srgbClr val="FFFF00"/>
                </a:solidFill>
              </a:rPr>
              <a:t>Saepe</a:t>
            </a:r>
            <a:r>
              <a:rPr lang="nl-NL" sz="2000" dirty="0">
                <a:solidFill>
                  <a:srgbClr val="FFFF00"/>
                </a:solidFill>
              </a:rPr>
              <a:t> </a:t>
            </a:r>
            <a:r>
              <a:rPr lang="nl-NL" sz="2000" dirty="0" err="1">
                <a:solidFill>
                  <a:srgbClr val="FFFF00"/>
                </a:solidFill>
              </a:rPr>
              <a:t>bona</a:t>
            </a:r>
            <a:r>
              <a:rPr lang="nl-NL" sz="2000" dirty="0">
                <a:solidFill>
                  <a:srgbClr val="FFFF00"/>
                </a:solidFill>
              </a:rPr>
              <a:t> </a:t>
            </a:r>
            <a:r>
              <a:rPr lang="nl-NL" sz="2000" dirty="0" err="1">
                <a:solidFill>
                  <a:srgbClr val="FFFF00"/>
                </a:solidFill>
              </a:rPr>
              <a:t>materia</a:t>
            </a:r>
            <a:r>
              <a:rPr lang="nl-NL" sz="2000" dirty="0">
                <a:solidFill>
                  <a:srgbClr val="FFFF00"/>
                </a:solidFill>
              </a:rPr>
              <a:t> </a:t>
            </a:r>
            <a:r>
              <a:rPr lang="nl-NL" sz="2000" dirty="0" err="1">
                <a:solidFill>
                  <a:srgbClr val="FFFF00"/>
                </a:solidFill>
              </a:rPr>
              <a:t>cessat</a:t>
            </a:r>
            <a:r>
              <a:rPr lang="nl-NL" sz="2000" dirty="0">
                <a:solidFill>
                  <a:srgbClr val="FFFF00"/>
                </a:solidFill>
              </a:rPr>
              <a:t> sine </a:t>
            </a:r>
            <a:r>
              <a:rPr lang="nl-NL" sz="2000" dirty="0" err="1">
                <a:solidFill>
                  <a:srgbClr val="FFFF00"/>
                </a:solidFill>
              </a:rPr>
              <a:t>artifice</a:t>
            </a:r>
            <a:r>
              <a:rPr lang="nl-NL" sz="2000" dirty="0">
                <a:solidFill>
                  <a:srgbClr val="FFFF00"/>
                </a:solidFill>
              </a:rPr>
              <a:t>: </a:t>
            </a:r>
            <a:r>
              <a:rPr lang="nl-NL" sz="2000" dirty="0" err="1">
                <a:solidFill>
                  <a:srgbClr val="FFFF00"/>
                </a:solidFill>
              </a:rPr>
              <a:t>tempta</a:t>
            </a:r>
            <a:r>
              <a:rPr lang="nl-NL" sz="2000" dirty="0">
                <a:solidFill>
                  <a:srgbClr val="FFFF00"/>
                </a:solidFill>
              </a:rPr>
              <a:t>, et </a:t>
            </a:r>
            <a:r>
              <a:rPr lang="nl-NL" sz="2000" dirty="0" err="1">
                <a:solidFill>
                  <a:srgbClr val="FFFF00"/>
                </a:solidFill>
              </a:rPr>
              <a:t>experire</a:t>
            </a:r>
            <a:r>
              <a:rPr lang="nl-NL" sz="2000" dirty="0">
                <a:solidFill>
                  <a:srgbClr val="FFFF00"/>
                </a:solidFill>
              </a:rPr>
              <a:t>. </a:t>
            </a:r>
            <a:r>
              <a:rPr lang="nl-NL" sz="2000" dirty="0" err="1">
                <a:solidFill>
                  <a:srgbClr val="FFFF00"/>
                </a:solidFill>
              </a:rPr>
              <a:t>Quemadmodum</a:t>
            </a:r>
            <a:r>
              <a:rPr lang="nl-NL" sz="2000" dirty="0">
                <a:solidFill>
                  <a:srgbClr val="FFFF00"/>
                </a:solidFill>
              </a:rPr>
              <a:t> </a:t>
            </a:r>
            <a:r>
              <a:rPr lang="nl-NL" sz="2000" dirty="0" err="1">
                <a:solidFill>
                  <a:srgbClr val="FFFF00"/>
                </a:solidFill>
              </a:rPr>
              <a:t>stultus</a:t>
            </a:r>
            <a:r>
              <a:rPr lang="nl-NL" sz="2000" dirty="0">
                <a:solidFill>
                  <a:srgbClr val="FFFF00"/>
                </a:solidFill>
              </a:rPr>
              <a:t> </a:t>
            </a:r>
            <a:r>
              <a:rPr lang="nl-NL" sz="2000" dirty="0" err="1">
                <a:solidFill>
                  <a:srgbClr val="FFFF00"/>
                </a:solidFill>
              </a:rPr>
              <a:t>est</a:t>
            </a:r>
            <a:r>
              <a:rPr lang="nl-NL" sz="2000" dirty="0">
                <a:solidFill>
                  <a:srgbClr val="FFFF00"/>
                </a:solidFill>
              </a:rPr>
              <a:t>, </a:t>
            </a:r>
            <a:r>
              <a:rPr lang="nl-NL" sz="2000" dirty="0" err="1">
                <a:solidFill>
                  <a:srgbClr val="FFFF00"/>
                </a:solidFill>
              </a:rPr>
              <a:t>qui</a:t>
            </a:r>
            <a:r>
              <a:rPr lang="nl-NL" sz="2000" dirty="0">
                <a:solidFill>
                  <a:srgbClr val="FFFF00"/>
                </a:solidFill>
              </a:rPr>
              <a:t> </a:t>
            </a:r>
            <a:r>
              <a:rPr lang="nl-NL" sz="2000" dirty="0" err="1">
                <a:solidFill>
                  <a:srgbClr val="FFFF00"/>
                </a:solidFill>
              </a:rPr>
              <a:t>equum</a:t>
            </a:r>
            <a:r>
              <a:rPr lang="nl-NL" sz="2000" dirty="0">
                <a:solidFill>
                  <a:srgbClr val="FFFF00"/>
                </a:solidFill>
              </a:rPr>
              <a:t> </a:t>
            </a:r>
            <a:r>
              <a:rPr lang="nl-NL" sz="2000" dirty="0" err="1">
                <a:solidFill>
                  <a:srgbClr val="FFFF00"/>
                </a:solidFill>
              </a:rPr>
              <a:t>empturus</a:t>
            </a:r>
            <a:r>
              <a:rPr lang="nl-NL" sz="2000" dirty="0">
                <a:solidFill>
                  <a:srgbClr val="FFFF00"/>
                </a:solidFill>
              </a:rPr>
              <a:t> non </a:t>
            </a:r>
            <a:r>
              <a:rPr lang="nl-NL" sz="2000" dirty="0" err="1">
                <a:solidFill>
                  <a:srgbClr val="FFFF00"/>
                </a:solidFill>
              </a:rPr>
              <a:t>ipsum</a:t>
            </a:r>
            <a:r>
              <a:rPr lang="nl-NL" sz="2000" dirty="0">
                <a:solidFill>
                  <a:srgbClr val="FFFF00"/>
                </a:solidFill>
              </a:rPr>
              <a:t>  </a:t>
            </a:r>
            <a:r>
              <a:rPr lang="nl-NL" sz="2000" dirty="0" err="1">
                <a:solidFill>
                  <a:srgbClr val="FFFF00"/>
                </a:solidFill>
              </a:rPr>
              <a:t>inspicit</a:t>
            </a:r>
            <a:r>
              <a:rPr lang="nl-NL" sz="2000" dirty="0">
                <a:solidFill>
                  <a:srgbClr val="FFFF00"/>
                </a:solidFill>
              </a:rPr>
              <a:t> </a:t>
            </a:r>
            <a:r>
              <a:rPr lang="nl-NL" sz="2000" dirty="0" err="1">
                <a:solidFill>
                  <a:srgbClr val="FFFF00"/>
                </a:solidFill>
              </a:rPr>
              <a:t>sed</a:t>
            </a:r>
            <a:r>
              <a:rPr lang="nl-NL" sz="2000" dirty="0">
                <a:solidFill>
                  <a:srgbClr val="FFFF00"/>
                </a:solidFill>
              </a:rPr>
              <a:t> stratum </a:t>
            </a:r>
            <a:r>
              <a:rPr lang="nl-NL" sz="2000" dirty="0" err="1">
                <a:solidFill>
                  <a:srgbClr val="FFFF00"/>
                </a:solidFill>
              </a:rPr>
              <a:t>eius</a:t>
            </a:r>
            <a:r>
              <a:rPr lang="nl-NL" sz="2000" dirty="0">
                <a:solidFill>
                  <a:srgbClr val="FFFF00"/>
                </a:solidFill>
              </a:rPr>
              <a:t> </a:t>
            </a:r>
            <a:r>
              <a:rPr lang="nl-NL" sz="2000" dirty="0" err="1">
                <a:solidFill>
                  <a:srgbClr val="FFFF00"/>
                </a:solidFill>
              </a:rPr>
              <a:t>ac</a:t>
            </a:r>
            <a:r>
              <a:rPr lang="nl-NL" sz="2000" dirty="0">
                <a:solidFill>
                  <a:srgbClr val="FFFF00"/>
                </a:solidFill>
              </a:rPr>
              <a:t> </a:t>
            </a:r>
            <a:r>
              <a:rPr lang="nl-NL" sz="2000" dirty="0" err="1">
                <a:solidFill>
                  <a:srgbClr val="FFFF00"/>
                </a:solidFill>
              </a:rPr>
              <a:t>frenos</a:t>
            </a:r>
            <a:r>
              <a:rPr lang="nl-NL" sz="2000" dirty="0">
                <a:solidFill>
                  <a:srgbClr val="FFFF00"/>
                </a:solidFill>
              </a:rPr>
              <a:t>, sic </a:t>
            </a:r>
            <a:r>
              <a:rPr lang="nl-NL" sz="2000" dirty="0" err="1">
                <a:solidFill>
                  <a:srgbClr val="FFFF00"/>
                </a:solidFill>
              </a:rPr>
              <a:t>stultissimus</a:t>
            </a:r>
            <a:r>
              <a:rPr lang="nl-NL" sz="2000" dirty="0">
                <a:solidFill>
                  <a:srgbClr val="FFFF00"/>
                </a:solidFill>
              </a:rPr>
              <a:t> </a:t>
            </a:r>
            <a:r>
              <a:rPr lang="nl-NL" sz="2000" dirty="0" err="1">
                <a:solidFill>
                  <a:srgbClr val="FFFF00"/>
                </a:solidFill>
              </a:rPr>
              <a:t>est</a:t>
            </a:r>
            <a:r>
              <a:rPr lang="nl-NL" sz="2000" dirty="0">
                <a:solidFill>
                  <a:srgbClr val="FFFF00"/>
                </a:solidFill>
              </a:rPr>
              <a:t>, </a:t>
            </a:r>
            <a:r>
              <a:rPr lang="nl-NL" sz="2000" dirty="0" err="1">
                <a:solidFill>
                  <a:srgbClr val="FFFF00"/>
                </a:solidFill>
              </a:rPr>
              <a:t>qui</a:t>
            </a:r>
            <a:r>
              <a:rPr lang="nl-NL" sz="2000" dirty="0">
                <a:solidFill>
                  <a:srgbClr val="FFFF00"/>
                </a:solidFill>
              </a:rPr>
              <a:t> hominem </a:t>
            </a:r>
            <a:r>
              <a:rPr lang="nl-NL" sz="2000" dirty="0" err="1">
                <a:solidFill>
                  <a:srgbClr val="FFFF00"/>
                </a:solidFill>
              </a:rPr>
              <a:t>aut</a:t>
            </a:r>
            <a:r>
              <a:rPr lang="nl-NL" sz="2000" dirty="0">
                <a:solidFill>
                  <a:srgbClr val="FFFF00"/>
                </a:solidFill>
              </a:rPr>
              <a:t> ex veste </a:t>
            </a:r>
            <a:r>
              <a:rPr lang="nl-NL" sz="2000" dirty="0" err="1">
                <a:solidFill>
                  <a:srgbClr val="FFFF00"/>
                </a:solidFill>
              </a:rPr>
              <a:t>aut</a:t>
            </a:r>
            <a:r>
              <a:rPr lang="nl-NL" sz="2000" dirty="0">
                <a:solidFill>
                  <a:srgbClr val="FFFF00"/>
                </a:solidFill>
              </a:rPr>
              <a:t> ex </a:t>
            </a:r>
            <a:r>
              <a:rPr lang="nl-NL" sz="2000" dirty="0" err="1">
                <a:solidFill>
                  <a:srgbClr val="FFFF00"/>
                </a:solidFill>
              </a:rPr>
              <a:t>condicione</a:t>
            </a:r>
            <a:r>
              <a:rPr lang="nl-NL" sz="2000" dirty="0">
                <a:solidFill>
                  <a:srgbClr val="FFFF00"/>
                </a:solidFill>
              </a:rPr>
              <a:t>, </a:t>
            </a:r>
            <a:r>
              <a:rPr lang="nl-NL" sz="2000" dirty="0" err="1">
                <a:solidFill>
                  <a:srgbClr val="FFFF00"/>
                </a:solidFill>
              </a:rPr>
              <a:t>quae</a:t>
            </a:r>
            <a:r>
              <a:rPr lang="nl-NL" sz="2000" dirty="0">
                <a:solidFill>
                  <a:srgbClr val="FFFF00"/>
                </a:solidFill>
              </a:rPr>
              <a:t> </a:t>
            </a:r>
            <a:r>
              <a:rPr lang="nl-NL" sz="2000" dirty="0" err="1">
                <a:solidFill>
                  <a:srgbClr val="FFFF00"/>
                </a:solidFill>
              </a:rPr>
              <a:t>vestis</a:t>
            </a:r>
            <a:r>
              <a:rPr lang="nl-NL" sz="2000" dirty="0">
                <a:solidFill>
                  <a:srgbClr val="FFFF00"/>
                </a:solidFill>
              </a:rPr>
              <a:t> </a:t>
            </a:r>
            <a:r>
              <a:rPr lang="nl-NL" sz="2000" dirty="0" err="1">
                <a:solidFill>
                  <a:srgbClr val="FFFF00"/>
                </a:solidFill>
              </a:rPr>
              <a:t>modo</a:t>
            </a:r>
            <a:r>
              <a:rPr lang="nl-NL" sz="2000" dirty="0">
                <a:solidFill>
                  <a:srgbClr val="FFFF00"/>
                </a:solidFill>
              </a:rPr>
              <a:t> </a:t>
            </a:r>
            <a:r>
              <a:rPr lang="nl-NL" sz="2000" dirty="0" err="1">
                <a:solidFill>
                  <a:srgbClr val="FFFF00"/>
                </a:solidFill>
              </a:rPr>
              <a:t>nobis</a:t>
            </a:r>
            <a:r>
              <a:rPr lang="nl-NL" sz="2000" dirty="0">
                <a:solidFill>
                  <a:srgbClr val="FFFF00"/>
                </a:solidFill>
              </a:rPr>
              <a:t> </a:t>
            </a:r>
            <a:r>
              <a:rPr lang="nl-NL" sz="2000" dirty="0" err="1">
                <a:solidFill>
                  <a:srgbClr val="FFFF00"/>
                </a:solidFill>
              </a:rPr>
              <a:t>circumdata</a:t>
            </a:r>
            <a:r>
              <a:rPr lang="nl-NL" sz="2000" dirty="0">
                <a:solidFill>
                  <a:srgbClr val="FFFF00"/>
                </a:solidFill>
              </a:rPr>
              <a:t> </a:t>
            </a:r>
            <a:r>
              <a:rPr lang="nl-NL" sz="2000" dirty="0" err="1">
                <a:solidFill>
                  <a:srgbClr val="FFFF00"/>
                </a:solidFill>
              </a:rPr>
              <a:t>est</a:t>
            </a:r>
            <a:r>
              <a:rPr lang="nl-NL" sz="2000" dirty="0">
                <a:solidFill>
                  <a:srgbClr val="FFFF00"/>
                </a:solidFill>
              </a:rPr>
              <a:t>, </a:t>
            </a:r>
            <a:r>
              <a:rPr lang="nl-NL" sz="2000" dirty="0" err="1">
                <a:solidFill>
                  <a:srgbClr val="FFFF00"/>
                </a:solidFill>
              </a:rPr>
              <a:t>aestimat</a:t>
            </a:r>
            <a:r>
              <a:rPr lang="nl-NL" sz="2000" dirty="0">
                <a:solidFill>
                  <a:srgbClr val="FFFF00"/>
                </a:solidFill>
              </a:rPr>
              <a:t>.</a:t>
            </a:r>
          </a:p>
          <a:p>
            <a:pPr>
              <a:lnSpc>
                <a:spcPct val="150000"/>
              </a:lnSpc>
              <a:spcBef>
                <a:spcPts val="1200"/>
              </a:spcBef>
            </a:pPr>
            <a:endParaRPr lang="nl-NL" sz="2000" dirty="0">
              <a:solidFill>
                <a:schemeClr val="accent4">
                  <a:lumMod val="20000"/>
                  <a:lumOff val="80000"/>
                </a:schemeClr>
              </a:solidFill>
            </a:endParaRPr>
          </a:p>
          <a:p>
            <a:pPr>
              <a:lnSpc>
                <a:spcPct val="150000"/>
              </a:lnSpc>
              <a:spcBef>
                <a:spcPts val="1200"/>
              </a:spcBef>
            </a:pPr>
            <a:r>
              <a:rPr lang="nl-NL" sz="2000" dirty="0">
                <a:solidFill>
                  <a:schemeClr val="accent4">
                    <a:lumMod val="20000"/>
                    <a:lumOff val="80000"/>
                  </a:schemeClr>
                </a:solidFill>
              </a:rPr>
              <a:t>Vaak blijft goed materiaal ongebruikt zonder bewerker: probeer het en ondervind het. Zoals hij dom is, die, wanneer hij van plan is een paard te kopen, het niet zelf inspecteert maar het dekkleed en de teugels ervan, zo is hij (wel) heel erg dom, die een mens ofwel op zijn kleding ofwel op zijn sociale positie, die ons bij wijze van kleding omgeven/omgehangen is, beoordeelt.</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4A613743-226B-44A5-BA3F-2B5ABC175C95}"/>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4746064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63</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I (p.156)	rr. 1 – 7  </a:t>
            </a:r>
            <a:r>
              <a:rPr lang="nl-NL" sz="2400">
                <a:solidFill>
                  <a:srgbClr val="FCD0E1"/>
                </a:solidFill>
              </a:rPr>
              <a:t>(voorvertaald)</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507388"/>
          </a:xfrm>
          <a:prstGeom prst="rect">
            <a:avLst/>
          </a:prstGeom>
          <a:noFill/>
        </p:spPr>
        <p:txBody>
          <a:bodyPr wrap="square" rtlCol="0">
            <a:spAutoFit/>
          </a:bodyPr>
          <a:lstStyle/>
          <a:p>
            <a:pPr>
              <a:lnSpc>
                <a:spcPct val="150000"/>
              </a:lnSpc>
              <a:spcBef>
                <a:spcPts val="1200"/>
              </a:spcBef>
            </a:pPr>
            <a:r>
              <a:rPr lang="nl-NL" sz="2000" dirty="0">
                <a:solidFill>
                  <a:srgbClr val="FFFF00"/>
                </a:solidFill>
              </a:rPr>
              <a:t>'</a:t>
            </a:r>
            <a:r>
              <a:rPr lang="nl-NL" sz="2000" dirty="0" err="1">
                <a:solidFill>
                  <a:srgbClr val="FFFF00"/>
                </a:solidFill>
              </a:rPr>
              <a:t>Servus</a:t>
            </a:r>
            <a:r>
              <a:rPr lang="nl-NL" sz="2000" dirty="0">
                <a:solidFill>
                  <a:srgbClr val="FFFF00"/>
                </a:solidFill>
              </a:rPr>
              <a:t> </a:t>
            </a:r>
            <a:r>
              <a:rPr lang="nl-NL" sz="2000" dirty="0" err="1">
                <a:solidFill>
                  <a:srgbClr val="FFFF00"/>
                </a:solidFill>
              </a:rPr>
              <a:t>est.</a:t>
            </a:r>
            <a:r>
              <a:rPr lang="nl-NL" sz="2000" dirty="0">
                <a:solidFill>
                  <a:srgbClr val="FFFF00"/>
                </a:solidFill>
              </a:rPr>
              <a:t>' </a:t>
            </a:r>
            <a:r>
              <a:rPr lang="nl-NL" sz="2000" dirty="0" err="1">
                <a:solidFill>
                  <a:srgbClr val="FFFF00"/>
                </a:solidFill>
              </a:rPr>
              <a:t>Sed</a:t>
            </a:r>
            <a:r>
              <a:rPr lang="nl-NL" sz="2000" dirty="0">
                <a:solidFill>
                  <a:srgbClr val="FFFF00"/>
                </a:solidFill>
              </a:rPr>
              <a:t> </a:t>
            </a:r>
            <a:r>
              <a:rPr lang="nl-NL" sz="2000" dirty="0" err="1">
                <a:solidFill>
                  <a:srgbClr val="FFFF00"/>
                </a:solidFill>
              </a:rPr>
              <a:t>fortasse</a:t>
            </a:r>
            <a:r>
              <a:rPr lang="nl-NL" sz="2000" dirty="0">
                <a:solidFill>
                  <a:srgbClr val="FFFF00"/>
                </a:solidFill>
              </a:rPr>
              <a:t> liber animo. '</a:t>
            </a:r>
            <a:r>
              <a:rPr lang="nl-NL" sz="2000" dirty="0" err="1">
                <a:solidFill>
                  <a:srgbClr val="FFFF00"/>
                </a:solidFill>
              </a:rPr>
              <a:t>Servus</a:t>
            </a:r>
            <a:r>
              <a:rPr lang="nl-NL" sz="2000" dirty="0">
                <a:solidFill>
                  <a:srgbClr val="FFFF00"/>
                </a:solidFill>
              </a:rPr>
              <a:t> </a:t>
            </a:r>
            <a:r>
              <a:rPr lang="nl-NL" sz="2000" dirty="0" err="1">
                <a:solidFill>
                  <a:srgbClr val="FFFF00"/>
                </a:solidFill>
              </a:rPr>
              <a:t>est.</a:t>
            </a:r>
            <a:r>
              <a:rPr lang="nl-NL" sz="2000" dirty="0">
                <a:solidFill>
                  <a:srgbClr val="FFFF00"/>
                </a:solidFill>
              </a:rPr>
              <a:t>' Hoc </a:t>
            </a:r>
            <a:r>
              <a:rPr lang="nl-NL" sz="2000" dirty="0" err="1">
                <a:solidFill>
                  <a:srgbClr val="FFFF00"/>
                </a:solidFill>
              </a:rPr>
              <a:t>illi</a:t>
            </a:r>
            <a:r>
              <a:rPr lang="nl-NL" sz="2000" dirty="0">
                <a:solidFill>
                  <a:srgbClr val="FFFF00"/>
                </a:solidFill>
              </a:rPr>
              <a:t> </a:t>
            </a:r>
            <a:r>
              <a:rPr lang="nl-NL" sz="2000" dirty="0" err="1">
                <a:solidFill>
                  <a:srgbClr val="FFFF00"/>
                </a:solidFill>
              </a:rPr>
              <a:t>nocebit</a:t>
            </a:r>
            <a:r>
              <a:rPr lang="nl-NL" sz="2000" dirty="0">
                <a:solidFill>
                  <a:srgbClr val="FFFF00"/>
                </a:solidFill>
              </a:rPr>
              <a:t>? </a:t>
            </a:r>
            <a:r>
              <a:rPr lang="nl-NL" sz="2000" dirty="0" err="1">
                <a:solidFill>
                  <a:srgbClr val="FFFF00"/>
                </a:solidFill>
              </a:rPr>
              <a:t>Ostende</a:t>
            </a:r>
            <a:r>
              <a:rPr lang="nl-NL" sz="2000" dirty="0">
                <a:solidFill>
                  <a:srgbClr val="FFFF00"/>
                </a:solidFill>
              </a:rPr>
              <a:t>, </a:t>
            </a:r>
            <a:r>
              <a:rPr lang="nl-NL" sz="2000" dirty="0" err="1">
                <a:solidFill>
                  <a:srgbClr val="FFFF00"/>
                </a:solidFill>
              </a:rPr>
              <a:t>quis</a:t>
            </a:r>
            <a:r>
              <a:rPr lang="nl-NL" sz="2000" dirty="0">
                <a:solidFill>
                  <a:srgbClr val="FFFF00"/>
                </a:solidFill>
              </a:rPr>
              <a:t> non </a:t>
            </a:r>
            <a:r>
              <a:rPr lang="nl-NL" sz="2000" dirty="0" err="1">
                <a:solidFill>
                  <a:srgbClr val="FFFF00"/>
                </a:solidFill>
              </a:rPr>
              <a:t>sit</a:t>
            </a:r>
            <a:r>
              <a:rPr lang="nl-NL" sz="2000" dirty="0">
                <a:solidFill>
                  <a:srgbClr val="FFFF00"/>
                </a:solidFill>
              </a:rPr>
              <a:t>: </a:t>
            </a:r>
            <a:r>
              <a:rPr lang="nl-NL" sz="2000" dirty="0" err="1">
                <a:solidFill>
                  <a:srgbClr val="FFFF00"/>
                </a:solidFill>
              </a:rPr>
              <a:t>alius</a:t>
            </a:r>
            <a:r>
              <a:rPr lang="nl-NL" sz="2000" dirty="0">
                <a:solidFill>
                  <a:srgbClr val="FFFF00"/>
                </a:solidFill>
              </a:rPr>
              <a:t> </a:t>
            </a:r>
            <a:r>
              <a:rPr lang="nl-NL" sz="2000" dirty="0" err="1">
                <a:solidFill>
                  <a:srgbClr val="FFFF00"/>
                </a:solidFill>
              </a:rPr>
              <a:t>libidini</a:t>
            </a:r>
            <a:r>
              <a:rPr lang="nl-NL" sz="2000" dirty="0">
                <a:solidFill>
                  <a:srgbClr val="FFFF00"/>
                </a:solidFill>
              </a:rPr>
              <a:t> </a:t>
            </a:r>
            <a:r>
              <a:rPr lang="nl-NL" sz="2000" dirty="0" err="1">
                <a:solidFill>
                  <a:srgbClr val="FFFF00"/>
                </a:solidFill>
              </a:rPr>
              <a:t>servit</a:t>
            </a:r>
            <a:r>
              <a:rPr lang="nl-NL" sz="2000" dirty="0">
                <a:solidFill>
                  <a:srgbClr val="FFFF00"/>
                </a:solidFill>
              </a:rPr>
              <a:t>, </a:t>
            </a:r>
            <a:r>
              <a:rPr lang="nl-NL" sz="2000" dirty="0" err="1">
                <a:solidFill>
                  <a:srgbClr val="FFFF00"/>
                </a:solidFill>
              </a:rPr>
              <a:t>alius</a:t>
            </a:r>
            <a:r>
              <a:rPr lang="nl-NL" sz="2000" dirty="0">
                <a:solidFill>
                  <a:srgbClr val="FFFF00"/>
                </a:solidFill>
              </a:rPr>
              <a:t> </a:t>
            </a:r>
            <a:r>
              <a:rPr lang="nl-NL" sz="2000" dirty="0" err="1">
                <a:solidFill>
                  <a:srgbClr val="FFFF00"/>
                </a:solidFill>
              </a:rPr>
              <a:t>avaritiae</a:t>
            </a:r>
            <a:r>
              <a:rPr lang="nl-NL" sz="2000" dirty="0">
                <a:solidFill>
                  <a:srgbClr val="FFFF00"/>
                </a:solidFill>
              </a:rPr>
              <a:t>, </a:t>
            </a:r>
            <a:r>
              <a:rPr lang="nl-NL" sz="2000" dirty="0" err="1">
                <a:solidFill>
                  <a:srgbClr val="FFFF00"/>
                </a:solidFill>
              </a:rPr>
              <a:t>alius</a:t>
            </a:r>
            <a:r>
              <a:rPr lang="nl-NL" sz="2000" dirty="0">
                <a:solidFill>
                  <a:srgbClr val="FFFF00"/>
                </a:solidFill>
              </a:rPr>
              <a:t> </a:t>
            </a:r>
            <a:r>
              <a:rPr lang="nl-NL" sz="2000" dirty="0" err="1">
                <a:solidFill>
                  <a:srgbClr val="FFFF00"/>
                </a:solidFill>
              </a:rPr>
              <a:t>ambitioni</a:t>
            </a:r>
            <a:r>
              <a:rPr lang="nl-NL" sz="2000" dirty="0">
                <a:solidFill>
                  <a:srgbClr val="FFFF00"/>
                </a:solidFill>
              </a:rPr>
              <a:t>, </a:t>
            </a:r>
            <a:r>
              <a:rPr lang="nl-NL" sz="2000" dirty="0" err="1">
                <a:solidFill>
                  <a:srgbClr val="FFFF00"/>
                </a:solidFill>
              </a:rPr>
              <a:t>omnes</a:t>
            </a:r>
            <a:r>
              <a:rPr lang="nl-NL" sz="2000" dirty="0">
                <a:solidFill>
                  <a:srgbClr val="FFFF00"/>
                </a:solidFill>
              </a:rPr>
              <a:t> </a:t>
            </a:r>
            <a:r>
              <a:rPr lang="nl-NL" sz="2000" dirty="0" err="1">
                <a:solidFill>
                  <a:srgbClr val="FFFF00"/>
                </a:solidFill>
              </a:rPr>
              <a:t>spei</a:t>
            </a:r>
            <a:r>
              <a:rPr lang="nl-NL" sz="2000" dirty="0">
                <a:solidFill>
                  <a:srgbClr val="FFFF00"/>
                </a:solidFill>
              </a:rPr>
              <a:t>, </a:t>
            </a:r>
            <a:r>
              <a:rPr lang="nl-NL" sz="2000" dirty="0" err="1">
                <a:solidFill>
                  <a:srgbClr val="FFFF00"/>
                </a:solidFill>
              </a:rPr>
              <a:t>omnes</a:t>
            </a:r>
            <a:r>
              <a:rPr lang="nl-NL" sz="2000" dirty="0">
                <a:solidFill>
                  <a:srgbClr val="FFFF00"/>
                </a:solidFill>
              </a:rPr>
              <a:t> </a:t>
            </a:r>
            <a:r>
              <a:rPr lang="nl-NL" sz="2000" dirty="0" err="1">
                <a:solidFill>
                  <a:srgbClr val="FFFF00"/>
                </a:solidFill>
              </a:rPr>
              <a:t>timori</a:t>
            </a:r>
            <a:r>
              <a:rPr lang="nl-NL" sz="2000" dirty="0">
                <a:solidFill>
                  <a:srgbClr val="FFFF00"/>
                </a:solidFill>
              </a:rPr>
              <a:t>. </a:t>
            </a:r>
            <a:r>
              <a:rPr lang="nl-NL" sz="2000" dirty="0" err="1">
                <a:solidFill>
                  <a:srgbClr val="FFFF00"/>
                </a:solidFill>
              </a:rPr>
              <a:t>Dabo</a:t>
            </a:r>
            <a:r>
              <a:rPr lang="nl-NL" sz="2000" dirty="0">
                <a:solidFill>
                  <a:srgbClr val="FFFF00"/>
                </a:solidFill>
              </a:rPr>
              <a:t> </a:t>
            </a:r>
            <a:r>
              <a:rPr lang="nl-NL" sz="2000" dirty="0" err="1">
                <a:solidFill>
                  <a:srgbClr val="FFFF00"/>
                </a:solidFill>
              </a:rPr>
              <a:t>consularem</a:t>
            </a:r>
            <a:r>
              <a:rPr lang="nl-NL" sz="2000" dirty="0">
                <a:solidFill>
                  <a:srgbClr val="FFFF00"/>
                </a:solidFill>
              </a:rPr>
              <a:t> </a:t>
            </a:r>
            <a:r>
              <a:rPr lang="nl-NL" sz="2000" dirty="0" err="1">
                <a:solidFill>
                  <a:srgbClr val="FFFF00"/>
                </a:solidFill>
              </a:rPr>
              <a:t>aniculae</a:t>
            </a:r>
            <a:r>
              <a:rPr lang="nl-NL" sz="2000" dirty="0">
                <a:solidFill>
                  <a:srgbClr val="FFFF00"/>
                </a:solidFill>
              </a:rPr>
              <a:t> </a:t>
            </a:r>
            <a:r>
              <a:rPr lang="nl-NL" sz="2000" dirty="0" err="1">
                <a:solidFill>
                  <a:srgbClr val="FFFF00"/>
                </a:solidFill>
              </a:rPr>
              <a:t>servientem</a:t>
            </a:r>
            <a:r>
              <a:rPr lang="nl-NL" sz="2000" dirty="0">
                <a:solidFill>
                  <a:srgbClr val="FFFF00"/>
                </a:solidFill>
              </a:rPr>
              <a:t>, </a:t>
            </a:r>
            <a:r>
              <a:rPr lang="nl-NL" sz="2000" dirty="0" err="1">
                <a:solidFill>
                  <a:srgbClr val="FFFF00"/>
                </a:solidFill>
              </a:rPr>
              <a:t>dabo</a:t>
            </a:r>
            <a:r>
              <a:rPr lang="nl-NL" sz="2000" dirty="0">
                <a:solidFill>
                  <a:srgbClr val="FFFF00"/>
                </a:solidFill>
              </a:rPr>
              <a:t> </a:t>
            </a:r>
            <a:r>
              <a:rPr lang="nl-NL" sz="2000" dirty="0" err="1">
                <a:solidFill>
                  <a:srgbClr val="FFFF00"/>
                </a:solidFill>
              </a:rPr>
              <a:t>ancillulae</a:t>
            </a:r>
            <a:r>
              <a:rPr lang="nl-NL" sz="2000" dirty="0">
                <a:solidFill>
                  <a:srgbClr val="FFFF00"/>
                </a:solidFill>
              </a:rPr>
              <a:t> </a:t>
            </a:r>
            <a:r>
              <a:rPr lang="nl-NL" sz="2000" dirty="0" err="1">
                <a:solidFill>
                  <a:srgbClr val="FFFF00"/>
                </a:solidFill>
              </a:rPr>
              <a:t>divitem</a:t>
            </a:r>
            <a:r>
              <a:rPr lang="nl-NL" sz="2000" dirty="0">
                <a:solidFill>
                  <a:srgbClr val="FFFF00"/>
                </a:solidFill>
              </a:rPr>
              <a:t>, </a:t>
            </a:r>
            <a:r>
              <a:rPr lang="nl-NL" sz="2000" dirty="0" err="1">
                <a:solidFill>
                  <a:srgbClr val="FFFF00"/>
                </a:solidFill>
              </a:rPr>
              <a:t>ostendam</a:t>
            </a:r>
            <a:r>
              <a:rPr lang="nl-NL" sz="2000" dirty="0">
                <a:solidFill>
                  <a:srgbClr val="FFFF00"/>
                </a:solidFill>
              </a:rPr>
              <a:t> </a:t>
            </a:r>
            <a:r>
              <a:rPr lang="nl-NL" sz="2000" dirty="0" err="1">
                <a:solidFill>
                  <a:srgbClr val="FFFF00"/>
                </a:solidFill>
              </a:rPr>
              <a:t>nobilissimos</a:t>
            </a:r>
            <a:r>
              <a:rPr lang="nl-NL" sz="2000" dirty="0">
                <a:solidFill>
                  <a:srgbClr val="FFFF00"/>
                </a:solidFill>
              </a:rPr>
              <a:t> </a:t>
            </a:r>
            <a:r>
              <a:rPr lang="nl-NL" sz="2000" dirty="0" err="1">
                <a:solidFill>
                  <a:srgbClr val="FFFF00"/>
                </a:solidFill>
              </a:rPr>
              <a:t>iuvenes</a:t>
            </a:r>
            <a:r>
              <a:rPr lang="nl-NL" sz="2000" dirty="0">
                <a:solidFill>
                  <a:srgbClr val="FFFF00"/>
                </a:solidFill>
              </a:rPr>
              <a:t> </a:t>
            </a:r>
            <a:r>
              <a:rPr lang="nl-NL" sz="2000" dirty="0" err="1">
                <a:solidFill>
                  <a:srgbClr val="FFFF00"/>
                </a:solidFill>
              </a:rPr>
              <a:t>mancipia</a:t>
            </a:r>
            <a:r>
              <a:rPr lang="nl-NL" sz="2000" dirty="0">
                <a:solidFill>
                  <a:srgbClr val="FFFF00"/>
                </a:solidFill>
              </a:rPr>
              <a:t> </a:t>
            </a:r>
            <a:r>
              <a:rPr lang="nl-NL" sz="2000" dirty="0" err="1">
                <a:solidFill>
                  <a:srgbClr val="FFFF00"/>
                </a:solidFill>
              </a:rPr>
              <a:t>pantomimorum</a:t>
            </a:r>
            <a:r>
              <a:rPr lang="nl-NL" sz="2000" dirty="0">
                <a:solidFill>
                  <a:srgbClr val="FFFF00"/>
                </a:solidFill>
              </a:rPr>
              <a:t>: </a:t>
            </a:r>
            <a:r>
              <a:rPr lang="nl-NL" sz="2000" dirty="0" err="1">
                <a:solidFill>
                  <a:srgbClr val="FFFF00"/>
                </a:solidFill>
              </a:rPr>
              <a:t>nulla</a:t>
            </a:r>
            <a:r>
              <a:rPr lang="nl-NL" sz="2000" dirty="0">
                <a:solidFill>
                  <a:srgbClr val="FFFF00"/>
                </a:solidFill>
              </a:rPr>
              <a:t> </a:t>
            </a:r>
            <a:r>
              <a:rPr lang="nl-NL" sz="2000" dirty="0" err="1">
                <a:solidFill>
                  <a:srgbClr val="FFFF00"/>
                </a:solidFill>
              </a:rPr>
              <a:t>servitus</a:t>
            </a:r>
            <a:r>
              <a:rPr lang="nl-NL" sz="2000" dirty="0">
                <a:solidFill>
                  <a:srgbClr val="FFFF00"/>
                </a:solidFill>
              </a:rPr>
              <a:t> </a:t>
            </a:r>
            <a:r>
              <a:rPr lang="nl-NL" sz="2000" dirty="0" err="1">
                <a:solidFill>
                  <a:srgbClr val="FFFF00"/>
                </a:solidFill>
              </a:rPr>
              <a:t>turpior</a:t>
            </a:r>
            <a:r>
              <a:rPr lang="nl-NL" sz="2000" dirty="0">
                <a:solidFill>
                  <a:srgbClr val="FFFF00"/>
                </a:solidFill>
              </a:rPr>
              <a:t> </a:t>
            </a:r>
            <a:r>
              <a:rPr lang="nl-NL" sz="2000" dirty="0" err="1">
                <a:solidFill>
                  <a:srgbClr val="FFFF00"/>
                </a:solidFill>
              </a:rPr>
              <a:t>est</a:t>
            </a:r>
            <a:r>
              <a:rPr lang="nl-NL" sz="2000" dirty="0">
                <a:solidFill>
                  <a:srgbClr val="FFFF00"/>
                </a:solidFill>
              </a:rPr>
              <a:t> </a:t>
            </a:r>
            <a:r>
              <a:rPr lang="nl-NL" sz="2000" dirty="0" err="1">
                <a:solidFill>
                  <a:srgbClr val="FFFF00"/>
                </a:solidFill>
              </a:rPr>
              <a:t>quam</a:t>
            </a:r>
            <a:r>
              <a:rPr lang="nl-NL" sz="2000" dirty="0">
                <a:solidFill>
                  <a:srgbClr val="FFFF00"/>
                </a:solidFill>
              </a:rPr>
              <a:t> </a:t>
            </a:r>
            <a:r>
              <a:rPr lang="nl-NL" sz="2000" dirty="0" err="1">
                <a:solidFill>
                  <a:srgbClr val="FFFF00"/>
                </a:solidFill>
              </a:rPr>
              <a:t>voluntaria</a:t>
            </a:r>
            <a:r>
              <a:rPr lang="nl-NL" sz="2000" dirty="0">
                <a:solidFill>
                  <a:srgbClr val="FFFF00"/>
                </a:solidFill>
              </a:rPr>
              <a:t>.</a:t>
            </a:r>
          </a:p>
          <a:p>
            <a:pPr>
              <a:lnSpc>
                <a:spcPct val="150000"/>
              </a:lnSpc>
              <a:spcBef>
                <a:spcPts val="1200"/>
              </a:spcBef>
            </a:pPr>
            <a:endParaRPr lang="nl-NL" sz="2000" dirty="0">
              <a:solidFill>
                <a:schemeClr val="accent4">
                  <a:lumMod val="20000"/>
                  <a:lumOff val="80000"/>
                </a:schemeClr>
              </a:solidFill>
            </a:endParaRPr>
          </a:p>
          <a:p>
            <a:pPr>
              <a:lnSpc>
                <a:spcPct val="150000"/>
              </a:lnSpc>
              <a:spcBef>
                <a:spcPts val="1200"/>
              </a:spcBef>
            </a:pPr>
            <a:r>
              <a:rPr lang="nl-NL" sz="2000" dirty="0">
                <a:solidFill>
                  <a:schemeClr val="accent4">
                    <a:lumMod val="20000"/>
                    <a:lumOff val="80000"/>
                  </a:schemeClr>
                </a:solidFill>
              </a:rPr>
              <a:t>“Hij is een slaaf.” Maar misschien vrij van geest. “Hij is een slaaf.” Zal dit hem schaden? Laat maar zien wie het niet is: de een is slaaf van wellust, de ander van hebzucht, weer een ander van eerzucht, allen van hoop, allen van angst. Ik zal als voorbeeld een oud-consul geven die slaaf is van een oud vrouwtje, ik zal als voorbeeld een rijkaard geven (die slaaf is) van een slavinnetje, ik zal jongemannen van zeer edele komaf laten zien als slaven van balletdansers: geen slavernij is schandelijker dan een vrijwillige. </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60861498-FDD8-4355-BABB-C05F95403667}"/>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6923488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64</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I (p.156)	rr. 7 – 13  </a:t>
            </a:r>
            <a:r>
              <a:rPr lang="nl-NL" sz="2400">
                <a:solidFill>
                  <a:srgbClr val="FCD0E1"/>
                </a:solidFill>
              </a:rPr>
              <a:t>(voorvertaald)</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507388"/>
          </a:xfrm>
          <a:prstGeom prst="rect">
            <a:avLst/>
          </a:prstGeom>
          <a:noFill/>
        </p:spPr>
        <p:txBody>
          <a:bodyPr wrap="square" rtlCol="0">
            <a:spAutoFit/>
          </a:bodyPr>
          <a:lstStyle/>
          <a:p>
            <a:pPr>
              <a:lnSpc>
                <a:spcPct val="150000"/>
              </a:lnSpc>
              <a:spcBef>
                <a:spcPts val="1200"/>
              </a:spcBef>
            </a:pPr>
            <a:r>
              <a:rPr lang="nl-NL" sz="2000" dirty="0" err="1">
                <a:solidFill>
                  <a:srgbClr val="FFFF00"/>
                </a:solidFill>
              </a:rPr>
              <a:t>Quare</a:t>
            </a:r>
            <a:r>
              <a:rPr lang="nl-NL" sz="2000" dirty="0">
                <a:solidFill>
                  <a:srgbClr val="FFFF00"/>
                </a:solidFill>
              </a:rPr>
              <a:t> non </a:t>
            </a:r>
            <a:r>
              <a:rPr lang="nl-NL" sz="2000" dirty="0" err="1">
                <a:solidFill>
                  <a:srgbClr val="FFFF00"/>
                </a:solidFill>
              </a:rPr>
              <a:t>est</a:t>
            </a:r>
            <a:r>
              <a:rPr lang="nl-NL" sz="2000" dirty="0">
                <a:solidFill>
                  <a:srgbClr val="FFFF00"/>
                </a:solidFill>
              </a:rPr>
              <a:t> </a:t>
            </a:r>
            <a:r>
              <a:rPr lang="nl-NL" sz="2000" dirty="0" err="1">
                <a:solidFill>
                  <a:srgbClr val="FFFF00"/>
                </a:solidFill>
              </a:rPr>
              <a:t>quod</a:t>
            </a:r>
            <a:r>
              <a:rPr lang="nl-NL" sz="2000" dirty="0">
                <a:solidFill>
                  <a:srgbClr val="FFFF00"/>
                </a:solidFill>
              </a:rPr>
              <a:t> </a:t>
            </a:r>
            <a:r>
              <a:rPr lang="nl-NL" sz="2000" dirty="0" err="1">
                <a:solidFill>
                  <a:srgbClr val="FFFF00"/>
                </a:solidFill>
              </a:rPr>
              <a:t>fastidiosi</a:t>
            </a:r>
            <a:r>
              <a:rPr lang="nl-NL" sz="2000" dirty="0">
                <a:solidFill>
                  <a:srgbClr val="FFFF00"/>
                </a:solidFill>
              </a:rPr>
              <a:t> </a:t>
            </a:r>
            <a:r>
              <a:rPr lang="nl-NL" sz="2000" dirty="0" err="1">
                <a:solidFill>
                  <a:srgbClr val="FFFF00"/>
                </a:solidFill>
              </a:rPr>
              <a:t>isti</a:t>
            </a:r>
            <a:r>
              <a:rPr lang="nl-NL" sz="2000" dirty="0">
                <a:solidFill>
                  <a:srgbClr val="FFFF00"/>
                </a:solidFill>
              </a:rPr>
              <a:t> te </a:t>
            </a:r>
            <a:r>
              <a:rPr lang="nl-NL" sz="2000" dirty="0" err="1">
                <a:solidFill>
                  <a:srgbClr val="FFFF00"/>
                </a:solidFill>
              </a:rPr>
              <a:t>deterreant</a:t>
            </a:r>
            <a:r>
              <a:rPr lang="nl-NL" sz="2000" dirty="0">
                <a:solidFill>
                  <a:srgbClr val="FFFF00"/>
                </a:solidFill>
              </a:rPr>
              <a:t>, </a:t>
            </a:r>
            <a:r>
              <a:rPr lang="nl-NL" sz="2000" dirty="0" err="1">
                <a:solidFill>
                  <a:srgbClr val="FFFF00"/>
                </a:solidFill>
              </a:rPr>
              <a:t>quominus</a:t>
            </a:r>
            <a:r>
              <a:rPr lang="nl-NL" sz="2000" dirty="0">
                <a:solidFill>
                  <a:srgbClr val="FFFF00"/>
                </a:solidFill>
              </a:rPr>
              <a:t> </a:t>
            </a:r>
            <a:r>
              <a:rPr lang="nl-NL" sz="2000" dirty="0" err="1">
                <a:solidFill>
                  <a:srgbClr val="FFFF00"/>
                </a:solidFill>
              </a:rPr>
              <a:t>servis</a:t>
            </a:r>
            <a:r>
              <a:rPr lang="nl-NL" sz="2000" dirty="0">
                <a:solidFill>
                  <a:srgbClr val="FFFF00"/>
                </a:solidFill>
              </a:rPr>
              <a:t> tuis </a:t>
            </a:r>
            <a:r>
              <a:rPr lang="nl-NL" sz="2000" dirty="0" err="1">
                <a:solidFill>
                  <a:srgbClr val="FFFF00"/>
                </a:solidFill>
              </a:rPr>
              <a:t>hilarem</a:t>
            </a:r>
            <a:r>
              <a:rPr lang="nl-NL" sz="2000" dirty="0">
                <a:solidFill>
                  <a:srgbClr val="FFFF00"/>
                </a:solidFill>
              </a:rPr>
              <a:t> te </a:t>
            </a:r>
            <a:r>
              <a:rPr lang="nl-NL" sz="2000" dirty="0" err="1">
                <a:solidFill>
                  <a:srgbClr val="FFFF00"/>
                </a:solidFill>
              </a:rPr>
              <a:t>praestes</a:t>
            </a:r>
            <a:r>
              <a:rPr lang="nl-NL" sz="2000" dirty="0">
                <a:solidFill>
                  <a:srgbClr val="FFFF00"/>
                </a:solidFill>
              </a:rPr>
              <a:t> et non superbe </a:t>
            </a:r>
            <a:r>
              <a:rPr lang="nl-NL" sz="2000" dirty="0" err="1">
                <a:solidFill>
                  <a:srgbClr val="FFFF00"/>
                </a:solidFill>
              </a:rPr>
              <a:t>superiorem</a:t>
            </a:r>
            <a:r>
              <a:rPr lang="nl-NL" sz="2000" dirty="0">
                <a:solidFill>
                  <a:srgbClr val="FFFF00"/>
                </a:solidFill>
              </a:rPr>
              <a:t>: </a:t>
            </a:r>
            <a:r>
              <a:rPr lang="nl-NL" sz="2000" dirty="0" err="1">
                <a:solidFill>
                  <a:srgbClr val="FFFF00"/>
                </a:solidFill>
              </a:rPr>
              <a:t>colant</a:t>
            </a:r>
            <a:r>
              <a:rPr lang="nl-NL" sz="2000" dirty="0">
                <a:solidFill>
                  <a:srgbClr val="FFFF00"/>
                </a:solidFill>
              </a:rPr>
              <a:t> </a:t>
            </a:r>
            <a:r>
              <a:rPr lang="nl-NL" sz="2000" dirty="0" err="1">
                <a:solidFill>
                  <a:srgbClr val="FFFF00"/>
                </a:solidFill>
              </a:rPr>
              <a:t>potius</a:t>
            </a:r>
            <a:r>
              <a:rPr lang="nl-NL" sz="2000" dirty="0">
                <a:solidFill>
                  <a:srgbClr val="FFFF00"/>
                </a:solidFill>
              </a:rPr>
              <a:t> te </a:t>
            </a:r>
            <a:r>
              <a:rPr lang="nl-NL" sz="2000" dirty="0" err="1">
                <a:solidFill>
                  <a:srgbClr val="FFFF00"/>
                </a:solidFill>
              </a:rPr>
              <a:t>quam</a:t>
            </a:r>
            <a:r>
              <a:rPr lang="nl-NL" sz="2000" dirty="0">
                <a:solidFill>
                  <a:srgbClr val="FFFF00"/>
                </a:solidFill>
              </a:rPr>
              <a:t> </a:t>
            </a:r>
            <a:r>
              <a:rPr lang="nl-NL" sz="2000" dirty="0" err="1">
                <a:solidFill>
                  <a:srgbClr val="FFFF00"/>
                </a:solidFill>
              </a:rPr>
              <a:t>timeant</a:t>
            </a:r>
            <a:r>
              <a:rPr lang="nl-NL" sz="2000" dirty="0">
                <a:solidFill>
                  <a:srgbClr val="FFFF00"/>
                </a:solidFill>
              </a:rPr>
              <a:t>. </a:t>
            </a:r>
            <a:r>
              <a:rPr lang="nl-NL" sz="2000" dirty="0" err="1">
                <a:solidFill>
                  <a:srgbClr val="FFFF00"/>
                </a:solidFill>
              </a:rPr>
              <a:t>Dicet</a:t>
            </a:r>
            <a:r>
              <a:rPr lang="nl-NL" sz="2000" dirty="0">
                <a:solidFill>
                  <a:srgbClr val="FFFF00"/>
                </a:solidFill>
              </a:rPr>
              <a:t> </a:t>
            </a:r>
            <a:r>
              <a:rPr lang="nl-NL" sz="2000" dirty="0" err="1">
                <a:solidFill>
                  <a:srgbClr val="FFFF00"/>
                </a:solidFill>
              </a:rPr>
              <a:t>aliquis</a:t>
            </a:r>
            <a:r>
              <a:rPr lang="nl-NL" sz="2000" dirty="0">
                <a:solidFill>
                  <a:srgbClr val="FFFF00"/>
                </a:solidFill>
              </a:rPr>
              <a:t> </a:t>
            </a:r>
            <a:r>
              <a:rPr lang="nl-NL" sz="2000" dirty="0" err="1">
                <a:solidFill>
                  <a:srgbClr val="FFFF00"/>
                </a:solidFill>
              </a:rPr>
              <a:t>nunc</a:t>
            </a:r>
            <a:r>
              <a:rPr lang="nl-NL" sz="2000" dirty="0">
                <a:solidFill>
                  <a:srgbClr val="FFFF00"/>
                </a:solidFill>
              </a:rPr>
              <a:t> me </a:t>
            </a:r>
            <a:r>
              <a:rPr lang="nl-NL" sz="2000" dirty="0" err="1">
                <a:solidFill>
                  <a:srgbClr val="FFFF00"/>
                </a:solidFill>
              </a:rPr>
              <a:t>vocare</a:t>
            </a:r>
            <a:r>
              <a:rPr lang="nl-NL" sz="2000" dirty="0">
                <a:solidFill>
                  <a:srgbClr val="FFFF00"/>
                </a:solidFill>
              </a:rPr>
              <a:t> ad </a:t>
            </a:r>
            <a:r>
              <a:rPr lang="nl-NL" sz="2000" dirty="0" err="1">
                <a:solidFill>
                  <a:srgbClr val="FFFF00"/>
                </a:solidFill>
              </a:rPr>
              <a:t>pilleum</a:t>
            </a:r>
            <a:r>
              <a:rPr lang="nl-NL" sz="2000" dirty="0">
                <a:solidFill>
                  <a:srgbClr val="FFFF00"/>
                </a:solidFill>
              </a:rPr>
              <a:t> </a:t>
            </a:r>
            <a:r>
              <a:rPr lang="nl-NL" sz="2000" dirty="0" err="1">
                <a:solidFill>
                  <a:srgbClr val="FFFF00"/>
                </a:solidFill>
              </a:rPr>
              <a:t>servos</a:t>
            </a:r>
            <a:r>
              <a:rPr lang="nl-NL" sz="2000" dirty="0">
                <a:solidFill>
                  <a:srgbClr val="FFFF00"/>
                </a:solidFill>
              </a:rPr>
              <a:t> et </a:t>
            </a:r>
            <a:r>
              <a:rPr lang="nl-NL" sz="2000" dirty="0" err="1">
                <a:solidFill>
                  <a:srgbClr val="FFFF00"/>
                </a:solidFill>
              </a:rPr>
              <a:t>dominos</a:t>
            </a:r>
            <a:r>
              <a:rPr lang="nl-NL" sz="2000" dirty="0">
                <a:solidFill>
                  <a:srgbClr val="FFFF00"/>
                </a:solidFill>
              </a:rPr>
              <a:t> de </a:t>
            </a:r>
            <a:r>
              <a:rPr lang="nl-NL" sz="2000" dirty="0" err="1">
                <a:solidFill>
                  <a:srgbClr val="FFFF00"/>
                </a:solidFill>
              </a:rPr>
              <a:t>fastigio</a:t>
            </a:r>
            <a:r>
              <a:rPr lang="nl-NL" sz="2000" dirty="0">
                <a:solidFill>
                  <a:srgbClr val="FFFF00"/>
                </a:solidFill>
              </a:rPr>
              <a:t> </a:t>
            </a:r>
            <a:r>
              <a:rPr lang="nl-NL" sz="2000" dirty="0" err="1">
                <a:solidFill>
                  <a:srgbClr val="FFFF00"/>
                </a:solidFill>
              </a:rPr>
              <a:t>suo</a:t>
            </a:r>
            <a:r>
              <a:rPr lang="nl-NL" sz="2000" dirty="0">
                <a:solidFill>
                  <a:srgbClr val="FFFF00"/>
                </a:solidFill>
              </a:rPr>
              <a:t> </a:t>
            </a:r>
            <a:r>
              <a:rPr lang="nl-NL" sz="2000" dirty="0" err="1">
                <a:solidFill>
                  <a:srgbClr val="FFFF00"/>
                </a:solidFill>
              </a:rPr>
              <a:t>deicere</a:t>
            </a:r>
            <a:r>
              <a:rPr lang="nl-NL" sz="2000" dirty="0">
                <a:solidFill>
                  <a:srgbClr val="FFFF00"/>
                </a:solidFill>
              </a:rPr>
              <a:t>, </a:t>
            </a:r>
            <a:r>
              <a:rPr lang="nl-NL" sz="2000" dirty="0" err="1">
                <a:solidFill>
                  <a:srgbClr val="FFFF00"/>
                </a:solidFill>
              </a:rPr>
              <a:t>quod</a:t>
            </a:r>
            <a:r>
              <a:rPr lang="nl-NL" sz="2000" dirty="0">
                <a:solidFill>
                  <a:srgbClr val="FFFF00"/>
                </a:solidFill>
              </a:rPr>
              <a:t> </a:t>
            </a:r>
            <a:r>
              <a:rPr lang="nl-NL" sz="2000" dirty="0" err="1">
                <a:solidFill>
                  <a:srgbClr val="FFFF00"/>
                </a:solidFill>
              </a:rPr>
              <a:t>dixi</a:t>
            </a:r>
            <a:r>
              <a:rPr lang="nl-NL" sz="2000" dirty="0">
                <a:solidFill>
                  <a:srgbClr val="FFFF00"/>
                </a:solidFill>
              </a:rPr>
              <a:t>, '</a:t>
            </a:r>
            <a:r>
              <a:rPr lang="nl-NL" sz="2000" dirty="0" err="1">
                <a:solidFill>
                  <a:srgbClr val="FFFF00"/>
                </a:solidFill>
              </a:rPr>
              <a:t>colant</a:t>
            </a:r>
            <a:r>
              <a:rPr lang="nl-NL" sz="2000" dirty="0">
                <a:solidFill>
                  <a:srgbClr val="FFFF00"/>
                </a:solidFill>
              </a:rPr>
              <a:t> </a:t>
            </a:r>
            <a:r>
              <a:rPr lang="nl-NL" sz="2000" dirty="0" err="1">
                <a:solidFill>
                  <a:srgbClr val="FFFF00"/>
                </a:solidFill>
              </a:rPr>
              <a:t>potius</a:t>
            </a:r>
            <a:r>
              <a:rPr lang="nl-NL" sz="2000" dirty="0">
                <a:solidFill>
                  <a:srgbClr val="FFFF00"/>
                </a:solidFill>
              </a:rPr>
              <a:t> </a:t>
            </a:r>
            <a:r>
              <a:rPr lang="nl-NL" sz="2000" dirty="0" err="1">
                <a:solidFill>
                  <a:srgbClr val="FFFF00"/>
                </a:solidFill>
              </a:rPr>
              <a:t>dominum</a:t>
            </a:r>
            <a:r>
              <a:rPr lang="nl-NL" sz="2000" dirty="0">
                <a:solidFill>
                  <a:srgbClr val="FFFF00"/>
                </a:solidFill>
              </a:rPr>
              <a:t> </a:t>
            </a:r>
            <a:r>
              <a:rPr lang="nl-NL" sz="2000" dirty="0" err="1">
                <a:solidFill>
                  <a:srgbClr val="FFFF00"/>
                </a:solidFill>
              </a:rPr>
              <a:t>quam</a:t>
            </a:r>
            <a:r>
              <a:rPr lang="nl-NL" sz="2000" dirty="0">
                <a:solidFill>
                  <a:srgbClr val="FFFF00"/>
                </a:solidFill>
              </a:rPr>
              <a:t> </a:t>
            </a:r>
            <a:r>
              <a:rPr lang="nl-NL" sz="2000" dirty="0" err="1">
                <a:solidFill>
                  <a:srgbClr val="FFFF00"/>
                </a:solidFill>
              </a:rPr>
              <a:t>timeant</a:t>
            </a:r>
            <a:r>
              <a:rPr lang="nl-NL" sz="2000" dirty="0">
                <a:solidFill>
                  <a:srgbClr val="FFFF00"/>
                </a:solidFill>
              </a:rPr>
              <a:t>’.</a:t>
            </a:r>
          </a:p>
          <a:p>
            <a:pPr>
              <a:lnSpc>
                <a:spcPct val="150000"/>
              </a:lnSpc>
              <a:spcBef>
                <a:spcPts val="1200"/>
              </a:spcBef>
            </a:pPr>
            <a:endParaRPr lang="nl-NL" sz="2000" dirty="0">
              <a:solidFill>
                <a:schemeClr val="accent4">
                  <a:lumMod val="20000"/>
                  <a:lumOff val="80000"/>
                </a:schemeClr>
              </a:solidFill>
            </a:endParaRPr>
          </a:p>
          <a:p>
            <a:pPr>
              <a:lnSpc>
                <a:spcPct val="150000"/>
              </a:lnSpc>
              <a:spcBef>
                <a:spcPts val="1200"/>
              </a:spcBef>
            </a:pPr>
            <a:r>
              <a:rPr lang="nl-NL" sz="2000" dirty="0">
                <a:solidFill>
                  <a:schemeClr val="accent4">
                    <a:lumMod val="20000"/>
                    <a:lumOff val="80000"/>
                  </a:schemeClr>
                </a:solidFill>
              </a:rPr>
              <a:t>Daarom is er geen reden waarom die kieskeurige figuren jou ervan zouden weerhouden om je joviaal te betonen ten opzichte van je slaven en niet op een hooghartige wijze superieur/boven hen verheven: laten ze je liever/eerder respecteren dan vrezen. Iemand zal zeggen dat ik nu de slaven oproep tot de </a:t>
            </a:r>
            <a:r>
              <a:rPr lang="nl-NL" sz="2000" dirty="0" err="1">
                <a:solidFill>
                  <a:schemeClr val="accent4">
                    <a:lumMod val="20000"/>
                    <a:lumOff val="80000"/>
                  </a:schemeClr>
                </a:solidFill>
              </a:rPr>
              <a:t>vrijheidstrijd</a:t>
            </a:r>
            <a:r>
              <a:rPr lang="nl-NL" sz="2000" dirty="0">
                <a:solidFill>
                  <a:schemeClr val="accent4">
                    <a:lumMod val="20000"/>
                    <a:lumOff val="80000"/>
                  </a:schemeClr>
                </a:solidFill>
              </a:rPr>
              <a:t> en dat ik de meesters van hun voetstuk af gooi, omdat ik heb gezegd, “laten ze een/de meester liever respecteren dan vrezen”.</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4A7F0FED-AEBB-4AD3-AAA5-0C9EC8CA2C7A}"/>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9354905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65</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I (p.156)	rr. 13 – 17  </a:t>
            </a:r>
            <a:r>
              <a:rPr lang="nl-NL" sz="2400">
                <a:solidFill>
                  <a:srgbClr val="FCD0E1"/>
                </a:solidFill>
              </a:rPr>
              <a:t>(voorvertaald)</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3584058"/>
          </a:xfrm>
          <a:prstGeom prst="rect">
            <a:avLst/>
          </a:prstGeom>
          <a:noFill/>
        </p:spPr>
        <p:txBody>
          <a:bodyPr wrap="square" rtlCol="0">
            <a:spAutoFit/>
          </a:bodyPr>
          <a:lstStyle/>
          <a:p>
            <a:pPr>
              <a:lnSpc>
                <a:spcPct val="150000"/>
              </a:lnSpc>
              <a:spcBef>
                <a:spcPts val="1200"/>
              </a:spcBef>
            </a:pPr>
            <a:r>
              <a:rPr lang="nl-NL" sz="2000" dirty="0">
                <a:solidFill>
                  <a:srgbClr val="FFFF00"/>
                </a:solidFill>
              </a:rPr>
              <a:t>'Ita' </a:t>
            </a:r>
            <a:r>
              <a:rPr lang="nl-NL" sz="2000" dirty="0" err="1">
                <a:solidFill>
                  <a:srgbClr val="FFFF00"/>
                </a:solidFill>
              </a:rPr>
              <a:t>inquit</a:t>
            </a:r>
            <a:r>
              <a:rPr lang="nl-NL" sz="2000" dirty="0">
                <a:solidFill>
                  <a:srgbClr val="FFFF00"/>
                </a:solidFill>
              </a:rPr>
              <a:t> '</a:t>
            </a:r>
            <a:r>
              <a:rPr lang="nl-NL" sz="2000" dirty="0" err="1">
                <a:solidFill>
                  <a:srgbClr val="FFFF00"/>
                </a:solidFill>
              </a:rPr>
              <a:t>prorsus</a:t>
            </a:r>
            <a:r>
              <a:rPr lang="nl-NL" sz="2000" dirty="0">
                <a:solidFill>
                  <a:srgbClr val="FFFF00"/>
                </a:solidFill>
              </a:rPr>
              <a:t>? </a:t>
            </a:r>
            <a:r>
              <a:rPr lang="nl-NL" sz="2000" dirty="0" err="1">
                <a:solidFill>
                  <a:srgbClr val="FFFF00"/>
                </a:solidFill>
              </a:rPr>
              <a:t>Colant</a:t>
            </a:r>
            <a:r>
              <a:rPr lang="nl-NL" sz="2000" dirty="0">
                <a:solidFill>
                  <a:srgbClr val="FFFF00"/>
                </a:solidFill>
              </a:rPr>
              <a:t> </a:t>
            </a:r>
            <a:r>
              <a:rPr lang="nl-NL" sz="2000" dirty="0" err="1">
                <a:solidFill>
                  <a:srgbClr val="FFFF00"/>
                </a:solidFill>
              </a:rPr>
              <a:t>tamquam</a:t>
            </a:r>
            <a:r>
              <a:rPr lang="nl-NL" sz="2000" dirty="0">
                <a:solidFill>
                  <a:srgbClr val="FFFF00"/>
                </a:solidFill>
              </a:rPr>
              <a:t> </a:t>
            </a:r>
            <a:r>
              <a:rPr lang="nl-NL" sz="2000" dirty="0" err="1">
                <a:solidFill>
                  <a:srgbClr val="FFFF00"/>
                </a:solidFill>
              </a:rPr>
              <a:t>clientes</a:t>
            </a:r>
            <a:r>
              <a:rPr lang="nl-NL" sz="2000" dirty="0">
                <a:solidFill>
                  <a:srgbClr val="FFFF00"/>
                </a:solidFill>
              </a:rPr>
              <a:t>, </a:t>
            </a:r>
            <a:r>
              <a:rPr lang="nl-NL" sz="2000" dirty="0" err="1">
                <a:solidFill>
                  <a:srgbClr val="FFFF00"/>
                </a:solidFill>
              </a:rPr>
              <a:t>tamquam</a:t>
            </a:r>
            <a:r>
              <a:rPr lang="nl-NL" sz="2000" dirty="0">
                <a:solidFill>
                  <a:srgbClr val="FFFF00"/>
                </a:solidFill>
              </a:rPr>
              <a:t> </a:t>
            </a:r>
            <a:r>
              <a:rPr lang="nl-NL" sz="2000" dirty="0" err="1">
                <a:solidFill>
                  <a:srgbClr val="FFFF00"/>
                </a:solidFill>
              </a:rPr>
              <a:t>salutatores</a:t>
            </a:r>
            <a:r>
              <a:rPr lang="nl-NL" sz="2000" dirty="0">
                <a:solidFill>
                  <a:srgbClr val="FFFF00"/>
                </a:solidFill>
              </a:rPr>
              <a:t>?’ Hoc </a:t>
            </a:r>
            <a:r>
              <a:rPr lang="nl-NL" sz="2000" dirty="0" err="1">
                <a:solidFill>
                  <a:srgbClr val="FFFF00"/>
                </a:solidFill>
              </a:rPr>
              <a:t>qui</a:t>
            </a:r>
            <a:r>
              <a:rPr lang="nl-NL" sz="2000" dirty="0">
                <a:solidFill>
                  <a:srgbClr val="FFFF00"/>
                </a:solidFill>
              </a:rPr>
              <a:t> </a:t>
            </a:r>
            <a:r>
              <a:rPr lang="nl-NL" sz="2000" dirty="0" err="1">
                <a:solidFill>
                  <a:srgbClr val="FFFF00"/>
                </a:solidFill>
              </a:rPr>
              <a:t>dixerit</a:t>
            </a:r>
            <a:r>
              <a:rPr lang="nl-NL" sz="2000" dirty="0">
                <a:solidFill>
                  <a:srgbClr val="FFFF00"/>
                </a:solidFill>
              </a:rPr>
              <a:t>, </a:t>
            </a:r>
            <a:r>
              <a:rPr lang="nl-NL" sz="2000" dirty="0" err="1">
                <a:solidFill>
                  <a:srgbClr val="FFFF00"/>
                </a:solidFill>
              </a:rPr>
              <a:t>obliviscetur</a:t>
            </a:r>
            <a:r>
              <a:rPr lang="nl-NL" sz="2000" dirty="0">
                <a:solidFill>
                  <a:srgbClr val="FFFF00"/>
                </a:solidFill>
              </a:rPr>
              <a:t> </a:t>
            </a:r>
            <a:r>
              <a:rPr lang="nl-NL" sz="2000" dirty="0" err="1">
                <a:solidFill>
                  <a:srgbClr val="FFFF00"/>
                </a:solidFill>
              </a:rPr>
              <a:t>id</a:t>
            </a:r>
            <a:r>
              <a:rPr lang="nl-NL" sz="2000" dirty="0">
                <a:solidFill>
                  <a:srgbClr val="FFFF00"/>
                </a:solidFill>
              </a:rPr>
              <a:t> </a:t>
            </a:r>
            <a:r>
              <a:rPr lang="nl-NL" sz="2000" dirty="0" err="1">
                <a:solidFill>
                  <a:srgbClr val="FFFF00"/>
                </a:solidFill>
              </a:rPr>
              <a:t>dominis</a:t>
            </a:r>
            <a:r>
              <a:rPr lang="nl-NL" sz="2000" dirty="0">
                <a:solidFill>
                  <a:srgbClr val="FFFF00"/>
                </a:solidFill>
              </a:rPr>
              <a:t> </a:t>
            </a:r>
            <a:r>
              <a:rPr lang="nl-NL" sz="2000" dirty="0" err="1">
                <a:solidFill>
                  <a:srgbClr val="FFFF00"/>
                </a:solidFill>
              </a:rPr>
              <a:t>parum</a:t>
            </a:r>
            <a:r>
              <a:rPr lang="nl-NL" sz="2000" dirty="0">
                <a:solidFill>
                  <a:srgbClr val="FFFF00"/>
                </a:solidFill>
              </a:rPr>
              <a:t> non </a:t>
            </a:r>
            <a:r>
              <a:rPr lang="nl-NL" sz="2000" dirty="0" err="1">
                <a:solidFill>
                  <a:srgbClr val="FFFF00"/>
                </a:solidFill>
              </a:rPr>
              <a:t>esse</a:t>
            </a:r>
            <a:r>
              <a:rPr lang="nl-NL" sz="2000" dirty="0">
                <a:solidFill>
                  <a:srgbClr val="FFFF00"/>
                </a:solidFill>
              </a:rPr>
              <a:t>, </a:t>
            </a:r>
            <a:r>
              <a:rPr lang="nl-NL" sz="2000" dirty="0" err="1">
                <a:solidFill>
                  <a:srgbClr val="FFFF00"/>
                </a:solidFill>
              </a:rPr>
              <a:t>quod</a:t>
            </a:r>
            <a:r>
              <a:rPr lang="nl-NL" sz="2000" dirty="0">
                <a:solidFill>
                  <a:srgbClr val="FFFF00"/>
                </a:solidFill>
              </a:rPr>
              <a:t> deo </a:t>
            </a:r>
            <a:r>
              <a:rPr lang="nl-NL" sz="2000" dirty="0" err="1">
                <a:solidFill>
                  <a:srgbClr val="FFFF00"/>
                </a:solidFill>
              </a:rPr>
              <a:t>sat</a:t>
            </a:r>
            <a:r>
              <a:rPr lang="nl-NL" sz="2000" dirty="0">
                <a:solidFill>
                  <a:srgbClr val="FFFF00"/>
                </a:solidFill>
              </a:rPr>
              <a:t> </a:t>
            </a:r>
            <a:r>
              <a:rPr lang="nl-NL" sz="2000" dirty="0" err="1">
                <a:solidFill>
                  <a:srgbClr val="FFFF00"/>
                </a:solidFill>
              </a:rPr>
              <a:t>est.</a:t>
            </a:r>
            <a:r>
              <a:rPr lang="nl-NL" sz="2000" dirty="0">
                <a:solidFill>
                  <a:srgbClr val="FFFF00"/>
                </a:solidFill>
              </a:rPr>
              <a:t> </a:t>
            </a:r>
            <a:r>
              <a:rPr lang="nl-NL" sz="2000" dirty="0" err="1">
                <a:solidFill>
                  <a:srgbClr val="FFFF00"/>
                </a:solidFill>
              </a:rPr>
              <a:t>Qui</a:t>
            </a:r>
            <a:r>
              <a:rPr lang="nl-NL" sz="2000" dirty="0">
                <a:solidFill>
                  <a:srgbClr val="FFFF00"/>
                </a:solidFill>
              </a:rPr>
              <a:t> </a:t>
            </a:r>
            <a:r>
              <a:rPr lang="nl-NL" sz="2000" dirty="0" err="1">
                <a:solidFill>
                  <a:srgbClr val="FFFF00"/>
                </a:solidFill>
              </a:rPr>
              <a:t>colitur</a:t>
            </a:r>
            <a:r>
              <a:rPr lang="nl-NL" sz="2000" dirty="0">
                <a:solidFill>
                  <a:srgbClr val="FFFF00"/>
                </a:solidFill>
              </a:rPr>
              <a:t>, et </a:t>
            </a:r>
            <a:r>
              <a:rPr lang="nl-NL" sz="2000" dirty="0" err="1">
                <a:solidFill>
                  <a:srgbClr val="FFFF00"/>
                </a:solidFill>
              </a:rPr>
              <a:t>amatur</a:t>
            </a:r>
            <a:r>
              <a:rPr lang="nl-NL" sz="2000" dirty="0">
                <a:solidFill>
                  <a:srgbClr val="FFFF00"/>
                </a:solidFill>
              </a:rPr>
              <a:t>: non </a:t>
            </a:r>
            <a:r>
              <a:rPr lang="nl-NL" sz="2000" dirty="0" err="1">
                <a:solidFill>
                  <a:srgbClr val="FFFF00"/>
                </a:solidFill>
              </a:rPr>
              <a:t>potest</a:t>
            </a:r>
            <a:r>
              <a:rPr lang="nl-NL" sz="2000" dirty="0">
                <a:solidFill>
                  <a:srgbClr val="FFFF00"/>
                </a:solidFill>
              </a:rPr>
              <a:t> </a:t>
            </a:r>
            <a:r>
              <a:rPr lang="nl-NL" sz="2000" dirty="0" err="1">
                <a:solidFill>
                  <a:srgbClr val="FFFF00"/>
                </a:solidFill>
              </a:rPr>
              <a:t>amor</a:t>
            </a:r>
            <a:r>
              <a:rPr lang="nl-NL" sz="2000" dirty="0">
                <a:solidFill>
                  <a:srgbClr val="FFFF00"/>
                </a:solidFill>
              </a:rPr>
              <a:t> cum </a:t>
            </a:r>
            <a:r>
              <a:rPr lang="nl-NL" sz="2000" dirty="0" err="1">
                <a:solidFill>
                  <a:srgbClr val="FFFF00"/>
                </a:solidFill>
              </a:rPr>
              <a:t>timore</a:t>
            </a:r>
            <a:r>
              <a:rPr lang="nl-NL" sz="2000" dirty="0">
                <a:solidFill>
                  <a:srgbClr val="FFFF00"/>
                </a:solidFill>
              </a:rPr>
              <a:t> </a:t>
            </a:r>
            <a:r>
              <a:rPr lang="nl-NL" sz="2000" dirty="0" err="1">
                <a:solidFill>
                  <a:srgbClr val="FFFF00"/>
                </a:solidFill>
              </a:rPr>
              <a:t>misceri</a:t>
            </a:r>
            <a:r>
              <a:rPr lang="nl-NL" sz="2000" dirty="0">
                <a:solidFill>
                  <a:srgbClr val="FFFF00"/>
                </a:solidFill>
              </a:rPr>
              <a:t>.</a:t>
            </a:r>
          </a:p>
          <a:p>
            <a:pPr>
              <a:lnSpc>
                <a:spcPct val="150000"/>
              </a:lnSpc>
              <a:spcBef>
                <a:spcPts val="1200"/>
              </a:spcBef>
            </a:pPr>
            <a:endParaRPr lang="nl-NL" sz="2000" dirty="0">
              <a:solidFill>
                <a:schemeClr val="accent4">
                  <a:lumMod val="20000"/>
                  <a:lumOff val="80000"/>
                </a:schemeClr>
              </a:solidFill>
            </a:endParaRPr>
          </a:p>
          <a:p>
            <a:pPr>
              <a:lnSpc>
                <a:spcPct val="150000"/>
              </a:lnSpc>
              <a:spcBef>
                <a:spcPts val="1200"/>
              </a:spcBef>
            </a:pPr>
            <a:r>
              <a:rPr lang="nl-NL" sz="2000" dirty="0">
                <a:solidFill>
                  <a:schemeClr val="accent4">
                    <a:lumMod val="20000"/>
                    <a:lumOff val="80000"/>
                  </a:schemeClr>
                </a:solidFill>
              </a:rPr>
              <a:t>“Meen je dat werkelijk?” zegt iemand wellicht, “moeten ze hem als/bij wijze van </a:t>
            </a:r>
            <a:r>
              <a:rPr lang="nl-NL" sz="2000" dirty="0" err="1">
                <a:solidFill>
                  <a:schemeClr val="accent4">
                    <a:lumMod val="20000"/>
                    <a:lumOff val="80000"/>
                  </a:schemeClr>
                </a:solidFill>
              </a:rPr>
              <a:t>clientes</a:t>
            </a:r>
            <a:r>
              <a:rPr lang="nl-NL" sz="2000" dirty="0">
                <a:solidFill>
                  <a:schemeClr val="accent4">
                    <a:lumMod val="20000"/>
                    <a:lumOff val="80000"/>
                  </a:schemeClr>
                </a:solidFill>
              </a:rPr>
              <a:t>, als/bij wijze van ochtendgroetbrengers respecteren/respect tonen?” Wie die gezegd zal hebben, zal vergeten dat dát voor meesters niet te weinig is wat voor een/de god voldoende is. Wie gerespecteerd wordt, wordt ook bemind: liefde kan niet vermengd worden/verwisseld worden met angst/samen gaan met angst.</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27BBE273-C128-4B91-9AB8-D75912A803B3}"/>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9179769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66</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J (p.157)	rr. 1 – 6</a:t>
            </a:r>
            <a:endParaRPr lang="nl-NL" sz="2400">
              <a:solidFill>
                <a:srgbClr val="FCD0E1"/>
              </a:solidFill>
            </a:endParaRP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045723"/>
          </a:xfrm>
          <a:prstGeom prst="rect">
            <a:avLst/>
          </a:prstGeom>
          <a:noFill/>
        </p:spPr>
        <p:txBody>
          <a:bodyPr wrap="square" rtlCol="0">
            <a:spAutoFit/>
          </a:bodyPr>
          <a:lstStyle/>
          <a:p>
            <a:pPr>
              <a:lnSpc>
                <a:spcPct val="150000"/>
              </a:lnSpc>
              <a:spcBef>
                <a:spcPts val="1200"/>
              </a:spcBef>
            </a:pPr>
            <a:r>
              <a:rPr lang="nl-NL" sz="2000" dirty="0" err="1">
                <a:solidFill>
                  <a:srgbClr val="FFFF00"/>
                </a:solidFill>
              </a:rPr>
              <a:t>Rectissime</a:t>
            </a:r>
            <a:r>
              <a:rPr lang="nl-NL" sz="2000" dirty="0">
                <a:solidFill>
                  <a:srgbClr val="FFFF00"/>
                </a:solidFill>
              </a:rPr>
              <a:t> ergo </a:t>
            </a:r>
            <a:r>
              <a:rPr lang="nl-NL" sz="2000" dirty="0" err="1">
                <a:solidFill>
                  <a:srgbClr val="FFFF00"/>
                </a:solidFill>
              </a:rPr>
              <a:t>facere</a:t>
            </a:r>
            <a:r>
              <a:rPr lang="nl-NL" sz="2000" dirty="0">
                <a:solidFill>
                  <a:srgbClr val="FFFF00"/>
                </a:solidFill>
              </a:rPr>
              <a:t> te </a:t>
            </a:r>
            <a:r>
              <a:rPr lang="nl-NL" sz="2000" dirty="0" err="1">
                <a:solidFill>
                  <a:srgbClr val="FFFF00"/>
                </a:solidFill>
              </a:rPr>
              <a:t>iudico</a:t>
            </a:r>
            <a:r>
              <a:rPr lang="nl-NL" sz="2000" dirty="0">
                <a:solidFill>
                  <a:srgbClr val="FFFF00"/>
                </a:solidFill>
              </a:rPr>
              <a:t>, </a:t>
            </a:r>
            <a:r>
              <a:rPr lang="nl-NL" sz="2000" dirty="0" err="1">
                <a:solidFill>
                  <a:srgbClr val="FFFF00"/>
                </a:solidFill>
              </a:rPr>
              <a:t>quod</a:t>
            </a:r>
            <a:r>
              <a:rPr lang="nl-NL" sz="2000" dirty="0">
                <a:solidFill>
                  <a:srgbClr val="FFFF00"/>
                </a:solidFill>
              </a:rPr>
              <a:t> </a:t>
            </a:r>
            <a:r>
              <a:rPr lang="nl-NL" sz="2000" dirty="0" err="1">
                <a:solidFill>
                  <a:srgbClr val="FFFF00"/>
                </a:solidFill>
              </a:rPr>
              <a:t>timeri</a:t>
            </a:r>
            <a:r>
              <a:rPr lang="nl-NL" sz="2000" dirty="0">
                <a:solidFill>
                  <a:srgbClr val="FFFF00"/>
                </a:solidFill>
              </a:rPr>
              <a:t> a </a:t>
            </a:r>
            <a:r>
              <a:rPr lang="nl-NL" sz="2000" dirty="0" err="1">
                <a:solidFill>
                  <a:srgbClr val="FFFF00"/>
                </a:solidFill>
              </a:rPr>
              <a:t>servis</a:t>
            </a:r>
            <a:r>
              <a:rPr lang="nl-NL" sz="2000" dirty="0">
                <a:solidFill>
                  <a:srgbClr val="FFFF00"/>
                </a:solidFill>
              </a:rPr>
              <a:t> tuis non vis, </a:t>
            </a:r>
            <a:r>
              <a:rPr lang="nl-NL" sz="2000" dirty="0" err="1">
                <a:solidFill>
                  <a:srgbClr val="FFFF00"/>
                </a:solidFill>
              </a:rPr>
              <a:t>quod</a:t>
            </a:r>
            <a:r>
              <a:rPr lang="nl-NL" sz="2000" dirty="0">
                <a:solidFill>
                  <a:srgbClr val="FFFF00"/>
                </a:solidFill>
              </a:rPr>
              <a:t> </a:t>
            </a:r>
            <a:r>
              <a:rPr lang="nl-NL" sz="2000" dirty="0" err="1">
                <a:solidFill>
                  <a:srgbClr val="FFFF00"/>
                </a:solidFill>
              </a:rPr>
              <a:t>verborum</a:t>
            </a:r>
            <a:r>
              <a:rPr lang="nl-NL" sz="2000" dirty="0">
                <a:solidFill>
                  <a:srgbClr val="FFFF00"/>
                </a:solidFill>
              </a:rPr>
              <a:t> </a:t>
            </a:r>
            <a:r>
              <a:rPr lang="nl-NL" sz="2000" dirty="0" err="1">
                <a:solidFill>
                  <a:srgbClr val="FFFF00"/>
                </a:solidFill>
              </a:rPr>
              <a:t>castigatione</a:t>
            </a:r>
            <a:r>
              <a:rPr lang="nl-NL" sz="2000" dirty="0">
                <a:solidFill>
                  <a:srgbClr val="FFFF00"/>
                </a:solidFill>
              </a:rPr>
              <a:t> </a:t>
            </a:r>
            <a:r>
              <a:rPr lang="nl-NL" sz="2000" dirty="0" err="1">
                <a:solidFill>
                  <a:srgbClr val="FFFF00"/>
                </a:solidFill>
              </a:rPr>
              <a:t>uteris</a:t>
            </a:r>
            <a:r>
              <a:rPr lang="nl-NL" sz="2000" dirty="0">
                <a:solidFill>
                  <a:srgbClr val="FFFF00"/>
                </a:solidFill>
              </a:rPr>
              <a:t>: </a:t>
            </a:r>
            <a:r>
              <a:rPr lang="nl-NL" sz="2000" dirty="0" err="1">
                <a:solidFill>
                  <a:srgbClr val="FFFF00"/>
                </a:solidFill>
              </a:rPr>
              <a:t>verberibus</a:t>
            </a:r>
            <a:r>
              <a:rPr lang="nl-NL" sz="2000" dirty="0">
                <a:solidFill>
                  <a:srgbClr val="FFFF00"/>
                </a:solidFill>
              </a:rPr>
              <a:t> </a:t>
            </a:r>
            <a:r>
              <a:rPr lang="nl-NL" sz="2000" dirty="0" err="1">
                <a:solidFill>
                  <a:srgbClr val="FFFF00"/>
                </a:solidFill>
              </a:rPr>
              <a:t>muta</a:t>
            </a:r>
            <a:r>
              <a:rPr lang="nl-NL" sz="2000" dirty="0">
                <a:solidFill>
                  <a:srgbClr val="FFFF00"/>
                </a:solidFill>
              </a:rPr>
              <a:t> </a:t>
            </a:r>
            <a:r>
              <a:rPr lang="nl-NL" sz="2000" dirty="0" err="1">
                <a:solidFill>
                  <a:srgbClr val="FFFF00"/>
                </a:solidFill>
              </a:rPr>
              <a:t>admonentur</a:t>
            </a:r>
            <a:r>
              <a:rPr lang="nl-NL" sz="2000" dirty="0">
                <a:solidFill>
                  <a:srgbClr val="FFFF00"/>
                </a:solidFill>
              </a:rPr>
              <a:t>. Non, </a:t>
            </a:r>
            <a:r>
              <a:rPr lang="nl-NL" sz="2000" dirty="0" err="1">
                <a:solidFill>
                  <a:srgbClr val="FFFF00"/>
                </a:solidFill>
              </a:rPr>
              <a:t>quicquid</a:t>
            </a:r>
            <a:r>
              <a:rPr lang="nl-NL" sz="2000" dirty="0">
                <a:solidFill>
                  <a:srgbClr val="FFFF00"/>
                </a:solidFill>
              </a:rPr>
              <a:t> </a:t>
            </a:r>
            <a:r>
              <a:rPr lang="nl-NL" sz="2000" dirty="0" err="1">
                <a:solidFill>
                  <a:srgbClr val="FFFF00"/>
                </a:solidFill>
              </a:rPr>
              <a:t>nos</a:t>
            </a:r>
            <a:r>
              <a:rPr lang="nl-NL" sz="2000" dirty="0">
                <a:solidFill>
                  <a:srgbClr val="FFFF00"/>
                </a:solidFill>
              </a:rPr>
              <a:t> </a:t>
            </a:r>
            <a:r>
              <a:rPr lang="nl-NL" sz="2000" dirty="0" err="1">
                <a:solidFill>
                  <a:srgbClr val="FFFF00"/>
                </a:solidFill>
              </a:rPr>
              <a:t>offendit</a:t>
            </a:r>
            <a:r>
              <a:rPr lang="nl-NL" sz="2000" dirty="0">
                <a:solidFill>
                  <a:srgbClr val="FFFF00"/>
                </a:solidFill>
              </a:rPr>
              <a:t>, et </a:t>
            </a:r>
            <a:r>
              <a:rPr lang="nl-NL" sz="2000" dirty="0" err="1">
                <a:solidFill>
                  <a:srgbClr val="FFFF00"/>
                </a:solidFill>
              </a:rPr>
              <a:t>laedit</a:t>
            </a:r>
            <a:r>
              <a:rPr lang="nl-NL" sz="2000" dirty="0">
                <a:solidFill>
                  <a:srgbClr val="FFFF00"/>
                </a:solidFill>
              </a:rPr>
              <a:t>. </a:t>
            </a:r>
            <a:r>
              <a:rPr lang="nl-NL" sz="2000" dirty="0" err="1">
                <a:solidFill>
                  <a:srgbClr val="FFFF00"/>
                </a:solidFill>
              </a:rPr>
              <a:t>Sed</a:t>
            </a:r>
            <a:r>
              <a:rPr lang="nl-NL" sz="2000" dirty="0">
                <a:solidFill>
                  <a:srgbClr val="FFFF00"/>
                </a:solidFill>
              </a:rPr>
              <a:t> ad </a:t>
            </a:r>
            <a:r>
              <a:rPr lang="nl-NL" sz="2000" dirty="0" err="1">
                <a:solidFill>
                  <a:srgbClr val="FFFF00"/>
                </a:solidFill>
              </a:rPr>
              <a:t>rabiem</a:t>
            </a:r>
            <a:r>
              <a:rPr lang="nl-NL" sz="2000" dirty="0">
                <a:solidFill>
                  <a:srgbClr val="FFFF00"/>
                </a:solidFill>
              </a:rPr>
              <a:t> </a:t>
            </a:r>
            <a:r>
              <a:rPr lang="nl-NL" sz="2000" dirty="0" err="1">
                <a:solidFill>
                  <a:srgbClr val="FFFF00"/>
                </a:solidFill>
              </a:rPr>
              <a:t>cogunt</a:t>
            </a:r>
            <a:r>
              <a:rPr lang="nl-NL" sz="2000" dirty="0">
                <a:solidFill>
                  <a:srgbClr val="FFFF00"/>
                </a:solidFill>
              </a:rPr>
              <a:t> </a:t>
            </a:r>
            <a:r>
              <a:rPr lang="nl-NL" sz="2000" dirty="0" err="1">
                <a:solidFill>
                  <a:srgbClr val="FFFF00"/>
                </a:solidFill>
              </a:rPr>
              <a:t>pervenire</a:t>
            </a:r>
            <a:r>
              <a:rPr lang="nl-NL" sz="2000" dirty="0">
                <a:solidFill>
                  <a:srgbClr val="FFFF00"/>
                </a:solidFill>
              </a:rPr>
              <a:t> </a:t>
            </a:r>
            <a:r>
              <a:rPr lang="nl-NL" sz="2000" dirty="0" err="1">
                <a:solidFill>
                  <a:srgbClr val="FFFF00"/>
                </a:solidFill>
              </a:rPr>
              <a:t>deliciae</a:t>
            </a:r>
            <a:r>
              <a:rPr lang="nl-NL" sz="2000" dirty="0">
                <a:solidFill>
                  <a:srgbClr val="FFFF00"/>
                </a:solidFill>
              </a:rPr>
              <a:t>, ut </a:t>
            </a:r>
            <a:r>
              <a:rPr lang="nl-NL" sz="2000" dirty="0" err="1">
                <a:solidFill>
                  <a:srgbClr val="FFFF00"/>
                </a:solidFill>
              </a:rPr>
              <a:t>quicquid</a:t>
            </a:r>
            <a:r>
              <a:rPr lang="nl-NL" sz="2000" dirty="0">
                <a:solidFill>
                  <a:srgbClr val="FFFF00"/>
                </a:solidFill>
              </a:rPr>
              <a:t> non ex </a:t>
            </a:r>
            <a:r>
              <a:rPr lang="nl-NL" sz="2000" dirty="0" err="1">
                <a:solidFill>
                  <a:srgbClr val="FFFF00"/>
                </a:solidFill>
              </a:rPr>
              <a:t>voluntate</a:t>
            </a:r>
            <a:r>
              <a:rPr lang="nl-NL" sz="2000" dirty="0">
                <a:solidFill>
                  <a:srgbClr val="FFFF00"/>
                </a:solidFill>
              </a:rPr>
              <a:t> </a:t>
            </a:r>
            <a:r>
              <a:rPr lang="nl-NL" sz="2000" dirty="0" err="1">
                <a:solidFill>
                  <a:srgbClr val="FFFF00"/>
                </a:solidFill>
              </a:rPr>
              <a:t>respondit</a:t>
            </a:r>
            <a:r>
              <a:rPr lang="nl-NL" sz="2000" dirty="0">
                <a:solidFill>
                  <a:srgbClr val="FFFF00"/>
                </a:solidFill>
              </a:rPr>
              <a:t>, </a:t>
            </a:r>
            <a:r>
              <a:rPr lang="nl-NL" sz="2000" dirty="0" err="1">
                <a:solidFill>
                  <a:srgbClr val="FFFF00"/>
                </a:solidFill>
              </a:rPr>
              <a:t>iram</a:t>
            </a:r>
            <a:r>
              <a:rPr lang="nl-NL" sz="2000" dirty="0">
                <a:solidFill>
                  <a:srgbClr val="FFFF00"/>
                </a:solidFill>
              </a:rPr>
              <a:t> </a:t>
            </a:r>
            <a:r>
              <a:rPr lang="nl-NL" sz="2000" dirty="0" err="1">
                <a:solidFill>
                  <a:srgbClr val="FFFF00"/>
                </a:solidFill>
              </a:rPr>
              <a:t>evocet</a:t>
            </a:r>
            <a:r>
              <a:rPr lang="nl-NL" sz="2000" dirty="0">
                <a:solidFill>
                  <a:srgbClr val="FFFF00"/>
                </a:solidFill>
              </a:rPr>
              <a:t>.</a:t>
            </a:r>
          </a:p>
          <a:p>
            <a:pPr>
              <a:lnSpc>
                <a:spcPct val="150000"/>
              </a:lnSpc>
              <a:spcBef>
                <a:spcPts val="1200"/>
              </a:spcBef>
            </a:pPr>
            <a:endParaRPr lang="nl-NL" sz="2000" dirty="0">
              <a:solidFill>
                <a:schemeClr val="accent4">
                  <a:lumMod val="20000"/>
                  <a:lumOff val="80000"/>
                </a:schemeClr>
              </a:solidFill>
            </a:endParaRPr>
          </a:p>
          <a:p>
            <a:pPr>
              <a:lnSpc>
                <a:spcPct val="150000"/>
              </a:lnSpc>
              <a:spcBef>
                <a:spcPts val="1200"/>
              </a:spcBef>
            </a:pPr>
            <a:r>
              <a:rPr lang="nl-NL" sz="2000" dirty="0">
                <a:solidFill>
                  <a:schemeClr val="accent4">
                    <a:lumMod val="20000"/>
                    <a:lumOff val="80000"/>
                  </a:schemeClr>
                </a:solidFill>
              </a:rPr>
              <a:t>Daarom ben ik van mening dat jij volkomen juist handelt wat betreft het feit dat je niet door je slaven gevreesd wilt worden, dat je een bestraffing van woorden gebruikt: met zweepslagen worden stomme voorwerpen/dieren aangespoord. Niet al wat ons raakt kwetst (ons) ook; maar verwendheid dwingt (ons) te geraken tot waanzin/ in razernij te vervallen, zodat al wat niet beantwoord heeft aan de/onze wil de/onze woede oproept.</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BDACC457-A518-4BA1-B4B3-D320DCC41386}"/>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0065552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67</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J (p.157)	rr. 7 – 13</a:t>
            </a:r>
            <a:endParaRPr lang="nl-NL" sz="2400">
              <a:solidFill>
                <a:srgbClr val="FCD0E1"/>
              </a:solidFill>
            </a:endParaRP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969053"/>
          </a:xfrm>
          <a:prstGeom prst="rect">
            <a:avLst/>
          </a:prstGeom>
          <a:noFill/>
        </p:spPr>
        <p:txBody>
          <a:bodyPr wrap="square" rtlCol="0">
            <a:spAutoFit/>
          </a:bodyPr>
          <a:lstStyle/>
          <a:p>
            <a:pPr>
              <a:lnSpc>
                <a:spcPct val="150000"/>
              </a:lnSpc>
              <a:spcBef>
                <a:spcPts val="1200"/>
              </a:spcBef>
            </a:pPr>
            <a:r>
              <a:rPr lang="nl-NL" sz="2000" dirty="0" err="1">
                <a:solidFill>
                  <a:srgbClr val="FFFF00"/>
                </a:solidFill>
              </a:rPr>
              <a:t>Regum</a:t>
            </a:r>
            <a:r>
              <a:rPr lang="nl-NL" sz="2000" dirty="0">
                <a:solidFill>
                  <a:srgbClr val="FFFF00"/>
                </a:solidFill>
              </a:rPr>
              <a:t> </a:t>
            </a:r>
            <a:r>
              <a:rPr lang="nl-NL" sz="2000" dirty="0" err="1">
                <a:solidFill>
                  <a:srgbClr val="FFFF00"/>
                </a:solidFill>
              </a:rPr>
              <a:t>nobis</a:t>
            </a:r>
            <a:r>
              <a:rPr lang="nl-NL" sz="2000" dirty="0">
                <a:solidFill>
                  <a:srgbClr val="FFFF00"/>
                </a:solidFill>
              </a:rPr>
              <a:t> </a:t>
            </a:r>
            <a:r>
              <a:rPr lang="nl-NL" sz="2000" dirty="0" err="1">
                <a:solidFill>
                  <a:srgbClr val="FFFF00"/>
                </a:solidFill>
              </a:rPr>
              <a:t>induimus</a:t>
            </a:r>
            <a:r>
              <a:rPr lang="nl-NL" sz="2000" dirty="0">
                <a:solidFill>
                  <a:srgbClr val="FFFF00"/>
                </a:solidFill>
              </a:rPr>
              <a:t> </a:t>
            </a:r>
            <a:r>
              <a:rPr lang="nl-NL" sz="2000" dirty="0" err="1">
                <a:solidFill>
                  <a:srgbClr val="FFFF00"/>
                </a:solidFill>
              </a:rPr>
              <a:t>animos</a:t>
            </a:r>
            <a:r>
              <a:rPr lang="nl-NL" sz="2000" dirty="0">
                <a:solidFill>
                  <a:srgbClr val="FFFF00"/>
                </a:solidFill>
              </a:rPr>
              <a:t>. Nam </a:t>
            </a:r>
            <a:r>
              <a:rPr lang="nl-NL" sz="2000" dirty="0" err="1">
                <a:solidFill>
                  <a:srgbClr val="FFFF00"/>
                </a:solidFill>
              </a:rPr>
              <a:t>illi</a:t>
            </a:r>
            <a:r>
              <a:rPr lang="nl-NL" sz="2000" dirty="0">
                <a:solidFill>
                  <a:srgbClr val="FFFF00"/>
                </a:solidFill>
              </a:rPr>
              <a:t> </a:t>
            </a:r>
            <a:r>
              <a:rPr lang="nl-NL" sz="2000" dirty="0" err="1">
                <a:solidFill>
                  <a:srgbClr val="FFFF00"/>
                </a:solidFill>
              </a:rPr>
              <a:t>quoque</a:t>
            </a:r>
            <a:r>
              <a:rPr lang="nl-NL" sz="2000" dirty="0">
                <a:solidFill>
                  <a:srgbClr val="FFFF00"/>
                </a:solidFill>
              </a:rPr>
              <a:t> </a:t>
            </a:r>
            <a:r>
              <a:rPr lang="nl-NL" sz="2000" dirty="0" err="1">
                <a:solidFill>
                  <a:srgbClr val="FFFF00"/>
                </a:solidFill>
              </a:rPr>
              <a:t>obliti</a:t>
            </a:r>
            <a:r>
              <a:rPr lang="nl-NL" sz="2000" dirty="0">
                <a:solidFill>
                  <a:srgbClr val="FFFF00"/>
                </a:solidFill>
              </a:rPr>
              <a:t> et </a:t>
            </a:r>
            <a:r>
              <a:rPr lang="nl-NL" sz="2000" dirty="0" err="1">
                <a:solidFill>
                  <a:srgbClr val="FFFF00"/>
                </a:solidFill>
              </a:rPr>
              <a:t>suarum</a:t>
            </a:r>
            <a:r>
              <a:rPr lang="nl-NL" sz="2000" dirty="0">
                <a:solidFill>
                  <a:srgbClr val="FFFF00"/>
                </a:solidFill>
              </a:rPr>
              <a:t> </a:t>
            </a:r>
            <a:r>
              <a:rPr lang="nl-NL" sz="2000" dirty="0" err="1">
                <a:solidFill>
                  <a:srgbClr val="FFFF00"/>
                </a:solidFill>
              </a:rPr>
              <a:t>virium</a:t>
            </a:r>
            <a:r>
              <a:rPr lang="nl-NL" sz="2000" dirty="0">
                <a:solidFill>
                  <a:srgbClr val="FFFF00"/>
                </a:solidFill>
              </a:rPr>
              <a:t> et </a:t>
            </a:r>
            <a:r>
              <a:rPr lang="nl-NL" sz="2000" dirty="0" err="1">
                <a:solidFill>
                  <a:srgbClr val="FFFF00"/>
                </a:solidFill>
              </a:rPr>
              <a:t>inbecillitatis</a:t>
            </a:r>
            <a:r>
              <a:rPr lang="nl-NL" sz="2000" dirty="0">
                <a:solidFill>
                  <a:srgbClr val="FFFF00"/>
                </a:solidFill>
              </a:rPr>
              <a:t> </a:t>
            </a:r>
            <a:r>
              <a:rPr lang="nl-NL" sz="2000" dirty="0" err="1">
                <a:solidFill>
                  <a:srgbClr val="FFFF00"/>
                </a:solidFill>
              </a:rPr>
              <a:t>alienae</a:t>
            </a:r>
            <a:r>
              <a:rPr lang="nl-NL" sz="2000" dirty="0">
                <a:solidFill>
                  <a:srgbClr val="FFFF00"/>
                </a:solidFill>
              </a:rPr>
              <a:t> sic </a:t>
            </a:r>
            <a:r>
              <a:rPr lang="nl-NL" sz="2000" dirty="0" err="1">
                <a:solidFill>
                  <a:srgbClr val="FFFF00"/>
                </a:solidFill>
              </a:rPr>
              <a:t>excandescunt</a:t>
            </a:r>
            <a:r>
              <a:rPr lang="nl-NL" sz="2000" dirty="0">
                <a:solidFill>
                  <a:srgbClr val="FFFF00"/>
                </a:solidFill>
              </a:rPr>
              <a:t>, sic </a:t>
            </a:r>
            <a:r>
              <a:rPr lang="nl-NL" sz="2000" dirty="0" err="1">
                <a:solidFill>
                  <a:srgbClr val="FFFF00"/>
                </a:solidFill>
              </a:rPr>
              <a:t>saeviunt</a:t>
            </a:r>
            <a:r>
              <a:rPr lang="nl-NL" sz="2000" dirty="0">
                <a:solidFill>
                  <a:srgbClr val="FFFF00"/>
                </a:solidFill>
              </a:rPr>
              <a:t>, quasi </a:t>
            </a:r>
            <a:r>
              <a:rPr lang="nl-NL" sz="2000" dirty="0" err="1">
                <a:solidFill>
                  <a:srgbClr val="FFFF00"/>
                </a:solidFill>
              </a:rPr>
              <a:t>iniuriam</a:t>
            </a:r>
            <a:r>
              <a:rPr lang="nl-NL" sz="2000" dirty="0">
                <a:solidFill>
                  <a:srgbClr val="FFFF00"/>
                </a:solidFill>
              </a:rPr>
              <a:t> </a:t>
            </a:r>
            <a:r>
              <a:rPr lang="nl-NL" sz="2000" dirty="0" err="1">
                <a:solidFill>
                  <a:srgbClr val="FFFF00"/>
                </a:solidFill>
              </a:rPr>
              <a:t>acceperint</a:t>
            </a:r>
            <a:r>
              <a:rPr lang="nl-NL" sz="2000" dirty="0">
                <a:solidFill>
                  <a:srgbClr val="FFFF00"/>
                </a:solidFill>
              </a:rPr>
              <a:t>, a </a:t>
            </a:r>
            <a:r>
              <a:rPr lang="nl-NL" sz="2000" dirty="0" err="1">
                <a:solidFill>
                  <a:srgbClr val="FFFF00"/>
                </a:solidFill>
              </a:rPr>
              <a:t>cuius</a:t>
            </a:r>
            <a:r>
              <a:rPr lang="nl-NL" sz="2000" dirty="0">
                <a:solidFill>
                  <a:srgbClr val="FFFF00"/>
                </a:solidFill>
              </a:rPr>
              <a:t> rei </a:t>
            </a:r>
            <a:r>
              <a:rPr lang="nl-NL" sz="2000" dirty="0" err="1">
                <a:solidFill>
                  <a:srgbClr val="FFFF00"/>
                </a:solidFill>
              </a:rPr>
              <a:t>periculo</a:t>
            </a:r>
            <a:r>
              <a:rPr lang="nl-NL" sz="2000" dirty="0">
                <a:solidFill>
                  <a:srgbClr val="FFFF00"/>
                </a:solidFill>
              </a:rPr>
              <a:t> </a:t>
            </a:r>
            <a:r>
              <a:rPr lang="nl-NL" sz="2000" dirty="0" err="1">
                <a:solidFill>
                  <a:srgbClr val="FFFF00"/>
                </a:solidFill>
              </a:rPr>
              <a:t>illos</a:t>
            </a:r>
            <a:r>
              <a:rPr lang="nl-NL" sz="2000" dirty="0">
                <a:solidFill>
                  <a:srgbClr val="FFFF00"/>
                </a:solidFill>
              </a:rPr>
              <a:t> </a:t>
            </a:r>
            <a:r>
              <a:rPr lang="nl-NL" sz="2000" dirty="0" err="1">
                <a:solidFill>
                  <a:srgbClr val="FFFF00"/>
                </a:solidFill>
              </a:rPr>
              <a:t>fortunae</a:t>
            </a:r>
            <a:r>
              <a:rPr lang="nl-NL" sz="2000" dirty="0">
                <a:solidFill>
                  <a:srgbClr val="FFFF00"/>
                </a:solidFill>
              </a:rPr>
              <a:t> </a:t>
            </a:r>
            <a:r>
              <a:rPr lang="nl-NL" sz="2000" dirty="0" err="1">
                <a:solidFill>
                  <a:srgbClr val="FFFF00"/>
                </a:solidFill>
              </a:rPr>
              <a:t>suae</a:t>
            </a:r>
            <a:r>
              <a:rPr lang="nl-NL" sz="2000" dirty="0">
                <a:solidFill>
                  <a:srgbClr val="FFFF00"/>
                </a:solidFill>
              </a:rPr>
              <a:t> </a:t>
            </a:r>
            <a:r>
              <a:rPr lang="nl-NL" sz="2000" dirty="0" err="1">
                <a:solidFill>
                  <a:srgbClr val="FFFF00"/>
                </a:solidFill>
              </a:rPr>
              <a:t>magnitudo</a:t>
            </a:r>
            <a:r>
              <a:rPr lang="nl-NL" sz="2000" dirty="0">
                <a:solidFill>
                  <a:srgbClr val="FFFF00"/>
                </a:solidFill>
              </a:rPr>
              <a:t> </a:t>
            </a:r>
            <a:r>
              <a:rPr lang="nl-NL" sz="2000" dirty="0" err="1">
                <a:solidFill>
                  <a:srgbClr val="FFFF00"/>
                </a:solidFill>
              </a:rPr>
              <a:t>tutissimos</a:t>
            </a:r>
            <a:r>
              <a:rPr lang="nl-NL" sz="2000" dirty="0">
                <a:solidFill>
                  <a:srgbClr val="FFFF00"/>
                </a:solidFill>
              </a:rPr>
              <a:t> </a:t>
            </a:r>
            <a:r>
              <a:rPr lang="nl-NL" sz="2000" dirty="0" err="1">
                <a:solidFill>
                  <a:srgbClr val="FFFF00"/>
                </a:solidFill>
              </a:rPr>
              <a:t>praestat</a:t>
            </a:r>
            <a:r>
              <a:rPr lang="nl-NL" sz="2000" dirty="0">
                <a:solidFill>
                  <a:srgbClr val="FFFF00"/>
                </a:solidFill>
              </a:rPr>
              <a:t>. </a:t>
            </a:r>
            <a:r>
              <a:rPr lang="nl-NL" sz="2000" dirty="0" err="1">
                <a:solidFill>
                  <a:srgbClr val="FFFF00"/>
                </a:solidFill>
              </a:rPr>
              <a:t>Nec</a:t>
            </a:r>
            <a:r>
              <a:rPr lang="nl-NL" sz="2000" dirty="0">
                <a:solidFill>
                  <a:srgbClr val="FFFF00"/>
                </a:solidFill>
              </a:rPr>
              <a:t> hoc ignorant, </a:t>
            </a:r>
            <a:r>
              <a:rPr lang="nl-NL" sz="2000" dirty="0" err="1">
                <a:solidFill>
                  <a:srgbClr val="FFFF00"/>
                </a:solidFill>
              </a:rPr>
              <a:t>sed</a:t>
            </a:r>
            <a:r>
              <a:rPr lang="nl-NL" sz="2000" dirty="0">
                <a:solidFill>
                  <a:srgbClr val="FFFF00"/>
                </a:solidFill>
              </a:rPr>
              <a:t> </a:t>
            </a:r>
            <a:r>
              <a:rPr lang="nl-NL" sz="2000" dirty="0" err="1">
                <a:solidFill>
                  <a:srgbClr val="FFFF00"/>
                </a:solidFill>
              </a:rPr>
              <a:t>occasionem</a:t>
            </a:r>
            <a:r>
              <a:rPr lang="nl-NL" sz="2000" dirty="0">
                <a:solidFill>
                  <a:srgbClr val="FFFF00"/>
                </a:solidFill>
              </a:rPr>
              <a:t> </a:t>
            </a:r>
            <a:r>
              <a:rPr lang="nl-NL" sz="2000" dirty="0" err="1">
                <a:solidFill>
                  <a:srgbClr val="FFFF00"/>
                </a:solidFill>
              </a:rPr>
              <a:t>nocendi</a:t>
            </a:r>
            <a:r>
              <a:rPr lang="nl-NL" sz="2000" dirty="0">
                <a:solidFill>
                  <a:srgbClr val="FFFF00"/>
                </a:solidFill>
              </a:rPr>
              <a:t> </a:t>
            </a:r>
            <a:r>
              <a:rPr lang="nl-NL" sz="2000" dirty="0" err="1">
                <a:solidFill>
                  <a:srgbClr val="FFFF00"/>
                </a:solidFill>
              </a:rPr>
              <a:t>captant</a:t>
            </a:r>
            <a:r>
              <a:rPr lang="nl-NL" sz="2000" dirty="0">
                <a:solidFill>
                  <a:srgbClr val="FFFF00"/>
                </a:solidFill>
              </a:rPr>
              <a:t> </a:t>
            </a:r>
            <a:r>
              <a:rPr lang="nl-NL" sz="2000" dirty="0" err="1">
                <a:solidFill>
                  <a:srgbClr val="FFFF00"/>
                </a:solidFill>
              </a:rPr>
              <a:t>querendo</a:t>
            </a:r>
            <a:r>
              <a:rPr lang="nl-NL" sz="2000" dirty="0">
                <a:solidFill>
                  <a:srgbClr val="FFFF00"/>
                </a:solidFill>
              </a:rPr>
              <a:t>; </a:t>
            </a:r>
            <a:r>
              <a:rPr lang="nl-NL" sz="2000" dirty="0" err="1">
                <a:solidFill>
                  <a:srgbClr val="FFFF00"/>
                </a:solidFill>
              </a:rPr>
              <a:t>acceperunt</a:t>
            </a:r>
            <a:r>
              <a:rPr lang="nl-NL" sz="2000" dirty="0">
                <a:solidFill>
                  <a:srgbClr val="FFFF00"/>
                </a:solidFill>
              </a:rPr>
              <a:t> </a:t>
            </a:r>
            <a:r>
              <a:rPr lang="nl-NL" sz="2000" dirty="0" err="1">
                <a:solidFill>
                  <a:srgbClr val="FFFF00"/>
                </a:solidFill>
              </a:rPr>
              <a:t>iniuriam</a:t>
            </a:r>
            <a:r>
              <a:rPr lang="nl-NL" sz="2000" dirty="0">
                <a:solidFill>
                  <a:srgbClr val="FFFF00"/>
                </a:solidFill>
              </a:rPr>
              <a:t>, ut </a:t>
            </a:r>
            <a:r>
              <a:rPr lang="nl-NL" sz="2000" dirty="0" err="1">
                <a:solidFill>
                  <a:srgbClr val="FFFF00"/>
                </a:solidFill>
              </a:rPr>
              <a:t>facerent</a:t>
            </a:r>
            <a:r>
              <a:rPr lang="nl-NL" sz="2000" dirty="0">
                <a:solidFill>
                  <a:srgbClr val="FFFF00"/>
                </a:solidFill>
              </a:rPr>
              <a:t>. </a:t>
            </a:r>
          </a:p>
          <a:p>
            <a:pPr>
              <a:lnSpc>
                <a:spcPct val="150000"/>
              </a:lnSpc>
              <a:spcBef>
                <a:spcPts val="1200"/>
              </a:spcBef>
            </a:pPr>
            <a:endParaRPr lang="nl-NL" sz="2000" dirty="0">
              <a:solidFill>
                <a:schemeClr val="accent4">
                  <a:lumMod val="20000"/>
                  <a:lumOff val="80000"/>
                </a:schemeClr>
              </a:solidFill>
            </a:endParaRPr>
          </a:p>
          <a:p>
            <a:pPr>
              <a:lnSpc>
                <a:spcPct val="150000"/>
              </a:lnSpc>
              <a:spcBef>
                <a:spcPts val="1200"/>
              </a:spcBef>
            </a:pPr>
            <a:r>
              <a:rPr lang="nl-NL" sz="2000" dirty="0">
                <a:solidFill>
                  <a:schemeClr val="accent4">
                    <a:lumMod val="20000"/>
                    <a:lumOff val="80000"/>
                  </a:schemeClr>
                </a:solidFill>
              </a:rPr>
              <a:t>Wij meten ons de instelling van koningen aan; want ook die worden, omdat ze én hun eigen machtspositie én de zwakheid van een ander vergeten zijn, zo witheet van woede, ze gaan zo tekeer, alsof ze onrecht aangedaan gekregen hebben, een risico waartegen de omvang van hun fortuin hen uitermate beveiligt/ hen volkomen immuun maakt. En ze weten dit uitstekend, maar ze grijpen (toch) de gelegenheid aan om schade te berokkenen door (opzichtig) te klagen; ze hebben (naar hun idee) onrecht aangedaan gekregen met de bedoeling het (onrecht) te doen.</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139738BF-CC1A-4CB3-BF44-04D8C6A32DFF}"/>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77871774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203214"/>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68</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r>
              <a:rPr lang="nl-NL" sz="2400">
                <a:solidFill>
                  <a:srgbClr val="FFFF00"/>
                </a:solidFill>
              </a:rPr>
              <a:t>Seneca epistula 47, J (p.157)	rr. 13 – 16</a:t>
            </a:r>
            <a:endParaRPr lang="nl-NL" sz="2400">
              <a:solidFill>
                <a:srgbClr val="FCD0E1"/>
              </a:solidFill>
            </a:endParaRP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3122393"/>
          </a:xfrm>
          <a:prstGeom prst="rect">
            <a:avLst/>
          </a:prstGeom>
          <a:noFill/>
        </p:spPr>
        <p:txBody>
          <a:bodyPr wrap="square" rtlCol="0">
            <a:spAutoFit/>
          </a:bodyPr>
          <a:lstStyle/>
          <a:p>
            <a:pPr>
              <a:lnSpc>
                <a:spcPct val="150000"/>
              </a:lnSpc>
              <a:spcBef>
                <a:spcPts val="1200"/>
              </a:spcBef>
            </a:pPr>
            <a:r>
              <a:rPr lang="nl-NL" sz="2000" dirty="0" err="1">
                <a:solidFill>
                  <a:srgbClr val="FFFF00"/>
                </a:solidFill>
              </a:rPr>
              <a:t>Diutius</a:t>
            </a:r>
            <a:r>
              <a:rPr lang="nl-NL" sz="2000" dirty="0">
                <a:solidFill>
                  <a:srgbClr val="FFFF00"/>
                </a:solidFill>
              </a:rPr>
              <a:t> te </a:t>
            </a:r>
            <a:r>
              <a:rPr lang="nl-NL" sz="2000" dirty="0" err="1">
                <a:solidFill>
                  <a:srgbClr val="FFFF00"/>
                </a:solidFill>
              </a:rPr>
              <a:t>morari</a:t>
            </a:r>
            <a:r>
              <a:rPr lang="nl-NL" sz="2000" dirty="0">
                <a:solidFill>
                  <a:srgbClr val="FFFF00"/>
                </a:solidFill>
              </a:rPr>
              <a:t> </a:t>
            </a:r>
            <a:r>
              <a:rPr lang="nl-NL" sz="2000" dirty="0" err="1">
                <a:solidFill>
                  <a:srgbClr val="FFFF00"/>
                </a:solidFill>
              </a:rPr>
              <a:t>nolo</a:t>
            </a:r>
            <a:r>
              <a:rPr lang="nl-NL" sz="2000" dirty="0">
                <a:solidFill>
                  <a:srgbClr val="FFFF00"/>
                </a:solidFill>
              </a:rPr>
              <a:t>; non </a:t>
            </a:r>
            <a:r>
              <a:rPr lang="nl-NL" sz="2000" dirty="0" err="1">
                <a:solidFill>
                  <a:srgbClr val="FFFF00"/>
                </a:solidFill>
              </a:rPr>
              <a:t>est</a:t>
            </a:r>
            <a:r>
              <a:rPr lang="nl-NL" sz="2000" dirty="0">
                <a:solidFill>
                  <a:srgbClr val="FFFF00"/>
                </a:solidFill>
              </a:rPr>
              <a:t> </a:t>
            </a:r>
            <a:r>
              <a:rPr lang="nl-NL" sz="2000" dirty="0" err="1">
                <a:solidFill>
                  <a:srgbClr val="FFFF00"/>
                </a:solidFill>
              </a:rPr>
              <a:t>enim</a:t>
            </a:r>
            <a:r>
              <a:rPr lang="nl-NL" sz="2000" dirty="0">
                <a:solidFill>
                  <a:srgbClr val="FFFF00"/>
                </a:solidFill>
              </a:rPr>
              <a:t> </a:t>
            </a:r>
            <a:r>
              <a:rPr lang="nl-NL" sz="2000" dirty="0" err="1">
                <a:solidFill>
                  <a:srgbClr val="FFFF00"/>
                </a:solidFill>
              </a:rPr>
              <a:t>tibi</a:t>
            </a:r>
            <a:r>
              <a:rPr lang="nl-NL" sz="2000" dirty="0">
                <a:solidFill>
                  <a:srgbClr val="FFFF00"/>
                </a:solidFill>
              </a:rPr>
              <a:t> </a:t>
            </a:r>
            <a:r>
              <a:rPr lang="nl-NL" sz="2000" dirty="0" err="1">
                <a:solidFill>
                  <a:srgbClr val="FFFF00"/>
                </a:solidFill>
              </a:rPr>
              <a:t>exhortatione</a:t>
            </a:r>
            <a:r>
              <a:rPr lang="nl-NL" sz="2000" dirty="0">
                <a:solidFill>
                  <a:srgbClr val="FFFF00"/>
                </a:solidFill>
              </a:rPr>
              <a:t> opus. Hoc </a:t>
            </a:r>
            <a:r>
              <a:rPr lang="nl-NL" sz="2000" dirty="0" err="1">
                <a:solidFill>
                  <a:srgbClr val="FFFF00"/>
                </a:solidFill>
              </a:rPr>
              <a:t>habent</a:t>
            </a:r>
            <a:r>
              <a:rPr lang="nl-NL" sz="2000" dirty="0">
                <a:solidFill>
                  <a:srgbClr val="FFFF00"/>
                </a:solidFill>
              </a:rPr>
              <a:t> </a:t>
            </a:r>
            <a:r>
              <a:rPr lang="nl-NL" sz="2000" dirty="0" err="1">
                <a:solidFill>
                  <a:srgbClr val="FFFF00"/>
                </a:solidFill>
              </a:rPr>
              <a:t>inter</a:t>
            </a:r>
            <a:r>
              <a:rPr lang="nl-NL" sz="2000" dirty="0">
                <a:solidFill>
                  <a:srgbClr val="FFFF00"/>
                </a:solidFill>
              </a:rPr>
              <a:t> cetera boni mores: </a:t>
            </a:r>
            <a:r>
              <a:rPr lang="nl-NL" sz="2000" dirty="0" err="1">
                <a:solidFill>
                  <a:srgbClr val="FFFF00"/>
                </a:solidFill>
              </a:rPr>
              <a:t>placent</a:t>
            </a:r>
            <a:r>
              <a:rPr lang="nl-NL" sz="2000" dirty="0">
                <a:solidFill>
                  <a:srgbClr val="FFFF00"/>
                </a:solidFill>
              </a:rPr>
              <a:t> </a:t>
            </a:r>
            <a:r>
              <a:rPr lang="nl-NL" sz="2000" dirty="0" err="1">
                <a:solidFill>
                  <a:srgbClr val="FFFF00"/>
                </a:solidFill>
              </a:rPr>
              <a:t>sibi</a:t>
            </a:r>
            <a:r>
              <a:rPr lang="nl-NL" sz="2000" dirty="0">
                <a:solidFill>
                  <a:srgbClr val="FFFF00"/>
                </a:solidFill>
              </a:rPr>
              <a:t>, permanent. Levis </a:t>
            </a:r>
            <a:r>
              <a:rPr lang="nl-NL" sz="2000" dirty="0" err="1">
                <a:solidFill>
                  <a:srgbClr val="FFFF00"/>
                </a:solidFill>
              </a:rPr>
              <a:t>est</a:t>
            </a:r>
            <a:r>
              <a:rPr lang="nl-NL" sz="2000" dirty="0">
                <a:solidFill>
                  <a:srgbClr val="FFFF00"/>
                </a:solidFill>
              </a:rPr>
              <a:t> </a:t>
            </a:r>
            <a:r>
              <a:rPr lang="nl-NL" sz="2000" dirty="0" err="1">
                <a:solidFill>
                  <a:srgbClr val="FFFF00"/>
                </a:solidFill>
              </a:rPr>
              <a:t>malitia</a:t>
            </a:r>
            <a:r>
              <a:rPr lang="nl-NL" sz="2000" dirty="0">
                <a:solidFill>
                  <a:srgbClr val="FFFF00"/>
                </a:solidFill>
              </a:rPr>
              <a:t>, </a:t>
            </a:r>
            <a:r>
              <a:rPr lang="nl-NL" sz="2000" dirty="0" err="1">
                <a:solidFill>
                  <a:srgbClr val="FFFF00"/>
                </a:solidFill>
              </a:rPr>
              <a:t>saepe</a:t>
            </a:r>
            <a:r>
              <a:rPr lang="nl-NL" sz="2000" dirty="0">
                <a:solidFill>
                  <a:srgbClr val="FFFF00"/>
                </a:solidFill>
              </a:rPr>
              <a:t> </a:t>
            </a:r>
            <a:r>
              <a:rPr lang="nl-NL" sz="2000" dirty="0" err="1">
                <a:solidFill>
                  <a:srgbClr val="FFFF00"/>
                </a:solidFill>
              </a:rPr>
              <a:t>mutatur</a:t>
            </a:r>
            <a:r>
              <a:rPr lang="nl-NL" sz="2000" dirty="0">
                <a:solidFill>
                  <a:srgbClr val="FFFF00"/>
                </a:solidFill>
              </a:rPr>
              <a:t>, non in </a:t>
            </a:r>
            <a:r>
              <a:rPr lang="nl-NL" sz="2000" dirty="0" err="1">
                <a:solidFill>
                  <a:srgbClr val="FFFF00"/>
                </a:solidFill>
              </a:rPr>
              <a:t>melius</a:t>
            </a:r>
            <a:r>
              <a:rPr lang="nl-NL" sz="2000" dirty="0">
                <a:solidFill>
                  <a:srgbClr val="FFFF00"/>
                </a:solidFill>
              </a:rPr>
              <a:t>, </a:t>
            </a:r>
            <a:r>
              <a:rPr lang="nl-NL" sz="2000" dirty="0" err="1">
                <a:solidFill>
                  <a:srgbClr val="FFFF00"/>
                </a:solidFill>
              </a:rPr>
              <a:t>sed</a:t>
            </a:r>
            <a:r>
              <a:rPr lang="nl-NL" sz="2000" dirty="0">
                <a:solidFill>
                  <a:srgbClr val="FFFF00"/>
                </a:solidFill>
              </a:rPr>
              <a:t> in </a:t>
            </a:r>
            <a:r>
              <a:rPr lang="nl-NL" sz="2000" dirty="0" err="1">
                <a:solidFill>
                  <a:srgbClr val="FFFF00"/>
                </a:solidFill>
              </a:rPr>
              <a:t>aliud</a:t>
            </a:r>
            <a:r>
              <a:rPr lang="nl-NL" sz="2000" dirty="0">
                <a:solidFill>
                  <a:srgbClr val="FFFF00"/>
                </a:solidFill>
              </a:rPr>
              <a:t>. Vale. </a:t>
            </a:r>
          </a:p>
          <a:p>
            <a:pPr>
              <a:lnSpc>
                <a:spcPct val="150000"/>
              </a:lnSpc>
              <a:spcBef>
                <a:spcPts val="1200"/>
              </a:spcBef>
            </a:pPr>
            <a:endParaRPr lang="nl-NL" sz="2000" dirty="0">
              <a:solidFill>
                <a:schemeClr val="accent4">
                  <a:lumMod val="20000"/>
                  <a:lumOff val="80000"/>
                </a:schemeClr>
              </a:solidFill>
            </a:endParaRPr>
          </a:p>
          <a:p>
            <a:pPr>
              <a:lnSpc>
                <a:spcPct val="150000"/>
              </a:lnSpc>
              <a:spcBef>
                <a:spcPts val="1200"/>
              </a:spcBef>
            </a:pPr>
            <a:r>
              <a:rPr lang="nl-NL" sz="2000" dirty="0">
                <a:solidFill>
                  <a:schemeClr val="accent4">
                    <a:lumMod val="20000"/>
                    <a:lumOff val="80000"/>
                  </a:schemeClr>
                </a:solidFill>
              </a:rPr>
              <a:t>Ik wil je niet langer ophouden; want jij hebt geen aansporing nodig. Het volgende / dit heeft goed gedrag / een goede instelling onder andere: hij is tevreden met zichzelf, hij blijft onveranderd. Grillig is slechtheid, hij verandert vaak, niet in (iets) beters maar in (iets) anders. Gegroet.</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
        <p:nvSpPr>
          <p:cNvPr id="10" name="Pijl: links/rechts 9">
            <a:hlinkClick r:id="rId4" action="ppaction://hlinksldjump"/>
            <a:extLst>
              <a:ext uri="{FF2B5EF4-FFF2-40B4-BE49-F238E27FC236}">
                <a16:creationId xmlns:a16="http://schemas.microsoft.com/office/drawing/2014/main" id="{13C1A9BF-A68A-40D0-8032-50B65D7943EA}"/>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122050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7</a:t>
            </a:fld>
            <a:endParaRPr lang="nl-NL" sz="1400" b="1">
              <a:solidFill>
                <a:srgbClr val="00B0F0"/>
              </a:solidFill>
            </a:endParaRPr>
          </a:p>
        </p:txBody>
      </p:sp>
      <p:sp>
        <p:nvSpPr>
          <p:cNvPr id="6" name="Tekstvak 5">
            <a:extLst>
              <a:ext uri="{FF2B5EF4-FFF2-40B4-BE49-F238E27FC236}">
                <a16:creationId xmlns:a16="http://schemas.microsoft.com/office/drawing/2014/main" id="{C49D4E43-ABB4-4A1C-9180-4320C4B6D94F}"/>
              </a:ext>
            </a:extLst>
          </p:cNvPr>
          <p:cNvSpPr txBox="1"/>
          <p:nvPr/>
        </p:nvSpPr>
        <p:spPr>
          <a:xfrm>
            <a:off x="152568" y="142256"/>
            <a:ext cx="11700000" cy="589072"/>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Stilistische middelen (4)</a:t>
            </a:r>
          </a:p>
        </p:txBody>
      </p:sp>
      <p:sp>
        <p:nvSpPr>
          <p:cNvPr id="7" name="Tekstvak 6">
            <a:extLst>
              <a:ext uri="{FF2B5EF4-FFF2-40B4-BE49-F238E27FC236}">
                <a16:creationId xmlns:a16="http://schemas.microsoft.com/office/drawing/2014/main" id="{70A6BDBB-4036-458E-B523-76155606C37A}"/>
              </a:ext>
            </a:extLst>
          </p:cNvPr>
          <p:cNvSpPr txBox="1"/>
          <p:nvPr/>
        </p:nvSpPr>
        <p:spPr>
          <a:xfrm>
            <a:off x="180000" y="900000"/>
            <a:ext cx="11882719" cy="3416320"/>
          </a:xfrm>
          <a:prstGeom prst="rect">
            <a:avLst/>
          </a:prstGeom>
          <a:noFill/>
        </p:spPr>
        <p:txBody>
          <a:bodyPr wrap="square">
            <a:spAutoFit/>
          </a:bodyPr>
          <a:lstStyle/>
          <a:p>
            <a:r>
              <a:rPr lang="nl-NL">
                <a:solidFill>
                  <a:schemeClr val="bg1">
                    <a:lumMod val="95000"/>
                  </a:schemeClr>
                </a:solidFill>
              </a:rPr>
              <a:t>17.	</a:t>
            </a:r>
            <a:r>
              <a:rPr lang="nl-NL" b="1">
                <a:solidFill>
                  <a:srgbClr val="FFFF00"/>
                </a:solidFill>
              </a:rPr>
              <a:t>Parallellisme</a:t>
            </a:r>
            <a:r>
              <a:rPr lang="nl-NL">
                <a:solidFill>
                  <a:schemeClr val="bg1">
                    <a:lumMod val="95000"/>
                  </a:schemeClr>
                </a:solidFill>
              </a:rPr>
              <a:t>: gelijke opbouw (ABAB)</a:t>
            </a:r>
          </a:p>
          <a:p>
            <a:r>
              <a:rPr lang="nl-NL">
                <a:solidFill>
                  <a:schemeClr val="bg1">
                    <a:lumMod val="95000"/>
                  </a:schemeClr>
                </a:solidFill>
              </a:rPr>
              <a:t>	Omschrijving: twee zinnen of zinsdelen zijn qua inhoud of opbouw min of meer gelijk</a:t>
            </a:r>
          </a:p>
          <a:p>
            <a:endParaRPr lang="nl-NL">
              <a:solidFill>
                <a:schemeClr val="bg1">
                  <a:lumMod val="95000"/>
                </a:schemeClr>
              </a:solidFill>
            </a:endParaRPr>
          </a:p>
          <a:p>
            <a:r>
              <a:rPr lang="nl-NL">
                <a:solidFill>
                  <a:schemeClr val="bg1">
                    <a:lumMod val="95000"/>
                  </a:schemeClr>
                </a:solidFill>
              </a:rPr>
              <a:t>18.	</a:t>
            </a:r>
            <a:r>
              <a:rPr lang="nl-NL" b="1">
                <a:solidFill>
                  <a:srgbClr val="FFFF00"/>
                </a:solidFill>
              </a:rPr>
              <a:t>Personificatie</a:t>
            </a:r>
            <a:r>
              <a:rPr lang="nl-NL">
                <a:solidFill>
                  <a:schemeClr val="bg1">
                    <a:lumMod val="95000"/>
                  </a:schemeClr>
                </a:solidFill>
              </a:rPr>
              <a:t>: vermenselijking</a:t>
            </a:r>
          </a:p>
          <a:p>
            <a:r>
              <a:rPr lang="nl-NL">
                <a:solidFill>
                  <a:schemeClr val="bg1">
                    <a:lumMod val="95000"/>
                  </a:schemeClr>
                </a:solidFill>
              </a:rPr>
              <a:t>	Omschrijving: Dieren, levenloze dingen of verschijnselen worden als persoon beschreven</a:t>
            </a:r>
          </a:p>
          <a:p>
            <a:endParaRPr lang="nl-NL">
              <a:solidFill>
                <a:schemeClr val="bg1">
                  <a:lumMod val="95000"/>
                </a:schemeClr>
              </a:solidFill>
            </a:endParaRPr>
          </a:p>
          <a:p>
            <a:r>
              <a:rPr lang="nl-NL">
                <a:solidFill>
                  <a:schemeClr val="bg1">
                    <a:lumMod val="95000"/>
                  </a:schemeClr>
                </a:solidFill>
              </a:rPr>
              <a:t>19.	</a:t>
            </a:r>
            <a:r>
              <a:rPr lang="nl-NL" b="1">
                <a:solidFill>
                  <a:srgbClr val="FFFF00"/>
                </a:solidFill>
              </a:rPr>
              <a:t>Polysyndeton</a:t>
            </a:r>
            <a:r>
              <a:rPr lang="nl-NL">
                <a:solidFill>
                  <a:schemeClr val="bg1">
                    <a:lumMod val="95000"/>
                  </a:schemeClr>
                </a:solidFill>
              </a:rPr>
              <a:t>: veel verbindingen</a:t>
            </a:r>
          </a:p>
          <a:p>
            <a:r>
              <a:rPr lang="nl-NL">
                <a:solidFill>
                  <a:schemeClr val="bg1">
                    <a:lumMod val="95000"/>
                  </a:schemeClr>
                </a:solidFill>
              </a:rPr>
              <a:t>	Omschrijving: Drie of meer woorden of woordgroepen met dezelfde functie worden steeds door een 	nevenschikkend voegwoorden (et, ac, que, atque, aut) met elkaar verbonden.</a:t>
            </a:r>
          </a:p>
          <a:p>
            <a:endParaRPr lang="nl-NL">
              <a:solidFill>
                <a:schemeClr val="bg1">
                  <a:lumMod val="95000"/>
                </a:schemeClr>
              </a:solidFill>
            </a:endParaRPr>
          </a:p>
          <a:p>
            <a:r>
              <a:rPr lang="nl-NL">
                <a:solidFill>
                  <a:schemeClr val="bg1">
                    <a:lumMod val="95000"/>
                  </a:schemeClr>
                </a:solidFill>
              </a:rPr>
              <a:t>20.	</a:t>
            </a:r>
            <a:r>
              <a:rPr lang="nl-NL" b="1">
                <a:solidFill>
                  <a:srgbClr val="FFFF00"/>
                </a:solidFill>
              </a:rPr>
              <a:t>Praeteritio</a:t>
            </a:r>
            <a:r>
              <a:rPr lang="nl-NL">
                <a:solidFill>
                  <a:schemeClr val="bg1">
                    <a:lumMod val="95000"/>
                  </a:schemeClr>
                </a:solidFill>
              </a:rPr>
              <a:t>: overslaan</a:t>
            </a:r>
          </a:p>
          <a:p>
            <a:r>
              <a:rPr lang="nl-NL">
                <a:solidFill>
                  <a:schemeClr val="bg1">
                    <a:lumMod val="95000"/>
                  </a:schemeClr>
                </a:solidFill>
              </a:rPr>
              <a:t>	Omschrijving: zeggen dat je iets niet gaat bespreken (of hoeft te bespreken), maar het daarmee juist of toch doen</a:t>
            </a:r>
          </a:p>
        </p:txBody>
      </p:sp>
      <p:pic>
        <p:nvPicPr>
          <p:cNvPr id="8" name="Afbeelding 7">
            <a:hlinkClick r:id="rId2" action="ppaction://hlinksldjump"/>
            <a:extLst>
              <a:ext uri="{FF2B5EF4-FFF2-40B4-BE49-F238E27FC236}">
                <a16:creationId xmlns:a16="http://schemas.microsoft.com/office/drawing/2014/main" id="{E0324AD2-8EFC-452C-8F75-98E3F3C418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0" name="Tijdelijke aanduiding voor voettekst 3">
            <a:extLst>
              <a:ext uri="{FF2B5EF4-FFF2-40B4-BE49-F238E27FC236}">
                <a16:creationId xmlns:a16="http://schemas.microsoft.com/office/drawing/2014/main" id="{FF089BE6-8FAA-4029-B076-FBECD84FBF9F}"/>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Tree>
    <p:extLst>
      <p:ext uri="{BB962C8B-B14F-4D97-AF65-F5344CB8AC3E}">
        <p14:creationId xmlns:p14="http://schemas.microsoft.com/office/powerpoint/2010/main" val="2183272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8</a:t>
            </a:fld>
            <a:endParaRPr lang="nl-NL" sz="1400" b="1">
              <a:solidFill>
                <a:srgbClr val="00B0F0"/>
              </a:solidFill>
            </a:endParaRPr>
          </a:p>
        </p:txBody>
      </p:sp>
      <p:sp>
        <p:nvSpPr>
          <p:cNvPr id="6" name="Tekstvak 5">
            <a:extLst>
              <a:ext uri="{FF2B5EF4-FFF2-40B4-BE49-F238E27FC236}">
                <a16:creationId xmlns:a16="http://schemas.microsoft.com/office/drawing/2014/main" id="{C49D4E43-ABB4-4A1C-9180-4320C4B6D94F}"/>
              </a:ext>
            </a:extLst>
          </p:cNvPr>
          <p:cNvSpPr txBox="1"/>
          <p:nvPr/>
        </p:nvSpPr>
        <p:spPr>
          <a:xfrm>
            <a:off x="152568" y="142256"/>
            <a:ext cx="11700000" cy="589072"/>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Stilistische middelen (5)</a:t>
            </a:r>
          </a:p>
        </p:txBody>
      </p:sp>
      <p:sp>
        <p:nvSpPr>
          <p:cNvPr id="7" name="Tekstvak 6">
            <a:extLst>
              <a:ext uri="{FF2B5EF4-FFF2-40B4-BE49-F238E27FC236}">
                <a16:creationId xmlns:a16="http://schemas.microsoft.com/office/drawing/2014/main" id="{70A6BDBB-4036-458E-B523-76155606C37A}"/>
              </a:ext>
            </a:extLst>
          </p:cNvPr>
          <p:cNvSpPr txBox="1"/>
          <p:nvPr/>
        </p:nvSpPr>
        <p:spPr>
          <a:xfrm>
            <a:off x="180000" y="900000"/>
            <a:ext cx="11882719" cy="3970318"/>
          </a:xfrm>
          <a:prstGeom prst="rect">
            <a:avLst/>
          </a:prstGeom>
          <a:noFill/>
        </p:spPr>
        <p:txBody>
          <a:bodyPr wrap="square">
            <a:spAutoFit/>
          </a:bodyPr>
          <a:lstStyle/>
          <a:p>
            <a:r>
              <a:rPr lang="nl-NL">
                <a:solidFill>
                  <a:schemeClr val="bg1">
                    <a:lumMod val="95000"/>
                  </a:schemeClr>
                </a:solidFill>
              </a:rPr>
              <a:t>21.	</a:t>
            </a:r>
            <a:r>
              <a:rPr lang="nl-NL" b="1">
                <a:solidFill>
                  <a:srgbClr val="FFFF00"/>
                </a:solidFill>
              </a:rPr>
              <a:t>Prolepsis</a:t>
            </a:r>
            <a:r>
              <a:rPr lang="nl-NL">
                <a:solidFill>
                  <a:schemeClr val="bg1">
                    <a:lumMod val="95000"/>
                  </a:schemeClr>
                </a:solidFill>
              </a:rPr>
              <a:t>: vooropstelling</a:t>
            </a:r>
          </a:p>
          <a:p>
            <a:r>
              <a:rPr lang="nl-NL">
                <a:solidFill>
                  <a:schemeClr val="bg1">
                    <a:lumMod val="95000"/>
                  </a:schemeClr>
                </a:solidFill>
              </a:rPr>
              <a:t>	Omschrijving: het zinsdeel dat de aandacht moet krijgen wordt als eerste genoemd</a:t>
            </a:r>
          </a:p>
          <a:p>
            <a:endParaRPr lang="nl-NL">
              <a:solidFill>
                <a:schemeClr val="bg1">
                  <a:lumMod val="95000"/>
                </a:schemeClr>
              </a:solidFill>
            </a:endParaRPr>
          </a:p>
          <a:p>
            <a:r>
              <a:rPr lang="nl-NL">
                <a:solidFill>
                  <a:schemeClr val="bg1">
                    <a:lumMod val="95000"/>
                  </a:schemeClr>
                </a:solidFill>
              </a:rPr>
              <a:t>22.	</a:t>
            </a:r>
            <a:r>
              <a:rPr lang="nl-NL" b="1">
                <a:solidFill>
                  <a:srgbClr val="FFFF00"/>
                </a:solidFill>
              </a:rPr>
              <a:t>Retorische vraag</a:t>
            </a:r>
            <a:r>
              <a:rPr lang="nl-NL">
                <a:solidFill>
                  <a:schemeClr val="bg1">
                    <a:lumMod val="95000"/>
                  </a:schemeClr>
                </a:solidFill>
              </a:rPr>
              <a:t>: nepvraag</a:t>
            </a:r>
          </a:p>
          <a:p>
            <a:r>
              <a:rPr lang="nl-NL">
                <a:solidFill>
                  <a:schemeClr val="bg1">
                    <a:lumMod val="95000"/>
                  </a:schemeClr>
                </a:solidFill>
              </a:rPr>
              <a:t>	Omschrijving: vraag die geen echte vraag is (effect: geeft nadruk aan boosheid, verontwaardiging, ongeloof). 	Mededeling in de vorm van een vraag.</a:t>
            </a:r>
          </a:p>
          <a:p>
            <a:endParaRPr lang="nl-NL">
              <a:solidFill>
                <a:schemeClr val="bg1">
                  <a:lumMod val="95000"/>
                </a:schemeClr>
              </a:solidFill>
            </a:endParaRPr>
          </a:p>
          <a:p>
            <a:r>
              <a:rPr lang="nl-NL">
                <a:solidFill>
                  <a:schemeClr val="bg1">
                    <a:lumMod val="95000"/>
                  </a:schemeClr>
                </a:solidFill>
              </a:rPr>
              <a:t>23.	</a:t>
            </a:r>
            <a:r>
              <a:rPr lang="nl-NL" b="1">
                <a:solidFill>
                  <a:srgbClr val="FFFF00"/>
                </a:solidFill>
              </a:rPr>
              <a:t>Trikolon</a:t>
            </a:r>
            <a:r>
              <a:rPr lang="nl-NL">
                <a:solidFill>
                  <a:schemeClr val="bg1">
                    <a:lumMod val="95000"/>
                  </a:schemeClr>
                </a:solidFill>
              </a:rPr>
              <a:t>: drie onderdelen</a:t>
            </a:r>
          </a:p>
          <a:p>
            <a:r>
              <a:rPr lang="nl-NL">
                <a:solidFill>
                  <a:schemeClr val="bg1">
                    <a:lumMod val="95000"/>
                  </a:schemeClr>
                </a:solidFill>
              </a:rPr>
              <a:t>	Omschrijving: opsomming van drie tekstelementen, vaak gepaard met climax (uitsmijter) </a:t>
            </a:r>
          </a:p>
          <a:p>
            <a:endParaRPr lang="nl-NL">
              <a:solidFill>
                <a:schemeClr val="bg1">
                  <a:lumMod val="95000"/>
                </a:schemeClr>
              </a:solidFill>
            </a:endParaRPr>
          </a:p>
          <a:p>
            <a:r>
              <a:rPr lang="nl-NL">
                <a:solidFill>
                  <a:schemeClr val="bg1">
                    <a:lumMod val="95000"/>
                  </a:schemeClr>
                </a:solidFill>
              </a:rPr>
              <a:t>24.	</a:t>
            </a:r>
            <a:r>
              <a:rPr lang="nl-NL" b="1">
                <a:solidFill>
                  <a:srgbClr val="FFFF00"/>
                </a:solidFill>
              </a:rPr>
              <a:t>Vergelijking</a:t>
            </a:r>
            <a:r>
              <a:rPr lang="nl-NL">
                <a:solidFill>
                  <a:schemeClr val="bg1">
                    <a:lumMod val="95000"/>
                  </a:schemeClr>
                </a:solidFill>
              </a:rPr>
              <a:t> (soms zeer uitgebreid, dan ‘Homerisch’):</a:t>
            </a:r>
          </a:p>
          <a:p>
            <a:r>
              <a:rPr lang="nl-NL">
                <a:solidFill>
                  <a:schemeClr val="bg1">
                    <a:lumMod val="95000"/>
                  </a:schemeClr>
                </a:solidFill>
              </a:rPr>
              <a:t>	Omschrijving: iets (afgebeelde) wordt vergeleken met iets anders (beeld), beiden worden genoemd en verbonden 	door het voegwoord (zo)als. Er is ook sprake van een ‘raakpunt’, een punt van overeenkomst (tertium 	comparationis), dus hetgeen afgebeelde en beeld gemeen hebben.</a:t>
            </a:r>
          </a:p>
        </p:txBody>
      </p:sp>
      <p:pic>
        <p:nvPicPr>
          <p:cNvPr id="8" name="Afbeelding 7">
            <a:hlinkClick r:id="rId2" action="ppaction://hlinksldjump"/>
            <a:extLst>
              <a:ext uri="{FF2B5EF4-FFF2-40B4-BE49-F238E27FC236}">
                <a16:creationId xmlns:a16="http://schemas.microsoft.com/office/drawing/2014/main" id="{F6B94920-0390-4756-87FE-905F8C645E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0" name="Tijdelijke aanduiding voor voettekst 3">
            <a:extLst>
              <a:ext uri="{FF2B5EF4-FFF2-40B4-BE49-F238E27FC236}">
                <a16:creationId xmlns:a16="http://schemas.microsoft.com/office/drawing/2014/main" id="{9DA9FBE6-E773-4DB8-8E7E-D4126D45A29D}"/>
              </a:ext>
            </a:extLst>
          </p:cNvPr>
          <p:cNvSpPr>
            <a:spLocks noGrp="1"/>
          </p:cNvSpPr>
          <p:nvPr>
            <p:ph type="ftr" sz="quarter" idx="11"/>
          </p:nvPr>
        </p:nvSpPr>
        <p:spPr>
          <a:xfrm>
            <a:off x="4038600" y="6590806"/>
            <a:ext cx="4114800" cy="365125"/>
          </a:xfrm>
        </p:spPr>
        <p:txBody>
          <a:bodyPr/>
          <a:lstStyle/>
          <a:p>
            <a:r>
              <a:rPr lang="nl-NL" sz="900">
                <a:solidFill>
                  <a:schemeClr val="bg1">
                    <a:lumMod val="50000"/>
                  </a:schemeClr>
                </a:solidFill>
              </a:rPr>
              <a:t>M. de Hoon – JDW – 2022 –  Seneca</a:t>
            </a:r>
          </a:p>
        </p:txBody>
      </p:sp>
    </p:spTree>
    <p:extLst>
      <p:ext uri="{BB962C8B-B14F-4D97-AF65-F5344CB8AC3E}">
        <p14:creationId xmlns:p14="http://schemas.microsoft.com/office/powerpoint/2010/main" val="4229521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0692FC-D4EA-49C2-9AD0-22E77003FC0B}" type="slidenum">
              <a:rPr kumimoji="0" lang="nl-NL" sz="1400" b="1" i="0" u="none" strike="noStrike" kern="1200" cap="none" spc="0" normalizeH="0" baseline="0" noProof="0" smtClean="0">
                <a:ln>
                  <a:noFill/>
                </a:ln>
                <a:solidFill>
                  <a:srgbClr val="00B0F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nl-NL" sz="1400" b="1" i="0" u="none" strike="noStrike" kern="1200" cap="none" spc="0" normalizeH="0" baseline="0" noProof="0">
              <a:ln>
                <a:noFill/>
              </a:ln>
              <a:solidFill>
                <a:srgbClr val="00B0F0"/>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chemeClr val="bg2">
              <a:lumMod val="5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Seneca </a:t>
            </a:r>
            <a:r>
              <a:rPr kumimoji="0" lang="nl-NL" sz="2400" b="0" i="0" u="none" strike="noStrike" kern="1200" cap="none" spc="0" normalizeH="0" baseline="0" noProof="0" err="1">
                <a:ln>
                  <a:noFill/>
                </a:ln>
                <a:solidFill>
                  <a:srgbClr val="FFFF00"/>
                </a:solidFill>
                <a:effectLst/>
                <a:uLnTx/>
                <a:uFillTx/>
                <a:latin typeface="Calibri" panose="020F0502020204030204"/>
                <a:ea typeface="+mn-ea"/>
                <a:cs typeface="+mn-cs"/>
              </a:rPr>
              <a:t>epistula</a:t>
            </a: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 116, C (p.165)	</a:t>
            </a:r>
            <a:r>
              <a:rPr kumimoji="0" lang="nl-NL" sz="2400" b="0" i="0" u="none" strike="noStrike" kern="1200" cap="none" spc="0" normalizeH="0" baseline="0" noProof="0" err="1">
                <a:ln>
                  <a:noFill/>
                </a:ln>
                <a:solidFill>
                  <a:srgbClr val="FFFF00"/>
                </a:solidFill>
                <a:effectLst/>
                <a:uLnTx/>
                <a:uFillTx/>
                <a:latin typeface="Calibri" panose="020F0502020204030204"/>
                <a:ea typeface="+mn-ea"/>
                <a:cs typeface="+mn-cs"/>
              </a:rPr>
              <a:t>rr</a:t>
            </a:r>
            <a:r>
              <a:rPr kumimoji="0" lang="nl-NL" sz="2400" b="0" i="0" u="none" strike="noStrike" kern="1200" cap="none" spc="0" normalizeH="0" baseline="0" noProof="0">
                <a:ln>
                  <a:noFill/>
                </a:ln>
                <a:solidFill>
                  <a:srgbClr val="FFFF00"/>
                </a:solidFill>
                <a:effectLst/>
                <a:uLnTx/>
                <a:uFillTx/>
                <a:latin typeface="Calibri" panose="020F0502020204030204"/>
                <a:ea typeface="+mn-ea"/>
                <a:cs typeface="+mn-cs"/>
              </a:rPr>
              <a:t>. 1 - 6</a:t>
            </a:r>
          </a:p>
        </p:txBody>
      </p:sp>
      <p:sp>
        <p:nvSpPr>
          <p:cNvPr id="9" name="Tekstvak 8">
            <a:extLst>
              <a:ext uri="{FF2B5EF4-FFF2-40B4-BE49-F238E27FC236}">
                <a16:creationId xmlns:a16="http://schemas.microsoft.com/office/drawing/2014/main" id="{984B3A88-98F7-4DC4-BE41-E44E7C1D0827}"/>
              </a:ext>
            </a:extLst>
          </p:cNvPr>
          <p:cNvSpPr txBox="1"/>
          <p:nvPr/>
        </p:nvSpPr>
        <p:spPr>
          <a:xfrm>
            <a:off x="179999" y="540000"/>
            <a:ext cx="11855287" cy="4128502"/>
          </a:xfrm>
          <a:prstGeom prst="rect">
            <a:avLst/>
          </a:prstGeom>
          <a:noFill/>
        </p:spPr>
        <p:txBody>
          <a:bodyPr wrap="square" rtlCol="0">
            <a:spAutoFit/>
          </a:bodyPr>
          <a:lstStyle/>
          <a:p>
            <a:pPr marL="457200" marR="0" lvl="0" indent="-457200" algn="l" defTabSz="914400" rtl="0" eaLnBrk="1" fontAlgn="auto" latinLnBrk="0" hangingPunct="1">
              <a:lnSpc>
                <a:spcPct val="150000"/>
              </a:lnSpc>
              <a:spcBef>
                <a:spcPts val="1200"/>
              </a:spcBef>
              <a:spcAft>
                <a:spcPts val="0"/>
              </a:spcAft>
              <a:buClrTx/>
              <a:buSzTx/>
              <a:buFontTx/>
              <a:buAutoNum type="arabicPlain"/>
              <a:tabLst/>
              <a:defRPr/>
            </a:pP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Aliquatenus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inquis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dolere</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aliquatenus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timere</a:t>
            </a:r>
            <a:endPar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a:p>
            <a:pPr marL="457200" marR="0" lvl="0" indent="-457200" algn="l" defTabSz="914400" rtl="0" eaLnBrk="1" fontAlgn="auto" latinLnBrk="0" hangingPunct="1">
              <a:lnSpc>
                <a:spcPct val="150000"/>
              </a:lnSpc>
              <a:spcBef>
                <a:spcPts val="1200"/>
              </a:spcBef>
              <a:spcAft>
                <a:spcPts val="0"/>
              </a:spcAft>
              <a:buClrTx/>
              <a:buSzTx/>
              <a:buFontTx/>
              <a:buAutoNum type="arabicPlain"/>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permitte</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Sed</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illud</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aliquatenus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longe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producitur</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nec</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t>
            </a:r>
          </a:p>
          <a:p>
            <a:pPr marL="457200" marR="0" lvl="0" indent="-457200" algn="l" defTabSz="914400" rtl="0" eaLnBrk="1" fontAlgn="auto" latinLnBrk="0" hangingPunct="1">
              <a:lnSpc>
                <a:spcPct val="150000"/>
              </a:lnSpc>
              <a:spcBef>
                <a:spcPts val="1200"/>
              </a:spcBef>
              <a:spcAft>
                <a:spcPts val="0"/>
              </a:spcAft>
              <a:buClrTx/>
              <a:buSzTx/>
              <a:buFontTx/>
              <a:buAutoNum type="arabicPlain"/>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ubi</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vis,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accipit</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finem</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Sapienti</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non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sollicite</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custodire</a:t>
            </a:r>
            <a:endPar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a:p>
            <a:pPr marL="457200" marR="0" lvl="0" indent="-457200" algn="l" defTabSz="914400" rtl="0" eaLnBrk="1" fontAlgn="auto" latinLnBrk="0" hangingPunct="1">
              <a:lnSpc>
                <a:spcPct val="150000"/>
              </a:lnSpc>
              <a:spcBef>
                <a:spcPts val="1200"/>
              </a:spcBef>
              <a:spcAft>
                <a:spcPts val="0"/>
              </a:spcAft>
              <a:buClrTx/>
              <a:buSzTx/>
              <a:buFontTx/>
              <a:buAutoNum type="arabicPlain"/>
              <a:tabLst/>
              <a:defRPr/>
            </a:pP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se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tutum</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est</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et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lacrimas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suas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et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voluptates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ubi</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volet</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t>
            </a:r>
          </a:p>
          <a:p>
            <a:pPr marL="457200" marR="0" lvl="0" indent="-457200" algn="l" defTabSz="914400" rtl="0" eaLnBrk="1" fontAlgn="auto" latinLnBrk="0" hangingPunct="1">
              <a:lnSpc>
                <a:spcPct val="150000"/>
              </a:lnSpc>
              <a:spcBef>
                <a:spcPts val="1200"/>
              </a:spcBef>
              <a:spcAft>
                <a:spcPts val="0"/>
              </a:spcAft>
              <a:buClrTx/>
              <a:buSzTx/>
              <a:buFontTx/>
              <a:buAutoNum type="arabicPlain"/>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sistet</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nobis</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quia</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non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est</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regredi</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facile</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optimum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est</a:t>
            </a:r>
            <a:endPar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a:p>
            <a:pPr marL="457200" marR="0" lvl="0" indent="-457200" algn="l" defTabSz="914400" rtl="0" eaLnBrk="1" fontAlgn="auto" latinLnBrk="0" hangingPunct="1">
              <a:lnSpc>
                <a:spcPct val="150000"/>
              </a:lnSpc>
              <a:spcBef>
                <a:spcPts val="1200"/>
              </a:spcBef>
              <a:spcAft>
                <a:spcPts val="0"/>
              </a:spcAft>
              <a:buClrTx/>
              <a:buSzTx/>
              <a:buFontTx/>
              <a:buAutoNum type="arabicPlain"/>
              <a:tabLst/>
              <a:defRPr/>
            </a:pP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omnino</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non </a:t>
            </a:r>
            <a:r>
              <a:rPr kumimoji="0" lang="nl-NL" sz="240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progredi</a:t>
            </a:r>
            <a:r>
              <a:rPr kumimoji="0" lang="nl-NL"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t>
            </a:r>
          </a:p>
        </p:txBody>
      </p:sp>
      <p:pic>
        <p:nvPicPr>
          <p:cNvPr id="7" name="Afbeelding 6">
            <a:hlinkClick r:id="rId2"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13" name="Tijdelijke aanduiding voor voettekst 3">
            <a:extLst>
              <a:ext uri="{FF2B5EF4-FFF2-40B4-BE49-F238E27FC236}">
                <a16:creationId xmlns:a16="http://schemas.microsoft.com/office/drawing/2014/main" id="{23D6D52F-FCA8-4FD3-9BF3-6898FABADFE9}"/>
              </a:ext>
            </a:extLst>
          </p:cNvPr>
          <p:cNvSpPr>
            <a:spLocks noGrp="1"/>
          </p:cNvSpPr>
          <p:nvPr>
            <p:ph type="ftr" sz="quarter" idx="11"/>
          </p:nvPr>
        </p:nvSpPr>
        <p:spPr>
          <a:xfrm>
            <a:off x="4038600" y="659080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prstClr val="white">
                    <a:lumMod val="50000"/>
                  </a:prstClr>
                </a:solidFill>
                <a:effectLst/>
                <a:uLnTx/>
                <a:uFillTx/>
                <a:latin typeface="Calibri" panose="020F0502020204030204"/>
                <a:ea typeface="+mn-ea"/>
                <a:cs typeface="+mn-cs"/>
              </a:rPr>
              <a:t>M. de Hoon – JDW – 2022 –  Seneca</a:t>
            </a:r>
          </a:p>
        </p:txBody>
      </p:sp>
      <p:sp>
        <p:nvSpPr>
          <p:cNvPr id="10" name="Pijl: links/rechts 9">
            <a:hlinkClick r:id="rId4" action="ppaction://hlinksldjump"/>
            <a:extLst>
              <a:ext uri="{FF2B5EF4-FFF2-40B4-BE49-F238E27FC236}">
                <a16:creationId xmlns:a16="http://schemas.microsoft.com/office/drawing/2014/main" id="{097FADC2-0BD4-470E-946B-62A3B5ECECA3}"/>
              </a:ext>
            </a:extLst>
          </p:cNvPr>
          <p:cNvSpPr/>
          <p:nvPr/>
        </p:nvSpPr>
        <p:spPr>
          <a:xfrm>
            <a:off x="11585520" y="49931"/>
            <a:ext cx="540000" cy="360000"/>
          </a:xfrm>
          <a:prstGeom prst="leftRightArrow">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08614477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a:solidFill>
              <a:schemeClr val="accent4">
                <a:lumMod val="20000"/>
                <a:lumOff val="80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153E"/>
        </a:solidFill>
        <a:ln>
          <a:solidFill>
            <a:srgbClr val="FFC000"/>
          </a:solidFill>
        </a:ln>
      </a:spPr>
      <a:bodyPr rtlCol="0" anchor="t" anchorCtr="0"/>
      <a:lstStyle>
        <a:defPPr marL="0" marR="0" indent="0" algn="l" defTabSz="914400" rtl="0" eaLnBrk="1" fontAlgn="auto" latinLnBrk="0" hangingPunct="1">
          <a:lnSpc>
            <a:spcPct val="100000"/>
          </a:lnSpc>
          <a:spcBef>
            <a:spcPts val="0"/>
          </a:spcBef>
          <a:spcAft>
            <a:spcPts val="0"/>
          </a:spcAft>
          <a:buClrTx/>
          <a:buSzTx/>
          <a:buFontTx/>
          <a:buNone/>
          <a:tabLst/>
          <a:defRPr sz="1600">
            <a:solidFill>
              <a:prstClr val="white"/>
            </a:solidFill>
            <a:latin typeface="Calibri" panose="020F0502020204030204"/>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5924B3105174D4393B4B07524D9BF6D" ma:contentTypeVersion="33" ma:contentTypeDescription="Een nieuw document maken." ma:contentTypeScope="" ma:versionID="0f9cb46751358dfbbec2278cdefc75ad">
  <xsd:schema xmlns:xsd="http://www.w3.org/2001/XMLSchema" xmlns:xs="http://www.w3.org/2001/XMLSchema" xmlns:p="http://schemas.microsoft.com/office/2006/metadata/properties" xmlns:ns3="7ebd262f-237c-4621-aee1-f21638b3eaa2" xmlns:ns4="e32639ae-8f6d-4911-b66a-adb5dd1289a2" targetNamespace="http://schemas.microsoft.com/office/2006/metadata/properties" ma:root="true" ma:fieldsID="7a3e05306c382ff70d28f8ea0e9fdc7f" ns3:_="" ns4:_="">
    <xsd:import namespace="7ebd262f-237c-4621-aee1-f21638b3eaa2"/>
    <xsd:import namespace="e32639ae-8f6d-4911-b66a-adb5dd1289a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Location" minOccurs="0"/>
                <xsd:element ref="ns4:NotebookType" minOccurs="0"/>
                <xsd:element ref="ns4:FolderType" minOccurs="0"/>
                <xsd:element ref="ns4:CultureName" minOccurs="0"/>
                <xsd:element ref="ns4:AppVersion" minOccurs="0"/>
                <xsd:element ref="ns4:TeamsChannelId" minOccurs="0"/>
                <xsd:element ref="ns4:Owner" minOccurs="0"/>
                <xsd:element ref="ns4:Math_Settings" minOccurs="0"/>
                <xsd:element ref="ns4:DefaultSectionNames" minOccurs="0"/>
                <xsd:element ref="ns4:Templates" minOccurs="0"/>
                <xsd:element ref="ns4:Teachers" minOccurs="0"/>
                <xsd:element ref="ns4:Students" minOccurs="0"/>
                <xsd:element ref="ns4:Student_Groups" minOccurs="0"/>
                <xsd:element ref="ns4:Distribution_Groups" minOccurs="0"/>
                <xsd:element ref="ns4:LMS_Mapping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IsNotebookLocked"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bd262f-237c-4621-aee1-f21638b3eaa2"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32639ae-8f6d-4911-b66a-adb5dd1289a2"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NotebookType" ma:index="19" nillable="true" ma:displayName="Notebook Type" ma:internalName="NotebookType">
      <xsd:simpleType>
        <xsd:restriction base="dms:Text"/>
      </xsd:simpleType>
    </xsd:element>
    <xsd:element name="FolderType" ma:index="20" nillable="true" ma:displayName="Folder Type" ma:internalName="FolderType">
      <xsd:simpleType>
        <xsd:restriction base="dms:Text"/>
      </xsd:simpleType>
    </xsd:element>
    <xsd:element name="CultureName" ma:index="21" nillable="true" ma:displayName="Culture Name" ma:internalName="CultureName">
      <xsd:simpleType>
        <xsd:restriction base="dms:Text"/>
      </xsd:simpleType>
    </xsd:element>
    <xsd:element name="AppVersion" ma:index="22" nillable="true" ma:displayName="App Version" ma:internalName="AppVersion">
      <xsd:simpleType>
        <xsd:restriction base="dms:Text"/>
      </xsd:simpleType>
    </xsd:element>
    <xsd:element name="TeamsChannelId" ma:index="23" nillable="true" ma:displayName="Teams Channel Id" ma:internalName="TeamsChannelId">
      <xsd:simpleType>
        <xsd:restriction base="dms:Text"/>
      </xsd:simpleType>
    </xsd:element>
    <xsd:element name="Owner" ma:index="24"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5" nillable="true" ma:displayName="Math Settings" ma:internalName="Math_Settings">
      <xsd:simpleType>
        <xsd:restriction base="dms:Text"/>
      </xsd:simpleType>
    </xsd:element>
    <xsd:element name="DefaultSectionNames" ma:index="26" nillable="true" ma:displayName="Default Section Names" ma:internalName="DefaultSectionNames">
      <xsd:simpleType>
        <xsd:restriction base="dms:Note">
          <xsd:maxLength value="255"/>
        </xsd:restriction>
      </xsd:simpleType>
    </xsd:element>
    <xsd:element name="Templates" ma:index="27" nillable="true" ma:displayName="Templates" ma:internalName="Templates">
      <xsd:simpleType>
        <xsd:restriction base="dms:Note">
          <xsd:maxLength value="255"/>
        </xsd:restriction>
      </xsd:simpleType>
    </xsd:element>
    <xsd:element name="Teachers" ma:index="28"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9"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30"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1" nillable="true" ma:displayName="Distribution Groups" ma:internalName="Distribution_Groups">
      <xsd:simpleType>
        <xsd:restriction base="dms:Note">
          <xsd:maxLength value="255"/>
        </xsd:restriction>
      </xsd:simpleType>
    </xsd:element>
    <xsd:element name="LMS_Mappings" ma:index="32" nillable="true" ma:displayName="LMS Mappings" ma:internalName="LMS_Mappings">
      <xsd:simpleType>
        <xsd:restriction base="dms:Note">
          <xsd:maxLength value="255"/>
        </xsd:restriction>
      </xsd:simpleType>
    </xsd:element>
    <xsd:element name="Invited_Teachers" ma:index="33" nillable="true" ma:displayName="Invited Teachers" ma:internalName="Invited_Teachers">
      <xsd:simpleType>
        <xsd:restriction base="dms:Note">
          <xsd:maxLength value="255"/>
        </xsd:restriction>
      </xsd:simpleType>
    </xsd:element>
    <xsd:element name="Invited_Students" ma:index="34" nillable="true" ma:displayName="Invited Students" ma:internalName="Invited_Students">
      <xsd:simpleType>
        <xsd:restriction base="dms:Note">
          <xsd:maxLength value="255"/>
        </xsd:restriction>
      </xsd:simpleType>
    </xsd:element>
    <xsd:element name="Self_Registration_Enabled" ma:index="35" nillable="true" ma:displayName="Self Registration Enabled" ma:internalName="Self_Registration_Enabled">
      <xsd:simpleType>
        <xsd:restriction base="dms:Boolean"/>
      </xsd:simpleType>
    </xsd:element>
    <xsd:element name="Has_Teacher_Only_SectionGroup" ma:index="36" nillable="true" ma:displayName="Has Teacher Only SectionGroup" ma:internalName="Has_Teacher_Only_SectionGroup">
      <xsd:simpleType>
        <xsd:restriction base="dms:Boolean"/>
      </xsd:simpleType>
    </xsd:element>
    <xsd:element name="Is_Collaboration_Space_Locked" ma:index="37" nillable="true" ma:displayName="Is Collaboration Space Locked" ma:internalName="Is_Collaboration_Space_Locked">
      <xsd:simpleType>
        <xsd:restriction base="dms:Boolean"/>
      </xsd:simpleType>
    </xsd:element>
    <xsd:element name="IsNotebookLocked" ma:index="38" nillable="true" ma:displayName="Is Notebook Locked" ma:internalName="IsNotebookLocked">
      <xsd:simpleType>
        <xsd:restriction base="dms:Boolean"/>
      </xsd:simpleType>
    </xsd:element>
    <xsd:element name="MediaServiceAutoKeyPoints" ma:index="39" nillable="true" ma:displayName="MediaServiceAutoKeyPoints" ma:hidden="true" ma:internalName="MediaServiceAutoKeyPoints" ma:readOnly="true">
      <xsd:simpleType>
        <xsd:restriction base="dms:Note"/>
      </xsd:simpleType>
    </xsd:element>
    <xsd:element name="MediaServiceKeyPoints" ma:index="4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NotebookType xmlns="e32639ae-8f6d-4911-b66a-adb5dd1289a2" xsi:nil="true"/>
    <FolderType xmlns="e32639ae-8f6d-4911-b66a-adb5dd1289a2" xsi:nil="true"/>
    <CultureName xmlns="e32639ae-8f6d-4911-b66a-adb5dd1289a2" xsi:nil="true"/>
    <Owner xmlns="e32639ae-8f6d-4911-b66a-adb5dd1289a2">
      <UserInfo>
        <DisplayName/>
        <AccountId xsi:nil="true"/>
        <AccountType/>
      </UserInfo>
    </Owner>
    <Distribution_Groups xmlns="e32639ae-8f6d-4911-b66a-adb5dd1289a2" xsi:nil="true"/>
    <TeamsChannelId xmlns="e32639ae-8f6d-4911-b66a-adb5dd1289a2" xsi:nil="true"/>
    <Invited_Students xmlns="e32639ae-8f6d-4911-b66a-adb5dd1289a2" xsi:nil="true"/>
    <IsNotebookLocked xmlns="e32639ae-8f6d-4911-b66a-adb5dd1289a2" xsi:nil="true"/>
    <Teachers xmlns="e32639ae-8f6d-4911-b66a-adb5dd1289a2">
      <UserInfo>
        <DisplayName/>
        <AccountId xsi:nil="true"/>
        <AccountType/>
      </UserInfo>
    </Teachers>
    <Students xmlns="e32639ae-8f6d-4911-b66a-adb5dd1289a2">
      <UserInfo>
        <DisplayName/>
        <AccountId xsi:nil="true"/>
        <AccountType/>
      </UserInfo>
    </Students>
    <Student_Groups xmlns="e32639ae-8f6d-4911-b66a-adb5dd1289a2">
      <UserInfo>
        <DisplayName/>
        <AccountId xsi:nil="true"/>
        <AccountType/>
      </UserInfo>
    </Student_Groups>
    <Math_Settings xmlns="e32639ae-8f6d-4911-b66a-adb5dd1289a2" xsi:nil="true"/>
    <Templates xmlns="e32639ae-8f6d-4911-b66a-adb5dd1289a2" xsi:nil="true"/>
    <DefaultSectionNames xmlns="e32639ae-8f6d-4911-b66a-adb5dd1289a2" xsi:nil="true"/>
    <Is_Collaboration_Space_Locked xmlns="e32639ae-8f6d-4911-b66a-adb5dd1289a2" xsi:nil="true"/>
    <AppVersion xmlns="e32639ae-8f6d-4911-b66a-adb5dd1289a2" xsi:nil="true"/>
    <Self_Registration_Enabled xmlns="e32639ae-8f6d-4911-b66a-adb5dd1289a2" xsi:nil="true"/>
    <Has_Teacher_Only_SectionGroup xmlns="e32639ae-8f6d-4911-b66a-adb5dd1289a2" xsi:nil="true"/>
    <LMS_Mappings xmlns="e32639ae-8f6d-4911-b66a-adb5dd1289a2" xsi:nil="true"/>
    <Invited_Teachers xmlns="e32639ae-8f6d-4911-b66a-adb5dd1289a2" xsi:nil="true"/>
  </documentManagement>
</p:properties>
</file>

<file path=customXml/itemProps1.xml><?xml version="1.0" encoding="utf-8"?>
<ds:datastoreItem xmlns:ds="http://schemas.openxmlformats.org/officeDocument/2006/customXml" ds:itemID="{B4CE9B64-0974-48C2-825C-212ECEF2E313}">
  <ds:schemaRefs>
    <ds:schemaRef ds:uri="http://schemas.microsoft.com/sharepoint/v3/contenttype/forms"/>
  </ds:schemaRefs>
</ds:datastoreItem>
</file>

<file path=customXml/itemProps2.xml><?xml version="1.0" encoding="utf-8"?>
<ds:datastoreItem xmlns:ds="http://schemas.openxmlformats.org/officeDocument/2006/customXml" ds:itemID="{4095F445-A233-4EC9-90E7-CCA9C7FBC8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bd262f-237c-4621-aee1-f21638b3eaa2"/>
    <ds:schemaRef ds:uri="e32639ae-8f6d-4911-b66a-adb5dd1289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CB88A49-20F0-4A91-B4C7-991086FE0147}">
  <ds:schemaRefs>
    <ds:schemaRef ds:uri="http://schemas.microsoft.com/office/infopath/2007/PartnerControls"/>
    <ds:schemaRef ds:uri="http://purl.org/dc/dcmitype/"/>
    <ds:schemaRef ds:uri="http://purl.org/dc/elements/1.1/"/>
    <ds:schemaRef ds:uri="http://schemas.microsoft.com/office/2006/documentManagement/types"/>
    <ds:schemaRef ds:uri="e32639ae-8f6d-4911-b66a-adb5dd1289a2"/>
    <ds:schemaRef ds:uri="http://schemas.microsoft.com/office/2006/metadata/properties"/>
    <ds:schemaRef ds:uri="http://www.w3.org/XML/1998/namespace"/>
    <ds:schemaRef ds:uri="http://schemas.openxmlformats.org/package/2006/metadata/core-properties"/>
    <ds:schemaRef ds:uri="7ebd262f-237c-4621-aee1-f21638b3eaa2"/>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1703</TotalTime>
  <Words>9054</Words>
  <Application>Microsoft Office PowerPoint</Application>
  <PresentationFormat>Breedbeeld</PresentationFormat>
  <Paragraphs>715</Paragraphs>
  <Slides>68</Slides>
  <Notes>0</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68</vt:i4>
      </vt:variant>
    </vt:vector>
  </HeadingPairs>
  <TitlesOfParts>
    <vt:vector size="75" baseType="lpstr">
      <vt:lpstr>Arial</vt:lpstr>
      <vt:lpstr>Calibri</vt:lpstr>
      <vt:lpstr>Calibri Light</vt:lpstr>
      <vt:lpstr>Courier New</vt:lpstr>
      <vt:lpstr>Wingdings</vt:lpstr>
      <vt:lpstr>Kantoorthema</vt:lpstr>
      <vt:lpstr>1_Kantoorthema</vt:lpstr>
      <vt:lpstr>Lucius Annaeus Seneca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mdh</dc:creator>
  <cp:lastModifiedBy>mdh</cp:lastModifiedBy>
  <cp:revision>62</cp:revision>
  <dcterms:created xsi:type="dcterms:W3CDTF">2021-08-26T17:28:24Z</dcterms:created>
  <dcterms:modified xsi:type="dcterms:W3CDTF">2022-04-13T12:29:33Z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0x01010065924B3105174D4393B4B07524D9BF6D</vt:lpwstr>
  </property>
</Properties>
</file>