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7"/>
  </p:notesMasterIdLst>
  <p:sldIdLst>
    <p:sldId id="595" r:id="rId6"/>
    <p:sldId id="256" r:id="rId7"/>
    <p:sldId id="581" r:id="rId8"/>
    <p:sldId id="582" r:id="rId9"/>
    <p:sldId id="583" r:id="rId10"/>
    <p:sldId id="385" r:id="rId11"/>
    <p:sldId id="387" r:id="rId12"/>
    <p:sldId id="588" r:id="rId13"/>
    <p:sldId id="302" r:id="rId14"/>
    <p:sldId id="389" r:id="rId15"/>
    <p:sldId id="426" r:id="rId16"/>
    <p:sldId id="260" r:id="rId17"/>
    <p:sldId id="257" r:id="rId18"/>
    <p:sldId id="849" r:id="rId19"/>
    <p:sldId id="599" r:id="rId20"/>
    <p:sldId id="600" r:id="rId21"/>
    <p:sldId id="601" r:id="rId22"/>
    <p:sldId id="602" r:id="rId23"/>
    <p:sldId id="603" r:id="rId24"/>
    <p:sldId id="604" r:id="rId25"/>
    <p:sldId id="605" r:id="rId26"/>
    <p:sldId id="606" r:id="rId27"/>
    <p:sldId id="607" r:id="rId28"/>
    <p:sldId id="608" r:id="rId29"/>
    <p:sldId id="850" r:id="rId30"/>
    <p:sldId id="609" r:id="rId31"/>
    <p:sldId id="610" r:id="rId32"/>
    <p:sldId id="611" r:id="rId33"/>
    <p:sldId id="612" r:id="rId34"/>
    <p:sldId id="613" r:id="rId35"/>
    <p:sldId id="640" r:id="rId36"/>
    <p:sldId id="614" r:id="rId37"/>
    <p:sldId id="851" r:id="rId38"/>
    <p:sldId id="615" r:id="rId39"/>
    <p:sldId id="616" r:id="rId40"/>
    <p:sldId id="617" r:id="rId41"/>
    <p:sldId id="618" r:id="rId42"/>
    <p:sldId id="619" r:id="rId43"/>
    <p:sldId id="620" r:id="rId44"/>
    <p:sldId id="852" r:id="rId45"/>
    <p:sldId id="621" r:id="rId46"/>
    <p:sldId id="622" r:id="rId47"/>
    <p:sldId id="623" r:id="rId48"/>
    <p:sldId id="853" r:id="rId49"/>
    <p:sldId id="624" r:id="rId50"/>
    <p:sldId id="625" r:id="rId51"/>
    <p:sldId id="626" r:id="rId52"/>
    <p:sldId id="627" r:id="rId53"/>
    <p:sldId id="628" r:id="rId54"/>
    <p:sldId id="629" r:id="rId55"/>
    <p:sldId id="630" r:id="rId56"/>
    <p:sldId id="854" r:id="rId57"/>
    <p:sldId id="631" r:id="rId58"/>
    <p:sldId id="632" r:id="rId59"/>
    <p:sldId id="633" r:id="rId60"/>
    <p:sldId id="634" r:id="rId61"/>
    <p:sldId id="635" r:id="rId62"/>
    <p:sldId id="636" r:id="rId63"/>
    <p:sldId id="637" r:id="rId64"/>
    <p:sldId id="638" r:id="rId65"/>
    <p:sldId id="639" r:id="rId66"/>
    <p:sldId id="855" r:id="rId67"/>
    <p:sldId id="641" r:id="rId68"/>
    <p:sldId id="642" r:id="rId69"/>
    <p:sldId id="643" r:id="rId70"/>
    <p:sldId id="644" r:id="rId71"/>
    <p:sldId id="645" r:id="rId72"/>
    <p:sldId id="856" r:id="rId73"/>
    <p:sldId id="646" r:id="rId74"/>
    <p:sldId id="647" r:id="rId75"/>
    <p:sldId id="648" r:id="rId76"/>
    <p:sldId id="857" r:id="rId77"/>
    <p:sldId id="649" r:id="rId78"/>
    <p:sldId id="650" r:id="rId79"/>
    <p:sldId id="651" r:id="rId80"/>
    <p:sldId id="652" r:id="rId81"/>
    <p:sldId id="653" r:id="rId82"/>
    <p:sldId id="654" r:id="rId83"/>
    <p:sldId id="858" r:id="rId84"/>
    <p:sldId id="655" r:id="rId85"/>
    <p:sldId id="656" r:id="rId86"/>
    <p:sldId id="657" r:id="rId87"/>
    <p:sldId id="658" r:id="rId88"/>
    <p:sldId id="659" r:id="rId89"/>
    <p:sldId id="859" r:id="rId90"/>
    <p:sldId id="660" r:id="rId91"/>
    <p:sldId id="661" r:id="rId92"/>
    <p:sldId id="662" r:id="rId93"/>
    <p:sldId id="663" r:id="rId94"/>
    <p:sldId id="664" r:id="rId95"/>
    <p:sldId id="665" r:id="rId96"/>
    <p:sldId id="666" r:id="rId97"/>
    <p:sldId id="667" r:id="rId98"/>
    <p:sldId id="860" r:id="rId99"/>
    <p:sldId id="668" r:id="rId100"/>
    <p:sldId id="669" r:id="rId101"/>
    <p:sldId id="670" r:id="rId102"/>
    <p:sldId id="671" r:id="rId103"/>
    <p:sldId id="672" r:id="rId104"/>
    <p:sldId id="673" r:id="rId105"/>
    <p:sldId id="674" r:id="rId106"/>
    <p:sldId id="861" r:id="rId107"/>
    <p:sldId id="675" r:id="rId108"/>
    <p:sldId id="676" r:id="rId109"/>
    <p:sldId id="677" r:id="rId110"/>
    <p:sldId id="678" r:id="rId111"/>
    <p:sldId id="679" r:id="rId112"/>
    <p:sldId id="680" r:id="rId113"/>
    <p:sldId id="681" r:id="rId114"/>
    <p:sldId id="682" r:id="rId115"/>
    <p:sldId id="696" r:id="rId116"/>
    <p:sldId id="683" r:id="rId117"/>
    <p:sldId id="684" r:id="rId118"/>
    <p:sldId id="685" r:id="rId119"/>
    <p:sldId id="862" r:id="rId120"/>
    <p:sldId id="686" r:id="rId121"/>
    <p:sldId id="687" r:id="rId122"/>
    <p:sldId id="688" r:id="rId123"/>
    <p:sldId id="689" r:id="rId124"/>
    <p:sldId id="690" r:id="rId125"/>
    <p:sldId id="691" r:id="rId126"/>
    <p:sldId id="863" r:id="rId127"/>
    <p:sldId id="692" r:id="rId128"/>
    <p:sldId id="693" r:id="rId129"/>
    <p:sldId id="694" r:id="rId130"/>
    <p:sldId id="695" r:id="rId131"/>
    <p:sldId id="697" r:id="rId132"/>
    <p:sldId id="698" r:id="rId133"/>
    <p:sldId id="699" r:id="rId134"/>
    <p:sldId id="700" r:id="rId135"/>
    <p:sldId id="864" r:id="rId136"/>
    <p:sldId id="701" r:id="rId137"/>
    <p:sldId id="702" r:id="rId138"/>
    <p:sldId id="703" r:id="rId139"/>
    <p:sldId id="704" r:id="rId140"/>
    <p:sldId id="865" r:id="rId141"/>
    <p:sldId id="705" r:id="rId142"/>
    <p:sldId id="706" r:id="rId143"/>
    <p:sldId id="707" r:id="rId144"/>
    <p:sldId id="708" r:id="rId145"/>
    <p:sldId id="709" r:id="rId146"/>
    <p:sldId id="710" r:id="rId147"/>
    <p:sldId id="711" r:id="rId148"/>
    <p:sldId id="712" r:id="rId149"/>
    <p:sldId id="866" r:id="rId150"/>
    <p:sldId id="713" r:id="rId151"/>
    <p:sldId id="714" r:id="rId152"/>
    <p:sldId id="715" r:id="rId153"/>
    <p:sldId id="716" r:id="rId154"/>
    <p:sldId id="717" r:id="rId155"/>
    <p:sldId id="718" r:id="rId156"/>
    <p:sldId id="719" r:id="rId157"/>
    <p:sldId id="867" r:id="rId158"/>
    <p:sldId id="720" r:id="rId159"/>
    <p:sldId id="721" r:id="rId160"/>
    <p:sldId id="848" r:id="rId161"/>
    <p:sldId id="723" r:id="rId162"/>
    <p:sldId id="724" r:id="rId163"/>
    <p:sldId id="725" r:id="rId164"/>
    <p:sldId id="726" r:id="rId165"/>
    <p:sldId id="727" r:id="rId166"/>
    <p:sldId id="728" r:id="rId167"/>
    <p:sldId id="729" r:id="rId168"/>
    <p:sldId id="730" r:id="rId169"/>
    <p:sldId id="731" r:id="rId170"/>
    <p:sldId id="732" r:id="rId171"/>
    <p:sldId id="733" r:id="rId172"/>
    <p:sldId id="734" r:id="rId173"/>
    <p:sldId id="735" r:id="rId174"/>
    <p:sldId id="736" r:id="rId175"/>
    <p:sldId id="737" r:id="rId176"/>
    <p:sldId id="738" r:id="rId177"/>
    <p:sldId id="739" r:id="rId178"/>
    <p:sldId id="740" r:id="rId179"/>
    <p:sldId id="741" r:id="rId180"/>
    <p:sldId id="742" r:id="rId181"/>
    <p:sldId id="743" r:id="rId182"/>
    <p:sldId id="744" r:id="rId183"/>
    <p:sldId id="745" r:id="rId184"/>
    <p:sldId id="746" r:id="rId185"/>
    <p:sldId id="747" r:id="rId186"/>
    <p:sldId id="748" r:id="rId187"/>
    <p:sldId id="749" r:id="rId188"/>
    <p:sldId id="750" r:id="rId189"/>
    <p:sldId id="751" r:id="rId190"/>
    <p:sldId id="752" r:id="rId191"/>
    <p:sldId id="753" r:id="rId192"/>
    <p:sldId id="754" r:id="rId193"/>
    <p:sldId id="755" r:id="rId194"/>
    <p:sldId id="756" r:id="rId195"/>
    <p:sldId id="757" r:id="rId196"/>
    <p:sldId id="758" r:id="rId197"/>
    <p:sldId id="759" r:id="rId198"/>
    <p:sldId id="760" r:id="rId199"/>
    <p:sldId id="761" r:id="rId200"/>
    <p:sldId id="762" r:id="rId201"/>
    <p:sldId id="763" r:id="rId202"/>
    <p:sldId id="764" r:id="rId203"/>
    <p:sldId id="765" r:id="rId204"/>
    <p:sldId id="766" r:id="rId205"/>
    <p:sldId id="767" r:id="rId206"/>
    <p:sldId id="768" r:id="rId207"/>
    <p:sldId id="769" r:id="rId208"/>
    <p:sldId id="770" r:id="rId209"/>
    <p:sldId id="771" r:id="rId210"/>
    <p:sldId id="772" r:id="rId211"/>
    <p:sldId id="773" r:id="rId212"/>
    <p:sldId id="774" r:id="rId213"/>
    <p:sldId id="775" r:id="rId214"/>
    <p:sldId id="776" r:id="rId215"/>
    <p:sldId id="777" r:id="rId216"/>
    <p:sldId id="778" r:id="rId217"/>
    <p:sldId id="779" r:id="rId218"/>
    <p:sldId id="780" r:id="rId219"/>
    <p:sldId id="781" r:id="rId220"/>
    <p:sldId id="782" r:id="rId221"/>
    <p:sldId id="783" r:id="rId222"/>
    <p:sldId id="784" r:id="rId223"/>
    <p:sldId id="785" r:id="rId224"/>
    <p:sldId id="786" r:id="rId225"/>
    <p:sldId id="787" r:id="rId226"/>
    <p:sldId id="788" r:id="rId227"/>
    <p:sldId id="789" r:id="rId228"/>
    <p:sldId id="790" r:id="rId229"/>
    <p:sldId id="791" r:id="rId230"/>
    <p:sldId id="792" r:id="rId231"/>
    <p:sldId id="793" r:id="rId232"/>
    <p:sldId id="794" r:id="rId233"/>
    <p:sldId id="795" r:id="rId234"/>
    <p:sldId id="796" r:id="rId235"/>
    <p:sldId id="797" r:id="rId236"/>
    <p:sldId id="798" r:id="rId237"/>
    <p:sldId id="799" r:id="rId238"/>
    <p:sldId id="800" r:id="rId239"/>
    <p:sldId id="801" r:id="rId240"/>
    <p:sldId id="802" r:id="rId241"/>
    <p:sldId id="803" r:id="rId242"/>
    <p:sldId id="804" r:id="rId243"/>
    <p:sldId id="805" r:id="rId244"/>
    <p:sldId id="806" r:id="rId245"/>
    <p:sldId id="807" r:id="rId246"/>
    <p:sldId id="808" r:id="rId247"/>
    <p:sldId id="809" r:id="rId248"/>
    <p:sldId id="810" r:id="rId249"/>
    <p:sldId id="811" r:id="rId250"/>
    <p:sldId id="812" r:id="rId251"/>
    <p:sldId id="813" r:id="rId252"/>
    <p:sldId id="814" r:id="rId253"/>
    <p:sldId id="815" r:id="rId254"/>
    <p:sldId id="816" r:id="rId255"/>
    <p:sldId id="817" r:id="rId256"/>
    <p:sldId id="818" r:id="rId257"/>
    <p:sldId id="819" r:id="rId258"/>
    <p:sldId id="820" r:id="rId259"/>
    <p:sldId id="821" r:id="rId260"/>
    <p:sldId id="822" r:id="rId261"/>
    <p:sldId id="823" r:id="rId262"/>
    <p:sldId id="824" r:id="rId263"/>
    <p:sldId id="825" r:id="rId264"/>
    <p:sldId id="826" r:id="rId265"/>
    <p:sldId id="827" r:id="rId266"/>
    <p:sldId id="828" r:id="rId267"/>
    <p:sldId id="829" r:id="rId268"/>
    <p:sldId id="830" r:id="rId269"/>
    <p:sldId id="831" r:id="rId270"/>
    <p:sldId id="832" r:id="rId271"/>
    <p:sldId id="833" r:id="rId272"/>
    <p:sldId id="834" r:id="rId273"/>
    <p:sldId id="835" r:id="rId274"/>
    <p:sldId id="836" r:id="rId275"/>
    <p:sldId id="837" r:id="rId276"/>
    <p:sldId id="838" r:id="rId277"/>
    <p:sldId id="839" r:id="rId278"/>
    <p:sldId id="840" r:id="rId279"/>
    <p:sldId id="841" r:id="rId280"/>
    <p:sldId id="842" r:id="rId281"/>
    <p:sldId id="843" r:id="rId282"/>
    <p:sldId id="844" r:id="rId283"/>
    <p:sldId id="845" r:id="rId284"/>
    <p:sldId id="846" r:id="rId285"/>
    <p:sldId id="847" r:id="rId28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DCCCB"/>
    <a:srgbClr val="CC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63" Type="http://schemas.openxmlformats.org/officeDocument/2006/relationships/slide" Target="slides/slide58.xml"/><Relationship Id="rId159" Type="http://schemas.openxmlformats.org/officeDocument/2006/relationships/slide" Target="slides/slide154.xml"/><Relationship Id="rId170" Type="http://schemas.openxmlformats.org/officeDocument/2006/relationships/slide" Target="slides/slide165.xml"/><Relationship Id="rId226" Type="http://schemas.openxmlformats.org/officeDocument/2006/relationships/slide" Target="slides/slide221.xml"/><Relationship Id="rId268" Type="http://schemas.openxmlformats.org/officeDocument/2006/relationships/slide" Target="slides/slide263.xml"/><Relationship Id="rId32" Type="http://schemas.openxmlformats.org/officeDocument/2006/relationships/slide" Target="slides/slide27.xml"/><Relationship Id="rId74" Type="http://schemas.openxmlformats.org/officeDocument/2006/relationships/slide" Target="slides/slide69.xml"/><Relationship Id="rId128" Type="http://schemas.openxmlformats.org/officeDocument/2006/relationships/slide" Target="slides/slide123.xml"/><Relationship Id="rId5" Type="http://schemas.openxmlformats.org/officeDocument/2006/relationships/slideMaster" Target="slideMasters/slideMaster2.xml"/><Relationship Id="rId181" Type="http://schemas.openxmlformats.org/officeDocument/2006/relationships/slide" Target="slides/slide176.xml"/><Relationship Id="rId237" Type="http://schemas.openxmlformats.org/officeDocument/2006/relationships/slide" Target="slides/slide232.xml"/><Relationship Id="rId279" Type="http://schemas.openxmlformats.org/officeDocument/2006/relationships/slide" Target="slides/slide274.xml"/><Relationship Id="rId43" Type="http://schemas.openxmlformats.org/officeDocument/2006/relationships/slide" Target="slides/slide38.xml"/><Relationship Id="rId139" Type="http://schemas.openxmlformats.org/officeDocument/2006/relationships/slide" Target="slides/slide134.xml"/><Relationship Id="rId290" Type="http://schemas.openxmlformats.org/officeDocument/2006/relationships/theme" Target="theme/theme1.xml"/><Relationship Id="rId85" Type="http://schemas.openxmlformats.org/officeDocument/2006/relationships/slide" Target="slides/slide80.xml"/><Relationship Id="rId150" Type="http://schemas.openxmlformats.org/officeDocument/2006/relationships/slide" Target="slides/slide145.xml"/><Relationship Id="rId192" Type="http://schemas.openxmlformats.org/officeDocument/2006/relationships/slide" Target="slides/slide187.xml"/><Relationship Id="rId206" Type="http://schemas.openxmlformats.org/officeDocument/2006/relationships/slide" Target="slides/slide201.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tableStyles" Target="tableStyles.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microsoft.com/office/2016/11/relationships/changesInfo" Target="changesInfos/changesInfo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261" Type="http://schemas.openxmlformats.org/officeDocument/2006/relationships/slide" Target="slides/slide256.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282" Type="http://schemas.openxmlformats.org/officeDocument/2006/relationships/slide" Target="slides/slide277.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72" Type="http://schemas.openxmlformats.org/officeDocument/2006/relationships/slide" Target="slides/slide267.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262" Type="http://schemas.openxmlformats.org/officeDocument/2006/relationships/slide" Target="slides/slide257.xml"/><Relationship Id="rId283" Type="http://schemas.openxmlformats.org/officeDocument/2006/relationships/slide" Target="slides/slide278.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266" Type="http://schemas.openxmlformats.org/officeDocument/2006/relationships/slide" Target="slides/slide261.xml"/><Relationship Id="rId287" Type="http://schemas.openxmlformats.org/officeDocument/2006/relationships/notesMaster" Target="notesMasters/notesMaster1.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slide" Target="slides/slide251.xml"/><Relationship Id="rId277" Type="http://schemas.openxmlformats.org/officeDocument/2006/relationships/slide" Target="slides/slide27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presProps" Target="presProps.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42" Type="http://schemas.openxmlformats.org/officeDocument/2006/relationships/slide" Target="slides/slide37.xml"/><Relationship Id="rId84" Type="http://schemas.openxmlformats.org/officeDocument/2006/relationships/slide" Target="slides/slide79.xml"/><Relationship Id="rId138" Type="http://schemas.openxmlformats.org/officeDocument/2006/relationships/slide" Target="slides/slide133.xml"/><Relationship Id="rId191" Type="http://schemas.openxmlformats.org/officeDocument/2006/relationships/slide" Target="slides/slide186.xml"/><Relationship Id="rId205" Type="http://schemas.openxmlformats.org/officeDocument/2006/relationships/slide" Target="slides/slide200.xml"/><Relationship Id="rId247" Type="http://schemas.openxmlformats.org/officeDocument/2006/relationships/slide" Target="slides/slide242.xml"/><Relationship Id="rId107" Type="http://schemas.openxmlformats.org/officeDocument/2006/relationships/slide" Target="slides/slide102.xml"/><Relationship Id="rId289" Type="http://schemas.openxmlformats.org/officeDocument/2006/relationships/viewProps" Target="viewProps.xml"/><Relationship Id="rId11" Type="http://schemas.openxmlformats.org/officeDocument/2006/relationships/slide" Target="slides/slide6.xml"/><Relationship Id="rId53" Type="http://schemas.openxmlformats.org/officeDocument/2006/relationships/slide" Target="slides/slide48.xml"/><Relationship Id="rId149" Type="http://schemas.openxmlformats.org/officeDocument/2006/relationships/slide" Target="slides/slide144.xml"/><Relationship Id="rId95" Type="http://schemas.openxmlformats.org/officeDocument/2006/relationships/slide" Target="slides/slide90.xml"/><Relationship Id="rId160" Type="http://schemas.openxmlformats.org/officeDocument/2006/relationships/slide" Target="slides/slide155.xml"/><Relationship Id="rId216" Type="http://schemas.openxmlformats.org/officeDocument/2006/relationships/slide" Target="slides/slide211.xml"/><Relationship Id="rId258" Type="http://schemas.openxmlformats.org/officeDocument/2006/relationships/slide" Target="slides/slide253.xml"/><Relationship Id="rId22" Type="http://schemas.openxmlformats.org/officeDocument/2006/relationships/slide" Target="slides/slide17.xml"/><Relationship Id="rId64" Type="http://schemas.openxmlformats.org/officeDocument/2006/relationships/slide" Target="slides/slide59.xml"/><Relationship Id="rId118" Type="http://schemas.openxmlformats.org/officeDocument/2006/relationships/slide" Target="slides/slide113.xml"/><Relationship Id="rId171" Type="http://schemas.openxmlformats.org/officeDocument/2006/relationships/slide" Target="slides/slide166.xml"/><Relationship Id="rId227" Type="http://schemas.openxmlformats.org/officeDocument/2006/relationships/slide" Target="slides/slide2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de Hoon" userId="ec42b3ec2e205a1a" providerId="LiveId" clId="{030D64F6-CEBD-4E42-B469-8E5D053F3F55}"/>
    <pc:docChg chg="modSld">
      <pc:chgData name="Marc de Hoon" userId="ec42b3ec2e205a1a" providerId="LiveId" clId="{030D64F6-CEBD-4E42-B469-8E5D053F3F55}" dt="2019-05-31T06:41:39.596" v="192" actId="1036"/>
      <pc:docMkLst>
        <pc:docMk/>
      </pc:docMkLst>
      <pc:sldChg chg="modSp">
        <pc:chgData name="Marc de Hoon" userId="ec42b3ec2e205a1a" providerId="LiveId" clId="{030D64F6-CEBD-4E42-B469-8E5D053F3F55}" dt="2019-05-31T06:41:39.596" v="192" actId="1036"/>
        <pc:sldMkLst>
          <pc:docMk/>
          <pc:sldMk cId="802577320" sldId="426"/>
        </pc:sldMkLst>
        <pc:spChg chg="mod">
          <ac:chgData name="Marc de Hoon" userId="ec42b3ec2e205a1a" providerId="LiveId" clId="{030D64F6-CEBD-4E42-B469-8E5D053F3F55}" dt="2019-05-31T06:41:20.498" v="52" actId="20577"/>
          <ac:spMkLst>
            <pc:docMk/>
            <pc:sldMk cId="802577320" sldId="426"/>
            <ac:spMk id="4" creationId="{00000000-0000-0000-0000-000000000000}"/>
          </ac:spMkLst>
        </pc:spChg>
        <pc:spChg chg="mod">
          <ac:chgData name="Marc de Hoon" userId="ec42b3ec2e205a1a" providerId="LiveId" clId="{030D64F6-CEBD-4E42-B469-8E5D053F3F55}" dt="2019-05-31T06:41:10.835" v="43" actId="1038"/>
          <ac:spMkLst>
            <pc:docMk/>
            <pc:sldMk cId="802577320" sldId="426"/>
            <ac:spMk id="113" creationId="{00000000-0000-0000-0000-000000000000}"/>
          </ac:spMkLst>
        </pc:spChg>
        <pc:spChg chg="mod">
          <ac:chgData name="Marc de Hoon" userId="ec42b3ec2e205a1a" providerId="LiveId" clId="{030D64F6-CEBD-4E42-B469-8E5D053F3F55}" dt="2019-05-31T06:41:39.596" v="192" actId="1036"/>
          <ac:spMkLst>
            <pc:docMk/>
            <pc:sldMk cId="802577320" sldId="426"/>
            <ac:spMk id="1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EAF1-7FA4-4FC4-8F69-5863FAE4EF16}" type="datetimeFigureOut">
              <a:rPr lang="nl-NL" smtClean="0"/>
              <a:t>31-5-2019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1C365-250A-430B-948C-0D9B249462AA}" type="slidenum">
              <a:rPr lang="nl-NL" smtClean="0"/>
              <a:t>‹nr.›</a:t>
            </a:fld>
            <a:endParaRPr lang="nl-NL"/>
          </a:p>
        </p:txBody>
      </p:sp>
    </p:spTree>
    <p:extLst>
      <p:ext uri="{BB962C8B-B14F-4D97-AF65-F5344CB8AC3E}">
        <p14:creationId xmlns:p14="http://schemas.microsoft.com/office/powerpoint/2010/main" val="159430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a:t>
            </a:fld>
            <a:endParaRPr lang="nl-NL"/>
          </a:p>
        </p:txBody>
      </p:sp>
    </p:spTree>
    <p:extLst>
      <p:ext uri="{BB962C8B-B14F-4D97-AF65-F5344CB8AC3E}">
        <p14:creationId xmlns:p14="http://schemas.microsoft.com/office/powerpoint/2010/main" val="96651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a:t>
            </a:fld>
            <a:endParaRPr lang="nl-NL"/>
          </a:p>
        </p:txBody>
      </p:sp>
    </p:spTree>
    <p:extLst>
      <p:ext uri="{BB962C8B-B14F-4D97-AF65-F5344CB8AC3E}">
        <p14:creationId xmlns:p14="http://schemas.microsoft.com/office/powerpoint/2010/main" val="29807746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101</a:t>
            </a:fld>
            <a:endParaRPr lang="nl-NL"/>
          </a:p>
        </p:txBody>
      </p:sp>
    </p:spTree>
    <p:extLst>
      <p:ext uri="{BB962C8B-B14F-4D97-AF65-F5344CB8AC3E}">
        <p14:creationId xmlns:p14="http://schemas.microsoft.com/office/powerpoint/2010/main" val="2430814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102</a:t>
            </a:fld>
            <a:endParaRPr lang="nl-NL"/>
          </a:p>
        </p:txBody>
      </p:sp>
    </p:spTree>
    <p:extLst>
      <p:ext uri="{BB962C8B-B14F-4D97-AF65-F5344CB8AC3E}">
        <p14:creationId xmlns:p14="http://schemas.microsoft.com/office/powerpoint/2010/main" val="7570714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103</a:t>
            </a:fld>
            <a:endParaRPr lang="nl-NL"/>
          </a:p>
        </p:txBody>
      </p:sp>
    </p:spTree>
    <p:extLst>
      <p:ext uri="{BB962C8B-B14F-4D97-AF65-F5344CB8AC3E}">
        <p14:creationId xmlns:p14="http://schemas.microsoft.com/office/powerpoint/2010/main" val="23417544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104</a:t>
            </a:fld>
            <a:endParaRPr lang="nl-NL"/>
          </a:p>
        </p:txBody>
      </p:sp>
    </p:spTree>
    <p:extLst>
      <p:ext uri="{BB962C8B-B14F-4D97-AF65-F5344CB8AC3E}">
        <p14:creationId xmlns:p14="http://schemas.microsoft.com/office/powerpoint/2010/main" val="33021251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105</a:t>
            </a:fld>
            <a:endParaRPr lang="nl-NL"/>
          </a:p>
        </p:txBody>
      </p:sp>
    </p:spTree>
    <p:extLst>
      <p:ext uri="{BB962C8B-B14F-4D97-AF65-F5344CB8AC3E}">
        <p14:creationId xmlns:p14="http://schemas.microsoft.com/office/powerpoint/2010/main" val="21284928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106</a:t>
            </a:fld>
            <a:endParaRPr lang="nl-NL"/>
          </a:p>
        </p:txBody>
      </p:sp>
    </p:spTree>
    <p:extLst>
      <p:ext uri="{BB962C8B-B14F-4D97-AF65-F5344CB8AC3E}">
        <p14:creationId xmlns:p14="http://schemas.microsoft.com/office/powerpoint/2010/main" val="408478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107</a:t>
            </a:fld>
            <a:endParaRPr lang="nl-NL"/>
          </a:p>
        </p:txBody>
      </p:sp>
    </p:spTree>
    <p:extLst>
      <p:ext uri="{BB962C8B-B14F-4D97-AF65-F5344CB8AC3E}">
        <p14:creationId xmlns:p14="http://schemas.microsoft.com/office/powerpoint/2010/main" val="19634860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108</a:t>
            </a:fld>
            <a:endParaRPr lang="nl-NL"/>
          </a:p>
        </p:txBody>
      </p:sp>
    </p:spTree>
    <p:extLst>
      <p:ext uri="{BB962C8B-B14F-4D97-AF65-F5344CB8AC3E}">
        <p14:creationId xmlns:p14="http://schemas.microsoft.com/office/powerpoint/2010/main" val="296129179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109</a:t>
            </a:fld>
            <a:endParaRPr lang="nl-NL"/>
          </a:p>
        </p:txBody>
      </p:sp>
    </p:spTree>
    <p:extLst>
      <p:ext uri="{BB962C8B-B14F-4D97-AF65-F5344CB8AC3E}">
        <p14:creationId xmlns:p14="http://schemas.microsoft.com/office/powerpoint/2010/main" val="28465401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110</a:t>
            </a:fld>
            <a:endParaRPr lang="nl-NL"/>
          </a:p>
        </p:txBody>
      </p:sp>
    </p:spTree>
    <p:extLst>
      <p:ext uri="{BB962C8B-B14F-4D97-AF65-F5344CB8AC3E}">
        <p14:creationId xmlns:p14="http://schemas.microsoft.com/office/powerpoint/2010/main" val="216448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a:t>
            </a:fld>
            <a:endParaRPr lang="nl-NL"/>
          </a:p>
        </p:txBody>
      </p:sp>
    </p:spTree>
    <p:extLst>
      <p:ext uri="{BB962C8B-B14F-4D97-AF65-F5344CB8AC3E}">
        <p14:creationId xmlns:p14="http://schemas.microsoft.com/office/powerpoint/2010/main" val="22883369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111</a:t>
            </a:fld>
            <a:endParaRPr lang="nl-NL"/>
          </a:p>
        </p:txBody>
      </p:sp>
    </p:spTree>
    <p:extLst>
      <p:ext uri="{BB962C8B-B14F-4D97-AF65-F5344CB8AC3E}">
        <p14:creationId xmlns:p14="http://schemas.microsoft.com/office/powerpoint/2010/main" val="11267285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112</a:t>
            </a:fld>
            <a:endParaRPr lang="nl-NL"/>
          </a:p>
        </p:txBody>
      </p:sp>
    </p:spTree>
    <p:extLst>
      <p:ext uri="{BB962C8B-B14F-4D97-AF65-F5344CB8AC3E}">
        <p14:creationId xmlns:p14="http://schemas.microsoft.com/office/powerpoint/2010/main" val="31467861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113</a:t>
            </a:fld>
            <a:endParaRPr lang="nl-NL"/>
          </a:p>
        </p:txBody>
      </p:sp>
    </p:spTree>
    <p:extLst>
      <p:ext uri="{BB962C8B-B14F-4D97-AF65-F5344CB8AC3E}">
        <p14:creationId xmlns:p14="http://schemas.microsoft.com/office/powerpoint/2010/main" val="33778686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114</a:t>
            </a:fld>
            <a:endParaRPr lang="nl-NL"/>
          </a:p>
        </p:txBody>
      </p:sp>
    </p:spTree>
    <p:extLst>
      <p:ext uri="{BB962C8B-B14F-4D97-AF65-F5344CB8AC3E}">
        <p14:creationId xmlns:p14="http://schemas.microsoft.com/office/powerpoint/2010/main" val="4150792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115</a:t>
            </a:fld>
            <a:endParaRPr lang="nl-NL"/>
          </a:p>
        </p:txBody>
      </p:sp>
    </p:spTree>
    <p:extLst>
      <p:ext uri="{BB962C8B-B14F-4D97-AF65-F5344CB8AC3E}">
        <p14:creationId xmlns:p14="http://schemas.microsoft.com/office/powerpoint/2010/main" val="15808777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116</a:t>
            </a:fld>
            <a:endParaRPr lang="nl-NL"/>
          </a:p>
        </p:txBody>
      </p:sp>
    </p:spTree>
    <p:extLst>
      <p:ext uri="{BB962C8B-B14F-4D97-AF65-F5344CB8AC3E}">
        <p14:creationId xmlns:p14="http://schemas.microsoft.com/office/powerpoint/2010/main" val="99286006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117</a:t>
            </a:fld>
            <a:endParaRPr lang="nl-NL"/>
          </a:p>
        </p:txBody>
      </p:sp>
    </p:spTree>
    <p:extLst>
      <p:ext uri="{BB962C8B-B14F-4D97-AF65-F5344CB8AC3E}">
        <p14:creationId xmlns:p14="http://schemas.microsoft.com/office/powerpoint/2010/main" val="5515027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118</a:t>
            </a:fld>
            <a:endParaRPr lang="nl-NL"/>
          </a:p>
        </p:txBody>
      </p:sp>
    </p:spTree>
    <p:extLst>
      <p:ext uri="{BB962C8B-B14F-4D97-AF65-F5344CB8AC3E}">
        <p14:creationId xmlns:p14="http://schemas.microsoft.com/office/powerpoint/2010/main" val="13670433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119</a:t>
            </a:fld>
            <a:endParaRPr lang="nl-NL"/>
          </a:p>
        </p:txBody>
      </p:sp>
    </p:spTree>
    <p:extLst>
      <p:ext uri="{BB962C8B-B14F-4D97-AF65-F5344CB8AC3E}">
        <p14:creationId xmlns:p14="http://schemas.microsoft.com/office/powerpoint/2010/main" val="394239507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120</a:t>
            </a:fld>
            <a:endParaRPr lang="nl-NL"/>
          </a:p>
        </p:txBody>
      </p:sp>
    </p:spTree>
    <p:extLst>
      <p:ext uri="{BB962C8B-B14F-4D97-AF65-F5344CB8AC3E}">
        <p14:creationId xmlns:p14="http://schemas.microsoft.com/office/powerpoint/2010/main" val="410173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a:t>
            </a:fld>
            <a:endParaRPr lang="nl-NL"/>
          </a:p>
        </p:txBody>
      </p:sp>
    </p:spTree>
    <p:extLst>
      <p:ext uri="{BB962C8B-B14F-4D97-AF65-F5344CB8AC3E}">
        <p14:creationId xmlns:p14="http://schemas.microsoft.com/office/powerpoint/2010/main" val="27555266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121</a:t>
            </a:fld>
            <a:endParaRPr lang="nl-NL"/>
          </a:p>
        </p:txBody>
      </p:sp>
    </p:spTree>
    <p:extLst>
      <p:ext uri="{BB962C8B-B14F-4D97-AF65-F5344CB8AC3E}">
        <p14:creationId xmlns:p14="http://schemas.microsoft.com/office/powerpoint/2010/main" val="25283230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122</a:t>
            </a:fld>
            <a:endParaRPr lang="nl-NL"/>
          </a:p>
        </p:txBody>
      </p:sp>
    </p:spTree>
    <p:extLst>
      <p:ext uri="{BB962C8B-B14F-4D97-AF65-F5344CB8AC3E}">
        <p14:creationId xmlns:p14="http://schemas.microsoft.com/office/powerpoint/2010/main" val="122963719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123</a:t>
            </a:fld>
            <a:endParaRPr lang="nl-NL"/>
          </a:p>
        </p:txBody>
      </p:sp>
    </p:spTree>
    <p:extLst>
      <p:ext uri="{BB962C8B-B14F-4D97-AF65-F5344CB8AC3E}">
        <p14:creationId xmlns:p14="http://schemas.microsoft.com/office/powerpoint/2010/main" val="42523025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124</a:t>
            </a:fld>
            <a:endParaRPr lang="nl-NL"/>
          </a:p>
        </p:txBody>
      </p:sp>
    </p:spTree>
    <p:extLst>
      <p:ext uri="{BB962C8B-B14F-4D97-AF65-F5344CB8AC3E}">
        <p14:creationId xmlns:p14="http://schemas.microsoft.com/office/powerpoint/2010/main" val="137602649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125</a:t>
            </a:fld>
            <a:endParaRPr lang="nl-NL"/>
          </a:p>
        </p:txBody>
      </p:sp>
    </p:spTree>
    <p:extLst>
      <p:ext uri="{BB962C8B-B14F-4D97-AF65-F5344CB8AC3E}">
        <p14:creationId xmlns:p14="http://schemas.microsoft.com/office/powerpoint/2010/main" val="12340983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126</a:t>
            </a:fld>
            <a:endParaRPr lang="nl-NL"/>
          </a:p>
        </p:txBody>
      </p:sp>
    </p:spTree>
    <p:extLst>
      <p:ext uri="{BB962C8B-B14F-4D97-AF65-F5344CB8AC3E}">
        <p14:creationId xmlns:p14="http://schemas.microsoft.com/office/powerpoint/2010/main" val="9959546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127</a:t>
            </a:fld>
            <a:endParaRPr lang="nl-NL"/>
          </a:p>
        </p:txBody>
      </p:sp>
    </p:spTree>
    <p:extLst>
      <p:ext uri="{BB962C8B-B14F-4D97-AF65-F5344CB8AC3E}">
        <p14:creationId xmlns:p14="http://schemas.microsoft.com/office/powerpoint/2010/main" val="13851852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128</a:t>
            </a:fld>
            <a:endParaRPr lang="nl-NL"/>
          </a:p>
        </p:txBody>
      </p:sp>
    </p:spTree>
    <p:extLst>
      <p:ext uri="{BB962C8B-B14F-4D97-AF65-F5344CB8AC3E}">
        <p14:creationId xmlns:p14="http://schemas.microsoft.com/office/powerpoint/2010/main" val="801208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129</a:t>
            </a:fld>
            <a:endParaRPr lang="nl-NL"/>
          </a:p>
        </p:txBody>
      </p:sp>
    </p:spTree>
    <p:extLst>
      <p:ext uri="{BB962C8B-B14F-4D97-AF65-F5344CB8AC3E}">
        <p14:creationId xmlns:p14="http://schemas.microsoft.com/office/powerpoint/2010/main" val="398229187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130</a:t>
            </a:fld>
            <a:endParaRPr lang="nl-NL"/>
          </a:p>
        </p:txBody>
      </p:sp>
    </p:spTree>
    <p:extLst>
      <p:ext uri="{BB962C8B-B14F-4D97-AF65-F5344CB8AC3E}">
        <p14:creationId xmlns:p14="http://schemas.microsoft.com/office/powerpoint/2010/main" val="382741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a:t>
            </a:fld>
            <a:endParaRPr lang="nl-NL"/>
          </a:p>
        </p:txBody>
      </p:sp>
    </p:spTree>
    <p:extLst>
      <p:ext uri="{BB962C8B-B14F-4D97-AF65-F5344CB8AC3E}">
        <p14:creationId xmlns:p14="http://schemas.microsoft.com/office/powerpoint/2010/main" val="107322763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131</a:t>
            </a:fld>
            <a:endParaRPr lang="nl-NL"/>
          </a:p>
        </p:txBody>
      </p:sp>
    </p:spTree>
    <p:extLst>
      <p:ext uri="{BB962C8B-B14F-4D97-AF65-F5344CB8AC3E}">
        <p14:creationId xmlns:p14="http://schemas.microsoft.com/office/powerpoint/2010/main" val="215361040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132</a:t>
            </a:fld>
            <a:endParaRPr lang="nl-NL"/>
          </a:p>
        </p:txBody>
      </p:sp>
    </p:spTree>
    <p:extLst>
      <p:ext uri="{BB962C8B-B14F-4D97-AF65-F5344CB8AC3E}">
        <p14:creationId xmlns:p14="http://schemas.microsoft.com/office/powerpoint/2010/main" val="169187142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133</a:t>
            </a:fld>
            <a:endParaRPr lang="nl-NL"/>
          </a:p>
        </p:txBody>
      </p:sp>
    </p:spTree>
    <p:extLst>
      <p:ext uri="{BB962C8B-B14F-4D97-AF65-F5344CB8AC3E}">
        <p14:creationId xmlns:p14="http://schemas.microsoft.com/office/powerpoint/2010/main" val="32601842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134</a:t>
            </a:fld>
            <a:endParaRPr lang="nl-NL"/>
          </a:p>
        </p:txBody>
      </p:sp>
    </p:spTree>
    <p:extLst>
      <p:ext uri="{BB962C8B-B14F-4D97-AF65-F5344CB8AC3E}">
        <p14:creationId xmlns:p14="http://schemas.microsoft.com/office/powerpoint/2010/main" val="1907513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135</a:t>
            </a:fld>
            <a:endParaRPr lang="nl-NL"/>
          </a:p>
        </p:txBody>
      </p:sp>
    </p:spTree>
    <p:extLst>
      <p:ext uri="{BB962C8B-B14F-4D97-AF65-F5344CB8AC3E}">
        <p14:creationId xmlns:p14="http://schemas.microsoft.com/office/powerpoint/2010/main" val="208953787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136</a:t>
            </a:fld>
            <a:endParaRPr lang="nl-NL"/>
          </a:p>
        </p:txBody>
      </p:sp>
    </p:spTree>
    <p:extLst>
      <p:ext uri="{BB962C8B-B14F-4D97-AF65-F5344CB8AC3E}">
        <p14:creationId xmlns:p14="http://schemas.microsoft.com/office/powerpoint/2010/main" val="199448604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137</a:t>
            </a:fld>
            <a:endParaRPr lang="nl-NL"/>
          </a:p>
        </p:txBody>
      </p:sp>
    </p:spTree>
    <p:extLst>
      <p:ext uri="{BB962C8B-B14F-4D97-AF65-F5344CB8AC3E}">
        <p14:creationId xmlns:p14="http://schemas.microsoft.com/office/powerpoint/2010/main" val="13829477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138</a:t>
            </a:fld>
            <a:endParaRPr lang="nl-NL"/>
          </a:p>
        </p:txBody>
      </p:sp>
    </p:spTree>
    <p:extLst>
      <p:ext uri="{BB962C8B-B14F-4D97-AF65-F5344CB8AC3E}">
        <p14:creationId xmlns:p14="http://schemas.microsoft.com/office/powerpoint/2010/main" val="281807958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139</a:t>
            </a:fld>
            <a:endParaRPr lang="nl-NL"/>
          </a:p>
        </p:txBody>
      </p:sp>
    </p:spTree>
    <p:extLst>
      <p:ext uri="{BB962C8B-B14F-4D97-AF65-F5344CB8AC3E}">
        <p14:creationId xmlns:p14="http://schemas.microsoft.com/office/powerpoint/2010/main" val="168695929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140</a:t>
            </a:fld>
            <a:endParaRPr lang="nl-NL"/>
          </a:p>
        </p:txBody>
      </p:sp>
    </p:spTree>
    <p:extLst>
      <p:ext uri="{BB962C8B-B14F-4D97-AF65-F5344CB8AC3E}">
        <p14:creationId xmlns:p14="http://schemas.microsoft.com/office/powerpoint/2010/main" val="406291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a:t>
            </a:fld>
            <a:endParaRPr lang="nl-NL"/>
          </a:p>
        </p:txBody>
      </p:sp>
    </p:spTree>
    <p:extLst>
      <p:ext uri="{BB962C8B-B14F-4D97-AF65-F5344CB8AC3E}">
        <p14:creationId xmlns:p14="http://schemas.microsoft.com/office/powerpoint/2010/main" val="151116098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141</a:t>
            </a:fld>
            <a:endParaRPr lang="nl-NL"/>
          </a:p>
        </p:txBody>
      </p:sp>
    </p:spTree>
    <p:extLst>
      <p:ext uri="{BB962C8B-B14F-4D97-AF65-F5344CB8AC3E}">
        <p14:creationId xmlns:p14="http://schemas.microsoft.com/office/powerpoint/2010/main" val="424086043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142</a:t>
            </a:fld>
            <a:endParaRPr lang="nl-NL"/>
          </a:p>
        </p:txBody>
      </p:sp>
    </p:spTree>
    <p:extLst>
      <p:ext uri="{BB962C8B-B14F-4D97-AF65-F5344CB8AC3E}">
        <p14:creationId xmlns:p14="http://schemas.microsoft.com/office/powerpoint/2010/main" val="16012751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143</a:t>
            </a:fld>
            <a:endParaRPr lang="nl-NL"/>
          </a:p>
        </p:txBody>
      </p:sp>
    </p:spTree>
    <p:extLst>
      <p:ext uri="{BB962C8B-B14F-4D97-AF65-F5344CB8AC3E}">
        <p14:creationId xmlns:p14="http://schemas.microsoft.com/office/powerpoint/2010/main" val="36358406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144</a:t>
            </a:fld>
            <a:endParaRPr lang="nl-NL"/>
          </a:p>
        </p:txBody>
      </p:sp>
    </p:spTree>
    <p:extLst>
      <p:ext uri="{BB962C8B-B14F-4D97-AF65-F5344CB8AC3E}">
        <p14:creationId xmlns:p14="http://schemas.microsoft.com/office/powerpoint/2010/main" val="313488705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145</a:t>
            </a:fld>
            <a:endParaRPr lang="nl-NL"/>
          </a:p>
        </p:txBody>
      </p:sp>
    </p:spTree>
    <p:extLst>
      <p:ext uri="{BB962C8B-B14F-4D97-AF65-F5344CB8AC3E}">
        <p14:creationId xmlns:p14="http://schemas.microsoft.com/office/powerpoint/2010/main" val="200403449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146</a:t>
            </a:fld>
            <a:endParaRPr lang="nl-NL"/>
          </a:p>
        </p:txBody>
      </p:sp>
    </p:spTree>
    <p:extLst>
      <p:ext uri="{BB962C8B-B14F-4D97-AF65-F5344CB8AC3E}">
        <p14:creationId xmlns:p14="http://schemas.microsoft.com/office/powerpoint/2010/main" val="262516323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147</a:t>
            </a:fld>
            <a:endParaRPr lang="nl-NL"/>
          </a:p>
        </p:txBody>
      </p:sp>
    </p:spTree>
    <p:extLst>
      <p:ext uri="{BB962C8B-B14F-4D97-AF65-F5344CB8AC3E}">
        <p14:creationId xmlns:p14="http://schemas.microsoft.com/office/powerpoint/2010/main" val="367612302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148</a:t>
            </a:fld>
            <a:endParaRPr lang="nl-NL"/>
          </a:p>
        </p:txBody>
      </p:sp>
    </p:spTree>
    <p:extLst>
      <p:ext uri="{BB962C8B-B14F-4D97-AF65-F5344CB8AC3E}">
        <p14:creationId xmlns:p14="http://schemas.microsoft.com/office/powerpoint/2010/main" val="5600217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149</a:t>
            </a:fld>
            <a:endParaRPr lang="nl-NL"/>
          </a:p>
        </p:txBody>
      </p:sp>
    </p:spTree>
    <p:extLst>
      <p:ext uri="{BB962C8B-B14F-4D97-AF65-F5344CB8AC3E}">
        <p14:creationId xmlns:p14="http://schemas.microsoft.com/office/powerpoint/2010/main" val="20379741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150</a:t>
            </a:fld>
            <a:endParaRPr lang="nl-NL"/>
          </a:p>
        </p:txBody>
      </p:sp>
    </p:spTree>
    <p:extLst>
      <p:ext uri="{BB962C8B-B14F-4D97-AF65-F5344CB8AC3E}">
        <p14:creationId xmlns:p14="http://schemas.microsoft.com/office/powerpoint/2010/main" val="400006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a:t>
            </a:fld>
            <a:endParaRPr lang="nl-NL"/>
          </a:p>
        </p:txBody>
      </p:sp>
    </p:spTree>
    <p:extLst>
      <p:ext uri="{BB962C8B-B14F-4D97-AF65-F5344CB8AC3E}">
        <p14:creationId xmlns:p14="http://schemas.microsoft.com/office/powerpoint/2010/main" val="341480865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151</a:t>
            </a:fld>
            <a:endParaRPr lang="nl-NL"/>
          </a:p>
        </p:txBody>
      </p:sp>
    </p:spTree>
    <p:extLst>
      <p:ext uri="{BB962C8B-B14F-4D97-AF65-F5344CB8AC3E}">
        <p14:creationId xmlns:p14="http://schemas.microsoft.com/office/powerpoint/2010/main" val="15588849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152</a:t>
            </a:fld>
            <a:endParaRPr lang="nl-NL"/>
          </a:p>
        </p:txBody>
      </p:sp>
    </p:spTree>
    <p:extLst>
      <p:ext uri="{BB962C8B-B14F-4D97-AF65-F5344CB8AC3E}">
        <p14:creationId xmlns:p14="http://schemas.microsoft.com/office/powerpoint/2010/main" val="33983219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153</a:t>
            </a:fld>
            <a:endParaRPr lang="nl-NL"/>
          </a:p>
        </p:txBody>
      </p:sp>
    </p:spTree>
    <p:extLst>
      <p:ext uri="{BB962C8B-B14F-4D97-AF65-F5344CB8AC3E}">
        <p14:creationId xmlns:p14="http://schemas.microsoft.com/office/powerpoint/2010/main" val="4547096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154</a:t>
            </a:fld>
            <a:endParaRPr lang="nl-NL"/>
          </a:p>
        </p:txBody>
      </p:sp>
    </p:spTree>
    <p:extLst>
      <p:ext uri="{BB962C8B-B14F-4D97-AF65-F5344CB8AC3E}">
        <p14:creationId xmlns:p14="http://schemas.microsoft.com/office/powerpoint/2010/main" val="13722052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155</a:t>
            </a:fld>
            <a:endParaRPr lang="nl-NL"/>
          </a:p>
        </p:txBody>
      </p:sp>
    </p:spTree>
    <p:extLst>
      <p:ext uri="{BB962C8B-B14F-4D97-AF65-F5344CB8AC3E}">
        <p14:creationId xmlns:p14="http://schemas.microsoft.com/office/powerpoint/2010/main" val="348878393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156</a:t>
            </a:fld>
            <a:endParaRPr lang="nl-NL"/>
          </a:p>
        </p:txBody>
      </p:sp>
    </p:spTree>
    <p:extLst>
      <p:ext uri="{BB962C8B-B14F-4D97-AF65-F5344CB8AC3E}">
        <p14:creationId xmlns:p14="http://schemas.microsoft.com/office/powerpoint/2010/main" val="32722659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157</a:t>
            </a:fld>
            <a:endParaRPr lang="nl-NL"/>
          </a:p>
        </p:txBody>
      </p:sp>
    </p:spTree>
    <p:extLst>
      <p:ext uri="{BB962C8B-B14F-4D97-AF65-F5344CB8AC3E}">
        <p14:creationId xmlns:p14="http://schemas.microsoft.com/office/powerpoint/2010/main" val="169796607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158</a:t>
            </a:fld>
            <a:endParaRPr lang="nl-NL"/>
          </a:p>
        </p:txBody>
      </p:sp>
    </p:spTree>
    <p:extLst>
      <p:ext uri="{BB962C8B-B14F-4D97-AF65-F5344CB8AC3E}">
        <p14:creationId xmlns:p14="http://schemas.microsoft.com/office/powerpoint/2010/main" val="21332966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159</a:t>
            </a:fld>
            <a:endParaRPr lang="nl-NL"/>
          </a:p>
        </p:txBody>
      </p:sp>
    </p:spTree>
    <p:extLst>
      <p:ext uri="{BB962C8B-B14F-4D97-AF65-F5344CB8AC3E}">
        <p14:creationId xmlns:p14="http://schemas.microsoft.com/office/powerpoint/2010/main" val="39812482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160</a:t>
            </a:fld>
            <a:endParaRPr lang="nl-NL"/>
          </a:p>
        </p:txBody>
      </p:sp>
    </p:spTree>
    <p:extLst>
      <p:ext uri="{BB962C8B-B14F-4D97-AF65-F5344CB8AC3E}">
        <p14:creationId xmlns:p14="http://schemas.microsoft.com/office/powerpoint/2010/main" val="298638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a:t>
            </a:fld>
            <a:endParaRPr lang="nl-NL"/>
          </a:p>
        </p:txBody>
      </p:sp>
    </p:spTree>
    <p:extLst>
      <p:ext uri="{BB962C8B-B14F-4D97-AF65-F5344CB8AC3E}">
        <p14:creationId xmlns:p14="http://schemas.microsoft.com/office/powerpoint/2010/main" val="2100403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161</a:t>
            </a:fld>
            <a:endParaRPr lang="nl-NL"/>
          </a:p>
        </p:txBody>
      </p:sp>
    </p:spTree>
    <p:extLst>
      <p:ext uri="{BB962C8B-B14F-4D97-AF65-F5344CB8AC3E}">
        <p14:creationId xmlns:p14="http://schemas.microsoft.com/office/powerpoint/2010/main" val="12858841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162</a:t>
            </a:fld>
            <a:endParaRPr lang="nl-NL"/>
          </a:p>
        </p:txBody>
      </p:sp>
    </p:spTree>
    <p:extLst>
      <p:ext uri="{BB962C8B-B14F-4D97-AF65-F5344CB8AC3E}">
        <p14:creationId xmlns:p14="http://schemas.microsoft.com/office/powerpoint/2010/main" val="149988631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163</a:t>
            </a:fld>
            <a:endParaRPr lang="nl-NL"/>
          </a:p>
        </p:txBody>
      </p:sp>
    </p:spTree>
    <p:extLst>
      <p:ext uri="{BB962C8B-B14F-4D97-AF65-F5344CB8AC3E}">
        <p14:creationId xmlns:p14="http://schemas.microsoft.com/office/powerpoint/2010/main" val="305614897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164</a:t>
            </a:fld>
            <a:endParaRPr lang="nl-NL"/>
          </a:p>
        </p:txBody>
      </p:sp>
    </p:spTree>
    <p:extLst>
      <p:ext uri="{BB962C8B-B14F-4D97-AF65-F5344CB8AC3E}">
        <p14:creationId xmlns:p14="http://schemas.microsoft.com/office/powerpoint/2010/main" val="395654186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165</a:t>
            </a:fld>
            <a:endParaRPr lang="nl-NL"/>
          </a:p>
        </p:txBody>
      </p:sp>
    </p:spTree>
    <p:extLst>
      <p:ext uri="{BB962C8B-B14F-4D97-AF65-F5344CB8AC3E}">
        <p14:creationId xmlns:p14="http://schemas.microsoft.com/office/powerpoint/2010/main" val="674128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166</a:t>
            </a:fld>
            <a:endParaRPr lang="nl-NL"/>
          </a:p>
        </p:txBody>
      </p:sp>
    </p:spTree>
    <p:extLst>
      <p:ext uri="{BB962C8B-B14F-4D97-AF65-F5344CB8AC3E}">
        <p14:creationId xmlns:p14="http://schemas.microsoft.com/office/powerpoint/2010/main" val="266165170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167</a:t>
            </a:fld>
            <a:endParaRPr lang="nl-NL"/>
          </a:p>
        </p:txBody>
      </p:sp>
    </p:spTree>
    <p:extLst>
      <p:ext uri="{BB962C8B-B14F-4D97-AF65-F5344CB8AC3E}">
        <p14:creationId xmlns:p14="http://schemas.microsoft.com/office/powerpoint/2010/main" val="10680531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168</a:t>
            </a:fld>
            <a:endParaRPr lang="nl-NL"/>
          </a:p>
        </p:txBody>
      </p:sp>
    </p:spTree>
    <p:extLst>
      <p:ext uri="{BB962C8B-B14F-4D97-AF65-F5344CB8AC3E}">
        <p14:creationId xmlns:p14="http://schemas.microsoft.com/office/powerpoint/2010/main" val="403990847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169</a:t>
            </a:fld>
            <a:endParaRPr lang="nl-NL"/>
          </a:p>
        </p:txBody>
      </p:sp>
    </p:spTree>
    <p:extLst>
      <p:ext uri="{BB962C8B-B14F-4D97-AF65-F5344CB8AC3E}">
        <p14:creationId xmlns:p14="http://schemas.microsoft.com/office/powerpoint/2010/main" val="70200753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170</a:t>
            </a:fld>
            <a:endParaRPr lang="nl-NL"/>
          </a:p>
        </p:txBody>
      </p:sp>
    </p:spTree>
    <p:extLst>
      <p:ext uri="{BB962C8B-B14F-4D97-AF65-F5344CB8AC3E}">
        <p14:creationId xmlns:p14="http://schemas.microsoft.com/office/powerpoint/2010/main" val="25849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a:t>
            </a:fld>
            <a:endParaRPr lang="nl-NL"/>
          </a:p>
        </p:txBody>
      </p:sp>
    </p:spTree>
    <p:extLst>
      <p:ext uri="{BB962C8B-B14F-4D97-AF65-F5344CB8AC3E}">
        <p14:creationId xmlns:p14="http://schemas.microsoft.com/office/powerpoint/2010/main" val="201515889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171</a:t>
            </a:fld>
            <a:endParaRPr lang="nl-NL"/>
          </a:p>
        </p:txBody>
      </p:sp>
    </p:spTree>
    <p:extLst>
      <p:ext uri="{BB962C8B-B14F-4D97-AF65-F5344CB8AC3E}">
        <p14:creationId xmlns:p14="http://schemas.microsoft.com/office/powerpoint/2010/main" val="130764255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172</a:t>
            </a:fld>
            <a:endParaRPr lang="nl-NL"/>
          </a:p>
        </p:txBody>
      </p:sp>
    </p:spTree>
    <p:extLst>
      <p:ext uri="{BB962C8B-B14F-4D97-AF65-F5344CB8AC3E}">
        <p14:creationId xmlns:p14="http://schemas.microsoft.com/office/powerpoint/2010/main" val="54691209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173</a:t>
            </a:fld>
            <a:endParaRPr lang="nl-NL"/>
          </a:p>
        </p:txBody>
      </p:sp>
    </p:spTree>
    <p:extLst>
      <p:ext uri="{BB962C8B-B14F-4D97-AF65-F5344CB8AC3E}">
        <p14:creationId xmlns:p14="http://schemas.microsoft.com/office/powerpoint/2010/main" val="320619529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174</a:t>
            </a:fld>
            <a:endParaRPr lang="nl-NL"/>
          </a:p>
        </p:txBody>
      </p:sp>
    </p:spTree>
    <p:extLst>
      <p:ext uri="{BB962C8B-B14F-4D97-AF65-F5344CB8AC3E}">
        <p14:creationId xmlns:p14="http://schemas.microsoft.com/office/powerpoint/2010/main" val="175414308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175</a:t>
            </a:fld>
            <a:endParaRPr lang="nl-NL"/>
          </a:p>
        </p:txBody>
      </p:sp>
    </p:spTree>
    <p:extLst>
      <p:ext uri="{BB962C8B-B14F-4D97-AF65-F5344CB8AC3E}">
        <p14:creationId xmlns:p14="http://schemas.microsoft.com/office/powerpoint/2010/main" val="311821132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176</a:t>
            </a:fld>
            <a:endParaRPr lang="nl-NL"/>
          </a:p>
        </p:txBody>
      </p:sp>
    </p:spTree>
    <p:extLst>
      <p:ext uri="{BB962C8B-B14F-4D97-AF65-F5344CB8AC3E}">
        <p14:creationId xmlns:p14="http://schemas.microsoft.com/office/powerpoint/2010/main" val="350174741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177</a:t>
            </a:fld>
            <a:endParaRPr lang="nl-NL"/>
          </a:p>
        </p:txBody>
      </p:sp>
    </p:spTree>
    <p:extLst>
      <p:ext uri="{BB962C8B-B14F-4D97-AF65-F5344CB8AC3E}">
        <p14:creationId xmlns:p14="http://schemas.microsoft.com/office/powerpoint/2010/main" val="150660107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178</a:t>
            </a:fld>
            <a:endParaRPr lang="nl-NL"/>
          </a:p>
        </p:txBody>
      </p:sp>
    </p:spTree>
    <p:extLst>
      <p:ext uri="{BB962C8B-B14F-4D97-AF65-F5344CB8AC3E}">
        <p14:creationId xmlns:p14="http://schemas.microsoft.com/office/powerpoint/2010/main" val="233496423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179</a:t>
            </a:fld>
            <a:endParaRPr lang="nl-NL"/>
          </a:p>
        </p:txBody>
      </p:sp>
    </p:spTree>
    <p:extLst>
      <p:ext uri="{BB962C8B-B14F-4D97-AF65-F5344CB8AC3E}">
        <p14:creationId xmlns:p14="http://schemas.microsoft.com/office/powerpoint/2010/main" val="338325730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180</a:t>
            </a:fld>
            <a:endParaRPr lang="nl-NL"/>
          </a:p>
        </p:txBody>
      </p:sp>
    </p:spTree>
    <p:extLst>
      <p:ext uri="{BB962C8B-B14F-4D97-AF65-F5344CB8AC3E}">
        <p14:creationId xmlns:p14="http://schemas.microsoft.com/office/powerpoint/2010/main" val="126916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a:t>
            </a:fld>
            <a:endParaRPr lang="nl-NL"/>
          </a:p>
        </p:txBody>
      </p:sp>
    </p:spTree>
    <p:extLst>
      <p:ext uri="{BB962C8B-B14F-4D97-AF65-F5344CB8AC3E}">
        <p14:creationId xmlns:p14="http://schemas.microsoft.com/office/powerpoint/2010/main" val="169230617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181</a:t>
            </a:fld>
            <a:endParaRPr lang="nl-NL"/>
          </a:p>
        </p:txBody>
      </p:sp>
    </p:spTree>
    <p:extLst>
      <p:ext uri="{BB962C8B-B14F-4D97-AF65-F5344CB8AC3E}">
        <p14:creationId xmlns:p14="http://schemas.microsoft.com/office/powerpoint/2010/main" val="398902233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182</a:t>
            </a:fld>
            <a:endParaRPr lang="nl-NL"/>
          </a:p>
        </p:txBody>
      </p:sp>
    </p:spTree>
    <p:extLst>
      <p:ext uri="{BB962C8B-B14F-4D97-AF65-F5344CB8AC3E}">
        <p14:creationId xmlns:p14="http://schemas.microsoft.com/office/powerpoint/2010/main" val="403861552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183</a:t>
            </a:fld>
            <a:endParaRPr lang="nl-NL"/>
          </a:p>
        </p:txBody>
      </p:sp>
    </p:spTree>
    <p:extLst>
      <p:ext uri="{BB962C8B-B14F-4D97-AF65-F5344CB8AC3E}">
        <p14:creationId xmlns:p14="http://schemas.microsoft.com/office/powerpoint/2010/main" val="408357257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184</a:t>
            </a:fld>
            <a:endParaRPr lang="nl-NL"/>
          </a:p>
        </p:txBody>
      </p:sp>
    </p:spTree>
    <p:extLst>
      <p:ext uri="{BB962C8B-B14F-4D97-AF65-F5344CB8AC3E}">
        <p14:creationId xmlns:p14="http://schemas.microsoft.com/office/powerpoint/2010/main" val="108759536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185</a:t>
            </a:fld>
            <a:endParaRPr lang="nl-NL"/>
          </a:p>
        </p:txBody>
      </p:sp>
    </p:spTree>
    <p:extLst>
      <p:ext uri="{BB962C8B-B14F-4D97-AF65-F5344CB8AC3E}">
        <p14:creationId xmlns:p14="http://schemas.microsoft.com/office/powerpoint/2010/main" val="387045901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186</a:t>
            </a:fld>
            <a:endParaRPr lang="nl-NL"/>
          </a:p>
        </p:txBody>
      </p:sp>
    </p:spTree>
    <p:extLst>
      <p:ext uri="{BB962C8B-B14F-4D97-AF65-F5344CB8AC3E}">
        <p14:creationId xmlns:p14="http://schemas.microsoft.com/office/powerpoint/2010/main" val="143269900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187</a:t>
            </a:fld>
            <a:endParaRPr lang="nl-NL"/>
          </a:p>
        </p:txBody>
      </p:sp>
    </p:spTree>
    <p:extLst>
      <p:ext uri="{BB962C8B-B14F-4D97-AF65-F5344CB8AC3E}">
        <p14:creationId xmlns:p14="http://schemas.microsoft.com/office/powerpoint/2010/main" val="414347852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188</a:t>
            </a:fld>
            <a:endParaRPr lang="nl-NL"/>
          </a:p>
        </p:txBody>
      </p:sp>
    </p:spTree>
    <p:extLst>
      <p:ext uri="{BB962C8B-B14F-4D97-AF65-F5344CB8AC3E}">
        <p14:creationId xmlns:p14="http://schemas.microsoft.com/office/powerpoint/2010/main" val="227641636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189</a:t>
            </a:fld>
            <a:endParaRPr lang="nl-NL"/>
          </a:p>
        </p:txBody>
      </p:sp>
    </p:spTree>
    <p:extLst>
      <p:ext uri="{BB962C8B-B14F-4D97-AF65-F5344CB8AC3E}">
        <p14:creationId xmlns:p14="http://schemas.microsoft.com/office/powerpoint/2010/main" val="312630573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190</a:t>
            </a:fld>
            <a:endParaRPr lang="nl-NL"/>
          </a:p>
        </p:txBody>
      </p:sp>
    </p:spTree>
    <p:extLst>
      <p:ext uri="{BB962C8B-B14F-4D97-AF65-F5344CB8AC3E}">
        <p14:creationId xmlns:p14="http://schemas.microsoft.com/office/powerpoint/2010/main" val="3892793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a:t>
            </a:fld>
            <a:endParaRPr lang="nl-NL"/>
          </a:p>
        </p:txBody>
      </p:sp>
    </p:spTree>
    <p:extLst>
      <p:ext uri="{BB962C8B-B14F-4D97-AF65-F5344CB8AC3E}">
        <p14:creationId xmlns:p14="http://schemas.microsoft.com/office/powerpoint/2010/main" val="330307537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191</a:t>
            </a:fld>
            <a:endParaRPr lang="nl-NL"/>
          </a:p>
        </p:txBody>
      </p:sp>
    </p:spTree>
    <p:extLst>
      <p:ext uri="{BB962C8B-B14F-4D97-AF65-F5344CB8AC3E}">
        <p14:creationId xmlns:p14="http://schemas.microsoft.com/office/powerpoint/2010/main" val="33308536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192</a:t>
            </a:fld>
            <a:endParaRPr lang="nl-NL"/>
          </a:p>
        </p:txBody>
      </p:sp>
    </p:spTree>
    <p:extLst>
      <p:ext uri="{BB962C8B-B14F-4D97-AF65-F5344CB8AC3E}">
        <p14:creationId xmlns:p14="http://schemas.microsoft.com/office/powerpoint/2010/main" val="216160981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193</a:t>
            </a:fld>
            <a:endParaRPr lang="nl-NL"/>
          </a:p>
        </p:txBody>
      </p:sp>
    </p:spTree>
    <p:extLst>
      <p:ext uri="{BB962C8B-B14F-4D97-AF65-F5344CB8AC3E}">
        <p14:creationId xmlns:p14="http://schemas.microsoft.com/office/powerpoint/2010/main" val="385009326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194</a:t>
            </a:fld>
            <a:endParaRPr lang="nl-NL"/>
          </a:p>
        </p:txBody>
      </p:sp>
    </p:spTree>
    <p:extLst>
      <p:ext uri="{BB962C8B-B14F-4D97-AF65-F5344CB8AC3E}">
        <p14:creationId xmlns:p14="http://schemas.microsoft.com/office/powerpoint/2010/main" val="342613295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195</a:t>
            </a:fld>
            <a:endParaRPr lang="nl-NL"/>
          </a:p>
        </p:txBody>
      </p:sp>
    </p:spTree>
    <p:extLst>
      <p:ext uri="{BB962C8B-B14F-4D97-AF65-F5344CB8AC3E}">
        <p14:creationId xmlns:p14="http://schemas.microsoft.com/office/powerpoint/2010/main" val="162975318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196</a:t>
            </a:fld>
            <a:endParaRPr lang="nl-NL"/>
          </a:p>
        </p:txBody>
      </p:sp>
    </p:spTree>
    <p:extLst>
      <p:ext uri="{BB962C8B-B14F-4D97-AF65-F5344CB8AC3E}">
        <p14:creationId xmlns:p14="http://schemas.microsoft.com/office/powerpoint/2010/main" val="29277355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197</a:t>
            </a:fld>
            <a:endParaRPr lang="nl-NL"/>
          </a:p>
        </p:txBody>
      </p:sp>
    </p:spTree>
    <p:extLst>
      <p:ext uri="{BB962C8B-B14F-4D97-AF65-F5344CB8AC3E}">
        <p14:creationId xmlns:p14="http://schemas.microsoft.com/office/powerpoint/2010/main" val="278273710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198</a:t>
            </a:fld>
            <a:endParaRPr lang="nl-NL"/>
          </a:p>
        </p:txBody>
      </p:sp>
    </p:spTree>
    <p:extLst>
      <p:ext uri="{BB962C8B-B14F-4D97-AF65-F5344CB8AC3E}">
        <p14:creationId xmlns:p14="http://schemas.microsoft.com/office/powerpoint/2010/main" val="279683471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199</a:t>
            </a:fld>
            <a:endParaRPr lang="nl-NL"/>
          </a:p>
        </p:txBody>
      </p:sp>
    </p:spTree>
    <p:extLst>
      <p:ext uri="{BB962C8B-B14F-4D97-AF65-F5344CB8AC3E}">
        <p14:creationId xmlns:p14="http://schemas.microsoft.com/office/powerpoint/2010/main" val="26485358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200</a:t>
            </a:fld>
            <a:endParaRPr lang="nl-NL"/>
          </a:p>
        </p:txBody>
      </p:sp>
    </p:spTree>
    <p:extLst>
      <p:ext uri="{BB962C8B-B14F-4D97-AF65-F5344CB8AC3E}">
        <p14:creationId xmlns:p14="http://schemas.microsoft.com/office/powerpoint/2010/main" val="281941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a:t>
            </a:fld>
            <a:endParaRPr lang="nl-NL"/>
          </a:p>
        </p:txBody>
      </p:sp>
    </p:spTree>
    <p:extLst>
      <p:ext uri="{BB962C8B-B14F-4D97-AF65-F5344CB8AC3E}">
        <p14:creationId xmlns:p14="http://schemas.microsoft.com/office/powerpoint/2010/main" val="253116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a:t>
            </a:fld>
            <a:endParaRPr lang="nl-NL"/>
          </a:p>
        </p:txBody>
      </p:sp>
    </p:spTree>
    <p:extLst>
      <p:ext uri="{BB962C8B-B14F-4D97-AF65-F5344CB8AC3E}">
        <p14:creationId xmlns:p14="http://schemas.microsoft.com/office/powerpoint/2010/main" val="314689004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201</a:t>
            </a:fld>
            <a:endParaRPr lang="nl-NL"/>
          </a:p>
        </p:txBody>
      </p:sp>
    </p:spTree>
    <p:extLst>
      <p:ext uri="{BB962C8B-B14F-4D97-AF65-F5344CB8AC3E}">
        <p14:creationId xmlns:p14="http://schemas.microsoft.com/office/powerpoint/2010/main" val="3794964191"/>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202</a:t>
            </a:fld>
            <a:endParaRPr lang="nl-NL"/>
          </a:p>
        </p:txBody>
      </p:sp>
    </p:spTree>
    <p:extLst>
      <p:ext uri="{BB962C8B-B14F-4D97-AF65-F5344CB8AC3E}">
        <p14:creationId xmlns:p14="http://schemas.microsoft.com/office/powerpoint/2010/main" val="390659154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203</a:t>
            </a:fld>
            <a:endParaRPr lang="nl-NL"/>
          </a:p>
        </p:txBody>
      </p:sp>
    </p:spTree>
    <p:extLst>
      <p:ext uri="{BB962C8B-B14F-4D97-AF65-F5344CB8AC3E}">
        <p14:creationId xmlns:p14="http://schemas.microsoft.com/office/powerpoint/2010/main" val="8630030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204</a:t>
            </a:fld>
            <a:endParaRPr lang="nl-NL"/>
          </a:p>
        </p:txBody>
      </p:sp>
    </p:spTree>
    <p:extLst>
      <p:ext uri="{BB962C8B-B14F-4D97-AF65-F5344CB8AC3E}">
        <p14:creationId xmlns:p14="http://schemas.microsoft.com/office/powerpoint/2010/main" val="243114990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205</a:t>
            </a:fld>
            <a:endParaRPr lang="nl-NL"/>
          </a:p>
        </p:txBody>
      </p:sp>
    </p:spTree>
    <p:extLst>
      <p:ext uri="{BB962C8B-B14F-4D97-AF65-F5344CB8AC3E}">
        <p14:creationId xmlns:p14="http://schemas.microsoft.com/office/powerpoint/2010/main" val="32345686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206</a:t>
            </a:fld>
            <a:endParaRPr lang="nl-NL"/>
          </a:p>
        </p:txBody>
      </p:sp>
    </p:spTree>
    <p:extLst>
      <p:ext uri="{BB962C8B-B14F-4D97-AF65-F5344CB8AC3E}">
        <p14:creationId xmlns:p14="http://schemas.microsoft.com/office/powerpoint/2010/main" val="396199499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207</a:t>
            </a:fld>
            <a:endParaRPr lang="nl-NL"/>
          </a:p>
        </p:txBody>
      </p:sp>
    </p:spTree>
    <p:extLst>
      <p:ext uri="{BB962C8B-B14F-4D97-AF65-F5344CB8AC3E}">
        <p14:creationId xmlns:p14="http://schemas.microsoft.com/office/powerpoint/2010/main" val="63494321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208</a:t>
            </a:fld>
            <a:endParaRPr lang="nl-NL"/>
          </a:p>
        </p:txBody>
      </p:sp>
    </p:spTree>
    <p:extLst>
      <p:ext uri="{BB962C8B-B14F-4D97-AF65-F5344CB8AC3E}">
        <p14:creationId xmlns:p14="http://schemas.microsoft.com/office/powerpoint/2010/main" val="144841248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209</a:t>
            </a:fld>
            <a:endParaRPr lang="nl-NL"/>
          </a:p>
        </p:txBody>
      </p:sp>
    </p:spTree>
    <p:extLst>
      <p:ext uri="{BB962C8B-B14F-4D97-AF65-F5344CB8AC3E}">
        <p14:creationId xmlns:p14="http://schemas.microsoft.com/office/powerpoint/2010/main" val="369874558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210</a:t>
            </a:fld>
            <a:endParaRPr lang="nl-NL"/>
          </a:p>
        </p:txBody>
      </p:sp>
    </p:spTree>
    <p:extLst>
      <p:ext uri="{BB962C8B-B14F-4D97-AF65-F5344CB8AC3E}">
        <p14:creationId xmlns:p14="http://schemas.microsoft.com/office/powerpoint/2010/main" val="532513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a:t>
            </a:fld>
            <a:endParaRPr lang="nl-NL"/>
          </a:p>
        </p:txBody>
      </p:sp>
    </p:spTree>
    <p:extLst>
      <p:ext uri="{BB962C8B-B14F-4D97-AF65-F5344CB8AC3E}">
        <p14:creationId xmlns:p14="http://schemas.microsoft.com/office/powerpoint/2010/main" val="258596098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211</a:t>
            </a:fld>
            <a:endParaRPr lang="nl-NL"/>
          </a:p>
        </p:txBody>
      </p:sp>
    </p:spTree>
    <p:extLst>
      <p:ext uri="{BB962C8B-B14F-4D97-AF65-F5344CB8AC3E}">
        <p14:creationId xmlns:p14="http://schemas.microsoft.com/office/powerpoint/2010/main" val="7855585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212</a:t>
            </a:fld>
            <a:endParaRPr lang="nl-NL"/>
          </a:p>
        </p:txBody>
      </p:sp>
    </p:spTree>
    <p:extLst>
      <p:ext uri="{BB962C8B-B14F-4D97-AF65-F5344CB8AC3E}">
        <p14:creationId xmlns:p14="http://schemas.microsoft.com/office/powerpoint/2010/main" val="167265262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213</a:t>
            </a:fld>
            <a:endParaRPr lang="nl-NL"/>
          </a:p>
        </p:txBody>
      </p:sp>
    </p:spTree>
    <p:extLst>
      <p:ext uri="{BB962C8B-B14F-4D97-AF65-F5344CB8AC3E}">
        <p14:creationId xmlns:p14="http://schemas.microsoft.com/office/powerpoint/2010/main" val="298367286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214</a:t>
            </a:fld>
            <a:endParaRPr lang="nl-NL"/>
          </a:p>
        </p:txBody>
      </p:sp>
    </p:spTree>
    <p:extLst>
      <p:ext uri="{BB962C8B-B14F-4D97-AF65-F5344CB8AC3E}">
        <p14:creationId xmlns:p14="http://schemas.microsoft.com/office/powerpoint/2010/main" val="371588324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215</a:t>
            </a:fld>
            <a:endParaRPr lang="nl-NL"/>
          </a:p>
        </p:txBody>
      </p:sp>
    </p:spTree>
    <p:extLst>
      <p:ext uri="{BB962C8B-B14F-4D97-AF65-F5344CB8AC3E}">
        <p14:creationId xmlns:p14="http://schemas.microsoft.com/office/powerpoint/2010/main" val="1034589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216</a:t>
            </a:fld>
            <a:endParaRPr lang="nl-NL"/>
          </a:p>
        </p:txBody>
      </p:sp>
    </p:spTree>
    <p:extLst>
      <p:ext uri="{BB962C8B-B14F-4D97-AF65-F5344CB8AC3E}">
        <p14:creationId xmlns:p14="http://schemas.microsoft.com/office/powerpoint/2010/main" val="14152841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217</a:t>
            </a:fld>
            <a:endParaRPr lang="nl-NL"/>
          </a:p>
        </p:txBody>
      </p:sp>
    </p:spTree>
    <p:extLst>
      <p:ext uri="{BB962C8B-B14F-4D97-AF65-F5344CB8AC3E}">
        <p14:creationId xmlns:p14="http://schemas.microsoft.com/office/powerpoint/2010/main" val="101791934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218</a:t>
            </a:fld>
            <a:endParaRPr lang="nl-NL"/>
          </a:p>
        </p:txBody>
      </p:sp>
    </p:spTree>
    <p:extLst>
      <p:ext uri="{BB962C8B-B14F-4D97-AF65-F5344CB8AC3E}">
        <p14:creationId xmlns:p14="http://schemas.microsoft.com/office/powerpoint/2010/main" val="29791797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219</a:t>
            </a:fld>
            <a:endParaRPr lang="nl-NL"/>
          </a:p>
        </p:txBody>
      </p:sp>
    </p:spTree>
    <p:extLst>
      <p:ext uri="{BB962C8B-B14F-4D97-AF65-F5344CB8AC3E}">
        <p14:creationId xmlns:p14="http://schemas.microsoft.com/office/powerpoint/2010/main" val="292125838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220</a:t>
            </a:fld>
            <a:endParaRPr lang="nl-NL"/>
          </a:p>
        </p:txBody>
      </p:sp>
    </p:spTree>
    <p:extLst>
      <p:ext uri="{BB962C8B-B14F-4D97-AF65-F5344CB8AC3E}">
        <p14:creationId xmlns:p14="http://schemas.microsoft.com/office/powerpoint/2010/main" val="93668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a:t>
            </a:fld>
            <a:endParaRPr lang="nl-NL"/>
          </a:p>
        </p:txBody>
      </p:sp>
    </p:spTree>
    <p:extLst>
      <p:ext uri="{BB962C8B-B14F-4D97-AF65-F5344CB8AC3E}">
        <p14:creationId xmlns:p14="http://schemas.microsoft.com/office/powerpoint/2010/main" val="363341055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221</a:t>
            </a:fld>
            <a:endParaRPr lang="nl-NL"/>
          </a:p>
        </p:txBody>
      </p:sp>
    </p:spTree>
    <p:extLst>
      <p:ext uri="{BB962C8B-B14F-4D97-AF65-F5344CB8AC3E}">
        <p14:creationId xmlns:p14="http://schemas.microsoft.com/office/powerpoint/2010/main" val="166305702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222</a:t>
            </a:fld>
            <a:endParaRPr lang="nl-NL"/>
          </a:p>
        </p:txBody>
      </p:sp>
    </p:spTree>
    <p:extLst>
      <p:ext uri="{BB962C8B-B14F-4D97-AF65-F5344CB8AC3E}">
        <p14:creationId xmlns:p14="http://schemas.microsoft.com/office/powerpoint/2010/main" val="412591384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223</a:t>
            </a:fld>
            <a:endParaRPr lang="nl-NL"/>
          </a:p>
        </p:txBody>
      </p:sp>
    </p:spTree>
    <p:extLst>
      <p:ext uri="{BB962C8B-B14F-4D97-AF65-F5344CB8AC3E}">
        <p14:creationId xmlns:p14="http://schemas.microsoft.com/office/powerpoint/2010/main" val="29630654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224</a:t>
            </a:fld>
            <a:endParaRPr lang="nl-NL"/>
          </a:p>
        </p:txBody>
      </p:sp>
    </p:spTree>
    <p:extLst>
      <p:ext uri="{BB962C8B-B14F-4D97-AF65-F5344CB8AC3E}">
        <p14:creationId xmlns:p14="http://schemas.microsoft.com/office/powerpoint/2010/main" val="218175602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225</a:t>
            </a:fld>
            <a:endParaRPr lang="nl-NL"/>
          </a:p>
        </p:txBody>
      </p:sp>
    </p:spTree>
    <p:extLst>
      <p:ext uri="{BB962C8B-B14F-4D97-AF65-F5344CB8AC3E}">
        <p14:creationId xmlns:p14="http://schemas.microsoft.com/office/powerpoint/2010/main" val="400466325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226</a:t>
            </a:fld>
            <a:endParaRPr lang="nl-NL"/>
          </a:p>
        </p:txBody>
      </p:sp>
    </p:spTree>
    <p:extLst>
      <p:ext uri="{BB962C8B-B14F-4D97-AF65-F5344CB8AC3E}">
        <p14:creationId xmlns:p14="http://schemas.microsoft.com/office/powerpoint/2010/main" val="7857058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227</a:t>
            </a:fld>
            <a:endParaRPr lang="nl-NL"/>
          </a:p>
        </p:txBody>
      </p:sp>
    </p:spTree>
    <p:extLst>
      <p:ext uri="{BB962C8B-B14F-4D97-AF65-F5344CB8AC3E}">
        <p14:creationId xmlns:p14="http://schemas.microsoft.com/office/powerpoint/2010/main" val="391926903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228</a:t>
            </a:fld>
            <a:endParaRPr lang="nl-NL"/>
          </a:p>
        </p:txBody>
      </p:sp>
    </p:spTree>
    <p:extLst>
      <p:ext uri="{BB962C8B-B14F-4D97-AF65-F5344CB8AC3E}">
        <p14:creationId xmlns:p14="http://schemas.microsoft.com/office/powerpoint/2010/main" val="350317480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229</a:t>
            </a:fld>
            <a:endParaRPr lang="nl-NL"/>
          </a:p>
        </p:txBody>
      </p:sp>
    </p:spTree>
    <p:extLst>
      <p:ext uri="{BB962C8B-B14F-4D97-AF65-F5344CB8AC3E}">
        <p14:creationId xmlns:p14="http://schemas.microsoft.com/office/powerpoint/2010/main" val="67193597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230</a:t>
            </a:fld>
            <a:endParaRPr lang="nl-NL"/>
          </a:p>
        </p:txBody>
      </p:sp>
    </p:spTree>
    <p:extLst>
      <p:ext uri="{BB962C8B-B14F-4D97-AF65-F5344CB8AC3E}">
        <p14:creationId xmlns:p14="http://schemas.microsoft.com/office/powerpoint/2010/main" val="407831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a:t>
            </a:fld>
            <a:endParaRPr lang="nl-NL"/>
          </a:p>
        </p:txBody>
      </p:sp>
    </p:spTree>
    <p:extLst>
      <p:ext uri="{BB962C8B-B14F-4D97-AF65-F5344CB8AC3E}">
        <p14:creationId xmlns:p14="http://schemas.microsoft.com/office/powerpoint/2010/main" val="21486101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231</a:t>
            </a:fld>
            <a:endParaRPr lang="nl-NL"/>
          </a:p>
        </p:txBody>
      </p:sp>
    </p:spTree>
    <p:extLst>
      <p:ext uri="{BB962C8B-B14F-4D97-AF65-F5344CB8AC3E}">
        <p14:creationId xmlns:p14="http://schemas.microsoft.com/office/powerpoint/2010/main" val="269426105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232</a:t>
            </a:fld>
            <a:endParaRPr lang="nl-NL"/>
          </a:p>
        </p:txBody>
      </p:sp>
    </p:spTree>
    <p:extLst>
      <p:ext uri="{BB962C8B-B14F-4D97-AF65-F5344CB8AC3E}">
        <p14:creationId xmlns:p14="http://schemas.microsoft.com/office/powerpoint/2010/main" val="175521451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233</a:t>
            </a:fld>
            <a:endParaRPr lang="nl-NL"/>
          </a:p>
        </p:txBody>
      </p:sp>
    </p:spTree>
    <p:extLst>
      <p:ext uri="{BB962C8B-B14F-4D97-AF65-F5344CB8AC3E}">
        <p14:creationId xmlns:p14="http://schemas.microsoft.com/office/powerpoint/2010/main" val="167166686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234</a:t>
            </a:fld>
            <a:endParaRPr lang="nl-NL"/>
          </a:p>
        </p:txBody>
      </p:sp>
    </p:spTree>
    <p:extLst>
      <p:ext uri="{BB962C8B-B14F-4D97-AF65-F5344CB8AC3E}">
        <p14:creationId xmlns:p14="http://schemas.microsoft.com/office/powerpoint/2010/main" val="314170135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235</a:t>
            </a:fld>
            <a:endParaRPr lang="nl-NL"/>
          </a:p>
        </p:txBody>
      </p:sp>
    </p:spTree>
    <p:extLst>
      <p:ext uri="{BB962C8B-B14F-4D97-AF65-F5344CB8AC3E}">
        <p14:creationId xmlns:p14="http://schemas.microsoft.com/office/powerpoint/2010/main" val="381106688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236</a:t>
            </a:fld>
            <a:endParaRPr lang="nl-NL"/>
          </a:p>
        </p:txBody>
      </p:sp>
    </p:spTree>
    <p:extLst>
      <p:ext uri="{BB962C8B-B14F-4D97-AF65-F5344CB8AC3E}">
        <p14:creationId xmlns:p14="http://schemas.microsoft.com/office/powerpoint/2010/main" val="370828747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237</a:t>
            </a:fld>
            <a:endParaRPr lang="nl-NL"/>
          </a:p>
        </p:txBody>
      </p:sp>
    </p:spTree>
    <p:extLst>
      <p:ext uri="{BB962C8B-B14F-4D97-AF65-F5344CB8AC3E}">
        <p14:creationId xmlns:p14="http://schemas.microsoft.com/office/powerpoint/2010/main" val="96119658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238</a:t>
            </a:fld>
            <a:endParaRPr lang="nl-NL"/>
          </a:p>
        </p:txBody>
      </p:sp>
    </p:spTree>
    <p:extLst>
      <p:ext uri="{BB962C8B-B14F-4D97-AF65-F5344CB8AC3E}">
        <p14:creationId xmlns:p14="http://schemas.microsoft.com/office/powerpoint/2010/main" val="2881980401"/>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239</a:t>
            </a:fld>
            <a:endParaRPr lang="nl-NL"/>
          </a:p>
        </p:txBody>
      </p:sp>
    </p:spTree>
    <p:extLst>
      <p:ext uri="{BB962C8B-B14F-4D97-AF65-F5344CB8AC3E}">
        <p14:creationId xmlns:p14="http://schemas.microsoft.com/office/powerpoint/2010/main" val="170252125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240</a:t>
            </a:fld>
            <a:endParaRPr lang="nl-NL"/>
          </a:p>
        </p:txBody>
      </p:sp>
    </p:spTree>
    <p:extLst>
      <p:ext uri="{BB962C8B-B14F-4D97-AF65-F5344CB8AC3E}">
        <p14:creationId xmlns:p14="http://schemas.microsoft.com/office/powerpoint/2010/main" val="2257657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a:t>
            </a:fld>
            <a:endParaRPr lang="nl-NL"/>
          </a:p>
        </p:txBody>
      </p:sp>
    </p:spTree>
    <p:extLst>
      <p:ext uri="{BB962C8B-B14F-4D97-AF65-F5344CB8AC3E}">
        <p14:creationId xmlns:p14="http://schemas.microsoft.com/office/powerpoint/2010/main" val="41142321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241</a:t>
            </a:fld>
            <a:endParaRPr lang="nl-NL"/>
          </a:p>
        </p:txBody>
      </p:sp>
    </p:spTree>
    <p:extLst>
      <p:ext uri="{BB962C8B-B14F-4D97-AF65-F5344CB8AC3E}">
        <p14:creationId xmlns:p14="http://schemas.microsoft.com/office/powerpoint/2010/main" val="62539550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242</a:t>
            </a:fld>
            <a:endParaRPr lang="nl-NL"/>
          </a:p>
        </p:txBody>
      </p:sp>
    </p:spTree>
    <p:extLst>
      <p:ext uri="{BB962C8B-B14F-4D97-AF65-F5344CB8AC3E}">
        <p14:creationId xmlns:p14="http://schemas.microsoft.com/office/powerpoint/2010/main" val="331640666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243</a:t>
            </a:fld>
            <a:endParaRPr lang="nl-NL"/>
          </a:p>
        </p:txBody>
      </p:sp>
    </p:spTree>
    <p:extLst>
      <p:ext uri="{BB962C8B-B14F-4D97-AF65-F5344CB8AC3E}">
        <p14:creationId xmlns:p14="http://schemas.microsoft.com/office/powerpoint/2010/main" val="267879697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244</a:t>
            </a:fld>
            <a:endParaRPr lang="nl-NL"/>
          </a:p>
        </p:txBody>
      </p:sp>
    </p:spTree>
    <p:extLst>
      <p:ext uri="{BB962C8B-B14F-4D97-AF65-F5344CB8AC3E}">
        <p14:creationId xmlns:p14="http://schemas.microsoft.com/office/powerpoint/2010/main" val="63605360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245</a:t>
            </a:fld>
            <a:endParaRPr lang="nl-NL"/>
          </a:p>
        </p:txBody>
      </p:sp>
    </p:spTree>
    <p:extLst>
      <p:ext uri="{BB962C8B-B14F-4D97-AF65-F5344CB8AC3E}">
        <p14:creationId xmlns:p14="http://schemas.microsoft.com/office/powerpoint/2010/main" val="3311405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246</a:t>
            </a:fld>
            <a:endParaRPr lang="nl-NL"/>
          </a:p>
        </p:txBody>
      </p:sp>
    </p:spTree>
    <p:extLst>
      <p:ext uri="{BB962C8B-B14F-4D97-AF65-F5344CB8AC3E}">
        <p14:creationId xmlns:p14="http://schemas.microsoft.com/office/powerpoint/2010/main" val="38756203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247</a:t>
            </a:fld>
            <a:endParaRPr lang="nl-NL"/>
          </a:p>
        </p:txBody>
      </p:sp>
    </p:spTree>
    <p:extLst>
      <p:ext uri="{BB962C8B-B14F-4D97-AF65-F5344CB8AC3E}">
        <p14:creationId xmlns:p14="http://schemas.microsoft.com/office/powerpoint/2010/main" val="197049503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248</a:t>
            </a:fld>
            <a:endParaRPr lang="nl-NL"/>
          </a:p>
        </p:txBody>
      </p:sp>
    </p:spTree>
    <p:extLst>
      <p:ext uri="{BB962C8B-B14F-4D97-AF65-F5344CB8AC3E}">
        <p14:creationId xmlns:p14="http://schemas.microsoft.com/office/powerpoint/2010/main" val="121585453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249</a:t>
            </a:fld>
            <a:endParaRPr lang="nl-NL"/>
          </a:p>
        </p:txBody>
      </p:sp>
    </p:spTree>
    <p:extLst>
      <p:ext uri="{BB962C8B-B14F-4D97-AF65-F5344CB8AC3E}">
        <p14:creationId xmlns:p14="http://schemas.microsoft.com/office/powerpoint/2010/main" val="181320742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250</a:t>
            </a:fld>
            <a:endParaRPr lang="nl-NL"/>
          </a:p>
        </p:txBody>
      </p:sp>
    </p:spTree>
    <p:extLst>
      <p:ext uri="{BB962C8B-B14F-4D97-AF65-F5344CB8AC3E}">
        <p14:creationId xmlns:p14="http://schemas.microsoft.com/office/powerpoint/2010/main" val="277663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a:t>
            </a:fld>
            <a:endParaRPr lang="nl-NL"/>
          </a:p>
        </p:txBody>
      </p:sp>
    </p:spTree>
    <p:extLst>
      <p:ext uri="{BB962C8B-B14F-4D97-AF65-F5344CB8AC3E}">
        <p14:creationId xmlns:p14="http://schemas.microsoft.com/office/powerpoint/2010/main" val="130280191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251</a:t>
            </a:fld>
            <a:endParaRPr lang="nl-NL"/>
          </a:p>
        </p:txBody>
      </p:sp>
    </p:spTree>
    <p:extLst>
      <p:ext uri="{BB962C8B-B14F-4D97-AF65-F5344CB8AC3E}">
        <p14:creationId xmlns:p14="http://schemas.microsoft.com/office/powerpoint/2010/main" val="407928469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252</a:t>
            </a:fld>
            <a:endParaRPr lang="nl-NL"/>
          </a:p>
        </p:txBody>
      </p:sp>
    </p:spTree>
    <p:extLst>
      <p:ext uri="{BB962C8B-B14F-4D97-AF65-F5344CB8AC3E}">
        <p14:creationId xmlns:p14="http://schemas.microsoft.com/office/powerpoint/2010/main" val="59827447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253</a:t>
            </a:fld>
            <a:endParaRPr lang="nl-NL"/>
          </a:p>
        </p:txBody>
      </p:sp>
    </p:spTree>
    <p:extLst>
      <p:ext uri="{BB962C8B-B14F-4D97-AF65-F5344CB8AC3E}">
        <p14:creationId xmlns:p14="http://schemas.microsoft.com/office/powerpoint/2010/main" val="247262940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254</a:t>
            </a:fld>
            <a:endParaRPr lang="nl-NL"/>
          </a:p>
        </p:txBody>
      </p:sp>
    </p:spTree>
    <p:extLst>
      <p:ext uri="{BB962C8B-B14F-4D97-AF65-F5344CB8AC3E}">
        <p14:creationId xmlns:p14="http://schemas.microsoft.com/office/powerpoint/2010/main" val="163965936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255</a:t>
            </a:fld>
            <a:endParaRPr lang="nl-NL"/>
          </a:p>
        </p:txBody>
      </p:sp>
    </p:spTree>
    <p:extLst>
      <p:ext uri="{BB962C8B-B14F-4D97-AF65-F5344CB8AC3E}">
        <p14:creationId xmlns:p14="http://schemas.microsoft.com/office/powerpoint/2010/main" val="22362419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256</a:t>
            </a:fld>
            <a:endParaRPr lang="nl-NL"/>
          </a:p>
        </p:txBody>
      </p:sp>
    </p:spTree>
    <p:extLst>
      <p:ext uri="{BB962C8B-B14F-4D97-AF65-F5344CB8AC3E}">
        <p14:creationId xmlns:p14="http://schemas.microsoft.com/office/powerpoint/2010/main" val="270862016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257</a:t>
            </a:fld>
            <a:endParaRPr lang="nl-NL"/>
          </a:p>
        </p:txBody>
      </p:sp>
    </p:spTree>
    <p:extLst>
      <p:ext uri="{BB962C8B-B14F-4D97-AF65-F5344CB8AC3E}">
        <p14:creationId xmlns:p14="http://schemas.microsoft.com/office/powerpoint/2010/main" val="291128846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258</a:t>
            </a:fld>
            <a:endParaRPr lang="nl-NL"/>
          </a:p>
        </p:txBody>
      </p:sp>
    </p:spTree>
    <p:extLst>
      <p:ext uri="{BB962C8B-B14F-4D97-AF65-F5344CB8AC3E}">
        <p14:creationId xmlns:p14="http://schemas.microsoft.com/office/powerpoint/2010/main" val="227988486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259</a:t>
            </a:fld>
            <a:endParaRPr lang="nl-NL"/>
          </a:p>
        </p:txBody>
      </p:sp>
    </p:spTree>
    <p:extLst>
      <p:ext uri="{BB962C8B-B14F-4D97-AF65-F5344CB8AC3E}">
        <p14:creationId xmlns:p14="http://schemas.microsoft.com/office/powerpoint/2010/main" val="34008726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260</a:t>
            </a:fld>
            <a:endParaRPr lang="nl-NL"/>
          </a:p>
        </p:txBody>
      </p:sp>
    </p:spTree>
    <p:extLst>
      <p:ext uri="{BB962C8B-B14F-4D97-AF65-F5344CB8AC3E}">
        <p14:creationId xmlns:p14="http://schemas.microsoft.com/office/powerpoint/2010/main" val="3119409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a:t>
            </a:fld>
            <a:endParaRPr lang="nl-NL"/>
          </a:p>
        </p:txBody>
      </p:sp>
    </p:spTree>
    <p:extLst>
      <p:ext uri="{BB962C8B-B14F-4D97-AF65-F5344CB8AC3E}">
        <p14:creationId xmlns:p14="http://schemas.microsoft.com/office/powerpoint/2010/main" val="378872714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261</a:t>
            </a:fld>
            <a:endParaRPr lang="nl-NL"/>
          </a:p>
        </p:txBody>
      </p:sp>
    </p:spTree>
    <p:extLst>
      <p:ext uri="{BB962C8B-B14F-4D97-AF65-F5344CB8AC3E}">
        <p14:creationId xmlns:p14="http://schemas.microsoft.com/office/powerpoint/2010/main" val="274179080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262</a:t>
            </a:fld>
            <a:endParaRPr lang="nl-NL"/>
          </a:p>
        </p:txBody>
      </p:sp>
    </p:spTree>
    <p:extLst>
      <p:ext uri="{BB962C8B-B14F-4D97-AF65-F5344CB8AC3E}">
        <p14:creationId xmlns:p14="http://schemas.microsoft.com/office/powerpoint/2010/main" val="67656159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263</a:t>
            </a:fld>
            <a:endParaRPr lang="nl-NL"/>
          </a:p>
        </p:txBody>
      </p:sp>
    </p:spTree>
    <p:extLst>
      <p:ext uri="{BB962C8B-B14F-4D97-AF65-F5344CB8AC3E}">
        <p14:creationId xmlns:p14="http://schemas.microsoft.com/office/powerpoint/2010/main" val="106033545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264</a:t>
            </a:fld>
            <a:endParaRPr lang="nl-NL"/>
          </a:p>
        </p:txBody>
      </p:sp>
    </p:spTree>
    <p:extLst>
      <p:ext uri="{BB962C8B-B14F-4D97-AF65-F5344CB8AC3E}">
        <p14:creationId xmlns:p14="http://schemas.microsoft.com/office/powerpoint/2010/main" val="378952414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265</a:t>
            </a:fld>
            <a:endParaRPr lang="nl-NL"/>
          </a:p>
        </p:txBody>
      </p:sp>
    </p:spTree>
    <p:extLst>
      <p:ext uri="{BB962C8B-B14F-4D97-AF65-F5344CB8AC3E}">
        <p14:creationId xmlns:p14="http://schemas.microsoft.com/office/powerpoint/2010/main" val="204606777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266</a:t>
            </a:fld>
            <a:endParaRPr lang="nl-NL"/>
          </a:p>
        </p:txBody>
      </p:sp>
    </p:spTree>
    <p:extLst>
      <p:ext uri="{BB962C8B-B14F-4D97-AF65-F5344CB8AC3E}">
        <p14:creationId xmlns:p14="http://schemas.microsoft.com/office/powerpoint/2010/main" val="141082619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267</a:t>
            </a:fld>
            <a:endParaRPr lang="nl-NL"/>
          </a:p>
        </p:txBody>
      </p:sp>
    </p:spTree>
    <p:extLst>
      <p:ext uri="{BB962C8B-B14F-4D97-AF65-F5344CB8AC3E}">
        <p14:creationId xmlns:p14="http://schemas.microsoft.com/office/powerpoint/2010/main" val="178794930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268</a:t>
            </a:fld>
            <a:endParaRPr lang="nl-NL"/>
          </a:p>
        </p:txBody>
      </p:sp>
    </p:spTree>
    <p:extLst>
      <p:ext uri="{BB962C8B-B14F-4D97-AF65-F5344CB8AC3E}">
        <p14:creationId xmlns:p14="http://schemas.microsoft.com/office/powerpoint/2010/main" val="295326776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269</a:t>
            </a:fld>
            <a:endParaRPr lang="nl-NL"/>
          </a:p>
        </p:txBody>
      </p:sp>
    </p:spTree>
    <p:extLst>
      <p:ext uri="{BB962C8B-B14F-4D97-AF65-F5344CB8AC3E}">
        <p14:creationId xmlns:p14="http://schemas.microsoft.com/office/powerpoint/2010/main" val="407082145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270</a:t>
            </a:fld>
            <a:endParaRPr lang="nl-NL"/>
          </a:p>
        </p:txBody>
      </p:sp>
    </p:spTree>
    <p:extLst>
      <p:ext uri="{BB962C8B-B14F-4D97-AF65-F5344CB8AC3E}">
        <p14:creationId xmlns:p14="http://schemas.microsoft.com/office/powerpoint/2010/main" val="1067030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28</a:t>
            </a:fld>
            <a:endParaRPr lang="nl-NL"/>
          </a:p>
        </p:txBody>
      </p:sp>
    </p:spTree>
    <p:extLst>
      <p:ext uri="{BB962C8B-B14F-4D97-AF65-F5344CB8AC3E}">
        <p14:creationId xmlns:p14="http://schemas.microsoft.com/office/powerpoint/2010/main" val="29438914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271</a:t>
            </a:fld>
            <a:endParaRPr lang="nl-NL"/>
          </a:p>
        </p:txBody>
      </p:sp>
    </p:spTree>
    <p:extLst>
      <p:ext uri="{BB962C8B-B14F-4D97-AF65-F5344CB8AC3E}">
        <p14:creationId xmlns:p14="http://schemas.microsoft.com/office/powerpoint/2010/main" val="172968217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272</a:t>
            </a:fld>
            <a:endParaRPr lang="nl-NL"/>
          </a:p>
        </p:txBody>
      </p:sp>
    </p:spTree>
    <p:extLst>
      <p:ext uri="{BB962C8B-B14F-4D97-AF65-F5344CB8AC3E}">
        <p14:creationId xmlns:p14="http://schemas.microsoft.com/office/powerpoint/2010/main" val="2537486347"/>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273</a:t>
            </a:fld>
            <a:endParaRPr lang="nl-NL"/>
          </a:p>
        </p:txBody>
      </p:sp>
    </p:spTree>
    <p:extLst>
      <p:ext uri="{BB962C8B-B14F-4D97-AF65-F5344CB8AC3E}">
        <p14:creationId xmlns:p14="http://schemas.microsoft.com/office/powerpoint/2010/main" val="126975929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274</a:t>
            </a:fld>
            <a:endParaRPr lang="nl-NL"/>
          </a:p>
        </p:txBody>
      </p:sp>
    </p:spTree>
    <p:extLst>
      <p:ext uri="{BB962C8B-B14F-4D97-AF65-F5344CB8AC3E}">
        <p14:creationId xmlns:p14="http://schemas.microsoft.com/office/powerpoint/2010/main" val="426563822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275</a:t>
            </a:fld>
            <a:endParaRPr lang="nl-NL"/>
          </a:p>
        </p:txBody>
      </p:sp>
    </p:spTree>
    <p:extLst>
      <p:ext uri="{BB962C8B-B14F-4D97-AF65-F5344CB8AC3E}">
        <p14:creationId xmlns:p14="http://schemas.microsoft.com/office/powerpoint/2010/main" val="266059206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276</a:t>
            </a:fld>
            <a:endParaRPr lang="nl-NL"/>
          </a:p>
        </p:txBody>
      </p:sp>
    </p:spTree>
    <p:extLst>
      <p:ext uri="{BB962C8B-B14F-4D97-AF65-F5344CB8AC3E}">
        <p14:creationId xmlns:p14="http://schemas.microsoft.com/office/powerpoint/2010/main" val="35777342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277</a:t>
            </a:fld>
            <a:endParaRPr lang="nl-NL"/>
          </a:p>
        </p:txBody>
      </p:sp>
    </p:spTree>
    <p:extLst>
      <p:ext uri="{BB962C8B-B14F-4D97-AF65-F5344CB8AC3E}">
        <p14:creationId xmlns:p14="http://schemas.microsoft.com/office/powerpoint/2010/main" val="152845508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278</a:t>
            </a:fld>
            <a:endParaRPr lang="nl-NL"/>
          </a:p>
        </p:txBody>
      </p:sp>
    </p:spTree>
    <p:extLst>
      <p:ext uri="{BB962C8B-B14F-4D97-AF65-F5344CB8AC3E}">
        <p14:creationId xmlns:p14="http://schemas.microsoft.com/office/powerpoint/2010/main" val="870666952"/>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279</a:t>
            </a:fld>
            <a:endParaRPr lang="nl-NL"/>
          </a:p>
        </p:txBody>
      </p:sp>
    </p:spTree>
    <p:extLst>
      <p:ext uri="{BB962C8B-B14F-4D97-AF65-F5344CB8AC3E}">
        <p14:creationId xmlns:p14="http://schemas.microsoft.com/office/powerpoint/2010/main" val="3347204169"/>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280</a:t>
            </a:fld>
            <a:endParaRPr lang="nl-NL"/>
          </a:p>
        </p:txBody>
      </p:sp>
    </p:spTree>
    <p:extLst>
      <p:ext uri="{BB962C8B-B14F-4D97-AF65-F5344CB8AC3E}">
        <p14:creationId xmlns:p14="http://schemas.microsoft.com/office/powerpoint/2010/main" val="2512255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29</a:t>
            </a:fld>
            <a:endParaRPr lang="nl-NL"/>
          </a:p>
        </p:txBody>
      </p:sp>
    </p:spTree>
    <p:extLst>
      <p:ext uri="{BB962C8B-B14F-4D97-AF65-F5344CB8AC3E}">
        <p14:creationId xmlns:p14="http://schemas.microsoft.com/office/powerpoint/2010/main" val="429230178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281</a:t>
            </a:fld>
            <a:endParaRPr lang="nl-NL"/>
          </a:p>
        </p:txBody>
      </p:sp>
    </p:spTree>
    <p:extLst>
      <p:ext uri="{BB962C8B-B14F-4D97-AF65-F5344CB8AC3E}">
        <p14:creationId xmlns:p14="http://schemas.microsoft.com/office/powerpoint/2010/main" val="3473431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30</a:t>
            </a:fld>
            <a:endParaRPr lang="nl-NL"/>
          </a:p>
        </p:txBody>
      </p:sp>
    </p:spTree>
    <p:extLst>
      <p:ext uri="{BB962C8B-B14F-4D97-AF65-F5344CB8AC3E}">
        <p14:creationId xmlns:p14="http://schemas.microsoft.com/office/powerpoint/2010/main" val="339842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a:t>
            </a:fld>
            <a:endParaRPr lang="nl-NL"/>
          </a:p>
        </p:txBody>
      </p:sp>
    </p:spTree>
    <p:extLst>
      <p:ext uri="{BB962C8B-B14F-4D97-AF65-F5344CB8AC3E}">
        <p14:creationId xmlns:p14="http://schemas.microsoft.com/office/powerpoint/2010/main" val="178219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31</a:t>
            </a:fld>
            <a:endParaRPr lang="nl-NL"/>
          </a:p>
        </p:txBody>
      </p:sp>
    </p:spTree>
    <p:extLst>
      <p:ext uri="{BB962C8B-B14F-4D97-AF65-F5344CB8AC3E}">
        <p14:creationId xmlns:p14="http://schemas.microsoft.com/office/powerpoint/2010/main" val="1013108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32</a:t>
            </a:fld>
            <a:endParaRPr lang="nl-NL"/>
          </a:p>
        </p:txBody>
      </p:sp>
    </p:spTree>
    <p:extLst>
      <p:ext uri="{BB962C8B-B14F-4D97-AF65-F5344CB8AC3E}">
        <p14:creationId xmlns:p14="http://schemas.microsoft.com/office/powerpoint/2010/main" val="2092745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33</a:t>
            </a:fld>
            <a:endParaRPr lang="nl-NL"/>
          </a:p>
        </p:txBody>
      </p:sp>
    </p:spTree>
    <p:extLst>
      <p:ext uri="{BB962C8B-B14F-4D97-AF65-F5344CB8AC3E}">
        <p14:creationId xmlns:p14="http://schemas.microsoft.com/office/powerpoint/2010/main" val="24669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34</a:t>
            </a:fld>
            <a:endParaRPr lang="nl-NL"/>
          </a:p>
        </p:txBody>
      </p:sp>
    </p:spTree>
    <p:extLst>
      <p:ext uri="{BB962C8B-B14F-4D97-AF65-F5344CB8AC3E}">
        <p14:creationId xmlns:p14="http://schemas.microsoft.com/office/powerpoint/2010/main" val="2334481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35</a:t>
            </a:fld>
            <a:endParaRPr lang="nl-NL"/>
          </a:p>
        </p:txBody>
      </p:sp>
    </p:spTree>
    <p:extLst>
      <p:ext uri="{BB962C8B-B14F-4D97-AF65-F5344CB8AC3E}">
        <p14:creationId xmlns:p14="http://schemas.microsoft.com/office/powerpoint/2010/main" val="2379534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36</a:t>
            </a:fld>
            <a:endParaRPr lang="nl-NL"/>
          </a:p>
        </p:txBody>
      </p:sp>
    </p:spTree>
    <p:extLst>
      <p:ext uri="{BB962C8B-B14F-4D97-AF65-F5344CB8AC3E}">
        <p14:creationId xmlns:p14="http://schemas.microsoft.com/office/powerpoint/2010/main" val="1176223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37</a:t>
            </a:fld>
            <a:endParaRPr lang="nl-NL"/>
          </a:p>
        </p:txBody>
      </p:sp>
    </p:spTree>
    <p:extLst>
      <p:ext uri="{BB962C8B-B14F-4D97-AF65-F5344CB8AC3E}">
        <p14:creationId xmlns:p14="http://schemas.microsoft.com/office/powerpoint/2010/main" val="573658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38</a:t>
            </a:fld>
            <a:endParaRPr lang="nl-NL"/>
          </a:p>
        </p:txBody>
      </p:sp>
    </p:spTree>
    <p:extLst>
      <p:ext uri="{BB962C8B-B14F-4D97-AF65-F5344CB8AC3E}">
        <p14:creationId xmlns:p14="http://schemas.microsoft.com/office/powerpoint/2010/main" val="3840190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39</a:t>
            </a:fld>
            <a:endParaRPr lang="nl-NL"/>
          </a:p>
        </p:txBody>
      </p:sp>
    </p:spTree>
    <p:extLst>
      <p:ext uri="{BB962C8B-B14F-4D97-AF65-F5344CB8AC3E}">
        <p14:creationId xmlns:p14="http://schemas.microsoft.com/office/powerpoint/2010/main" val="667043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40</a:t>
            </a:fld>
            <a:endParaRPr lang="nl-NL"/>
          </a:p>
        </p:txBody>
      </p:sp>
    </p:spTree>
    <p:extLst>
      <p:ext uri="{BB962C8B-B14F-4D97-AF65-F5344CB8AC3E}">
        <p14:creationId xmlns:p14="http://schemas.microsoft.com/office/powerpoint/2010/main" val="405878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a:t>
            </a:fld>
            <a:endParaRPr lang="nl-NL"/>
          </a:p>
        </p:txBody>
      </p:sp>
    </p:spTree>
    <p:extLst>
      <p:ext uri="{BB962C8B-B14F-4D97-AF65-F5344CB8AC3E}">
        <p14:creationId xmlns:p14="http://schemas.microsoft.com/office/powerpoint/2010/main" val="3498739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41</a:t>
            </a:fld>
            <a:endParaRPr lang="nl-NL"/>
          </a:p>
        </p:txBody>
      </p:sp>
    </p:spTree>
    <p:extLst>
      <p:ext uri="{BB962C8B-B14F-4D97-AF65-F5344CB8AC3E}">
        <p14:creationId xmlns:p14="http://schemas.microsoft.com/office/powerpoint/2010/main" val="1509104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42</a:t>
            </a:fld>
            <a:endParaRPr lang="nl-NL"/>
          </a:p>
        </p:txBody>
      </p:sp>
    </p:spTree>
    <p:extLst>
      <p:ext uri="{BB962C8B-B14F-4D97-AF65-F5344CB8AC3E}">
        <p14:creationId xmlns:p14="http://schemas.microsoft.com/office/powerpoint/2010/main" val="651290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43</a:t>
            </a:fld>
            <a:endParaRPr lang="nl-NL"/>
          </a:p>
        </p:txBody>
      </p:sp>
    </p:spTree>
    <p:extLst>
      <p:ext uri="{BB962C8B-B14F-4D97-AF65-F5344CB8AC3E}">
        <p14:creationId xmlns:p14="http://schemas.microsoft.com/office/powerpoint/2010/main" val="2846488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44</a:t>
            </a:fld>
            <a:endParaRPr lang="nl-NL"/>
          </a:p>
        </p:txBody>
      </p:sp>
    </p:spTree>
    <p:extLst>
      <p:ext uri="{BB962C8B-B14F-4D97-AF65-F5344CB8AC3E}">
        <p14:creationId xmlns:p14="http://schemas.microsoft.com/office/powerpoint/2010/main" val="3277027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45</a:t>
            </a:fld>
            <a:endParaRPr lang="nl-NL"/>
          </a:p>
        </p:txBody>
      </p:sp>
    </p:spTree>
    <p:extLst>
      <p:ext uri="{BB962C8B-B14F-4D97-AF65-F5344CB8AC3E}">
        <p14:creationId xmlns:p14="http://schemas.microsoft.com/office/powerpoint/2010/main" val="3843476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46</a:t>
            </a:fld>
            <a:endParaRPr lang="nl-NL"/>
          </a:p>
        </p:txBody>
      </p:sp>
    </p:spTree>
    <p:extLst>
      <p:ext uri="{BB962C8B-B14F-4D97-AF65-F5344CB8AC3E}">
        <p14:creationId xmlns:p14="http://schemas.microsoft.com/office/powerpoint/2010/main" val="2744297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47</a:t>
            </a:fld>
            <a:endParaRPr lang="nl-NL"/>
          </a:p>
        </p:txBody>
      </p:sp>
    </p:spTree>
    <p:extLst>
      <p:ext uri="{BB962C8B-B14F-4D97-AF65-F5344CB8AC3E}">
        <p14:creationId xmlns:p14="http://schemas.microsoft.com/office/powerpoint/2010/main" val="1736285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48</a:t>
            </a:fld>
            <a:endParaRPr lang="nl-NL"/>
          </a:p>
        </p:txBody>
      </p:sp>
    </p:spTree>
    <p:extLst>
      <p:ext uri="{BB962C8B-B14F-4D97-AF65-F5344CB8AC3E}">
        <p14:creationId xmlns:p14="http://schemas.microsoft.com/office/powerpoint/2010/main" val="3220706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49</a:t>
            </a:fld>
            <a:endParaRPr lang="nl-NL"/>
          </a:p>
        </p:txBody>
      </p:sp>
    </p:spTree>
    <p:extLst>
      <p:ext uri="{BB962C8B-B14F-4D97-AF65-F5344CB8AC3E}">
        <p14:creationId xmlns:p14="http://schemas.microsoft.com/office/powerpoint/2010/main" val="1124740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50</a:t>
            </a:fld>
            <a:endParaRPr lang="nl-NL"/>
          </a:p>
        </p:txBody>
      </p:sp>
    </p:spTree>
    <p:extLst>
      <p:ext uri="{BB962C8B-B14F-4D97-AF65-F5344CB8AC3E}">
        <p14:creationId xmlns:p14="http://schemas.microsoft.com/office/powerpoint/2010/main" val="64972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a:t>
            </a:fld>
            <a:endParaRPr lang="nl-NL"/>
          </a:p>
        </p:txBody>
      </p:sp>
    </p:spTree>
    <p:extLst>
      <p:ext uri="{BB962C8B-B14F-4D97-AF65-F5344CB8AC3E}">
        <p14:creationId xmlns:p14="http://schemas.microsoft.com/office/powerpoint/2010/main" val="2371657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51</a:t>
            </a:fld>
            <a:endParaRPr lang="nl-NL"/>
          </a:p>
        </p:txBody>
      </p:sp>
    </p:spTree>
    <p:extLst>
      <p:ext uri="{BB962C8B-B14F-4D97-AF65-F5344CB8AC3E}">
        <p14:creationId xmlns:p14="http://schemas.microsoft.com/office/powerpoint/2010/main" val="41986720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52</a:t>
            </a:fld>
            <a:endParaRPr lang="nl-NL"/>
          </a:p>
        </p:txBody>
      </p:sp>
    </p:spTree>
    <p:extLst>
      <p:ext uri="{BB962C8B-B14F-4D97-AF65-F5344CB8AC3E}">
        <p14:creationId xmlns:p14="http://schemas.microsoft.com/office/powerpoint/2010/main" val="3250890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53</a:t>
            </a:fld>
            <a:endParaRPr lang="nl-NL"/>
          </a:p>
        </p:txBody>
      </p:sp>
    </p:spTree>
    <p:extLst>
      <p:ext uri="{BB962C8B-B14F-4D97-AF65-F5344CB8AC3E}">
        <p14:creationId xmlns:p14="http://schemas.microsoft.com/office/powerpoint/2010/main" val="4051684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54</a:t>
            </a:fld>
            <a:endParaRPr lang="nl-NL"/>
          </a:p>
        </p:txBody>
      </p:sp>
    </p:spTree>
    <p:extLst>
      <p:ext uri="{BB962C8B-B14F-4D97-AF65-F5344CB8AC3E}">
        <p14:creationId xmlns:p14="http://schemas.microsoft.com/office/powerpoint/2010/main" val="1827473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55</a:t>
            </a:fld>
            <a:endParaRPr lang="nl-NL"/>
          </a:p>
        </p:txBody>
      </p:sp>
    </p:spTree>
    <p:extLst>
      <p:ext uri="{BB962C8B-B14F-4D97-AF65-F5344CB8AC3E}">
        <p14:creationId xmlns:p14="http://schemas.microsoft.com/office/powerpoint/2010/main" val="1619550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56</a:t>
            </a:fld>
            <a:endParaRPr lang="nl-NL"/>
          </a:p>
        </p:txBody>
      </p:sp>
    </p:spTree>
    <p:extLst>
      <p:ext uri="{BB962C8B-B14F-4D97-AF65-F5344CB8AC3E}">
        <p14:creationId xmlns:p14="http://schemas.microsoft.com/office/powerpoint/2010/main" val="4257429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57</a:t>
            </a:fld>
            <a:endParaRPr lang="nl-NL"/>
          </a:p>
        </p:txBody>
      </p:sp>
    </p:spTree>
    <p:extLst>
      <p:ext uri="{BB962C8B-B14F-4D97-AF65-F5344CB8AC3E}">
        <p14:creationId xmlns:p14="http://schemas.microsoft.com/office/powerpoint/2010/main" val="1188784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58</a:t>
            </a:fld>
            <a:endParaRPr lang="nl-NL"/>
          </a:p>
        </p:txBody>
      </p:sp>
    </p:spTree>
    <p:extLst>
      <p:ext uri="{BB962C8B-B14F-4D97-AF65-F5344CB8AC3E}">
        <p14:creationId xmlns:p14="http://schemas.microsoft.com/office/powerpoint/2010/main" val="731426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59</a:t>
            </a:fld>
            <a:endParaRPr lang="nl-NL"/>
          </a:p>
        </p:txBody>
      </p:sp>
    </p:spTree>
    <p:extLst>
      <p:ext uri="{BB962C8B-B14F-4D97-AF65-F5344CB8AC3E}">
        <p14:creationId xmlns:p14="http://schemas.microsoft.com/office/powerpoint/2010/main" val="30388331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60</a:t>
            </a:fld>
            <a:endParaRPr lang="nl-NL"/>
          </a:p>
        </p:txBody>
      </p:sp>
    </p:spTree>
    <p:extLst>
      <p:ext uri="{BB962C8B-B14F-4D97-AF65-F5344CB8AC3E}">
        <p14:creationId xmlns:p14="http://schemas.microsoft.com/office/powerpoint/2010/main" val="404850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a:t>
            </a:fld>
            <a:endParaRPr lang="nl-NL"/>
          </a:p>
        </p:txBody>
      </p:sp>
    </p:spTree>
    <p:extLst>
      <p:ext uri="{BB962C8B-B14F-4D97-AF65-F5344CB8AC3E}">
        <p14:creationId xmlns:p14="http://schemas.microsoft.com/office/powerpoint/2010/main" val="4006072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61</a:t>
            </a:fld>
            <a:endParaRPr lang="nl-NL"/>
          </a:p>
        </p:txBody>
      </p:sp>
    </p:spTree>
    <p:extLst>
      <p:ext uri="{BB962C8B-B14F-4D97-AF65-F5344CB8AC3E}">
        <p14:creationId xmlns:p14="http://schemas.microsoft.com/office/powerpoint/2010/main" val="966685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62</a:t>
            </a:fld>
            <a:endParaRPr lang="nl-NL"/>
          </a:p>
        </p:txBody>
      </p:sp>
    </p:spTree>
    <p:extLst>
      <p:ext uri="{BB962C8B-B14F-4D97-AF65-F5344CB8AC3E}">
        <p14:creationId xmlns:p14="http://schemas.microsoft.com/office/powerpoint/2010/main" val="2062913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63</a:t>
            </a:fld>
            <a:endParaRPr lang="nl-NL"/>
          </a:p>
        </p:txBody>
      </p:sp>
    </p:spTree>
    <p:extLst>
      <p:ext uri="{BB962C8B-B14F-4D97-AF65-F5344CB8AC3E}">
        <p14:creationId xmlns:p14="http://schemas.microsoft.com/office/powerpoint/2010/main" val="20219065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64</a:t>
            </a:fld>
            <a:endParaRPr lang="nl-NL"/>
          </a:p>
        </p:txBody>
      </p:sp>
    </p:spTree>
    <p:extLst>
      <p:ext uri="{BB962C8B-B14F-4D97-AF65-F5344CB8AC3E}">
        <p14:creationId xmlns:p14="http://schemas.microsoft.com/office/powerpoint/2010/main" val="14234522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65</a:t>
            </a:fld>
            <a:endParaRPr lang="nl-NL"/>
          </a:p>
        </p:txBody>
      </p:sp>
    </p:spTree>
    <p:extLst>
      <p:ext uri="{BB962C8B-B14F-4D97-AF65-F5344CB8AC3E}">
        <p14:creationId xmlns:p14="http://schemas.microsoft.com/office/powerpoint/2010/main" val="40047200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66</a:t>
            </a:fld>
            <a:endParaRPr lang="nl-NL"/>
          </a:p>
        </p:txBody>
      </p:sp>
    </p:spTree>
    <p:extLst>
      <p:ext uri="{BB962C8B-B14F-4D97-AF65-F5344CB8AC3E}">
        <p14:creationId xmlns:p14="http://schemas.microsoft.com/office/powerpoint/2010/main" val="1822429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67</a:t>
            </a:fld>
            <a:endParaRPr lang="nl-NL"/>
          </a:p>
        </p:txBody>
      </p:sp>
    </p:spTree>
    <p:extLst>
      <p:ext uri="{BB962C8B-B14F-4D97-AF65-F5344CB8AC3E}">
        <p14:creationId xmlns:p14="http://schemas.microsoft.com/office/powerpoint/2010/main" val="27914519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68</a:t>
            </a:fld>
            <a:endParaRPr lang="nl-NL"/>
          </a:p>
        </p:txBody>
      </p:sp>
    </p:spTree>
    <p:extLst>
      <p:ext uri="{BB962C8B-B14F-4D97-AF65-F5344CB8AC3E}">
        <p14:creationId xmlns:p14="http://schemas.microsoft.com/office/powerpoint/2010/main" val="22725102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69</a:t>
            </a:fld>
            <a:endParaRPr lang="nl-NL"/>
          </a:p>
        </p:txBody>
      </p:sp>
    </p:spTree>
    <p:extLst>
      <p:ext uri="{BB962C8B-B14F-4D97-AF65-F5344CB8AC3E}">
        <p14:creationId xmlns:p14="http://schemas.microsoft.com/office/powerpoint/2010/main" val="2552865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70</a:t>
            </a:fld>
            <a:endParaRPr lang="nl-NL"/>
          </a:p>
        </p:txBody>
      </p:sp>
    </p:spTree>
    <p:extLst>
      <p:ext uri="{BB962C8B-B14F-4D97-AF65-F5344CB8AC3E}">
        <p14:creationId xmlns:p14="http://schemas.microsoft.com/office/powerpoint/2010/main" val="243554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a:t>
            </a:fld>
            <a:endParaRPr lang="nl-NL"/>
          </a:p>
        </p:txBody>
      </p:sp>
    </p:spTree>
    <p:extLst>
      <p:ext uri="{BB962C8B-B14F-4D97-AF65-F5344CB8AC3E}">
        <p14:creationId xmlns:p14="http://schemas.microsoft.com/office/powerpoint/2010/main" val="2336203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71</a:t>
            </a:fld>
            <a:endParaRPr lang="nl-NL"/>
          </a:p>
        </p:txBody>
      </p:sp>
    </p:spTree>
    <p:extLst>
      <p:ext uri="{BB962C8B-B14F-4D97-AF65-F5344CB8AC3E}">
        <p14:creationId xmlns:p14="http://schemas.microsoft.com/office/powerpoint/2010/main" val="33700843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72</a:t>
            </a:fld>
            <a:endParaRPr lang="nl-NL"/>
          </a:p>
        </p:txBody>
      </p:sp>
    </p:spTree>
    <p:extLst>
      <p:ext uri="{BB962C8B-B14F-4D97-AF65-F5344CB8AC3E}">
        <p14:creationId xmlns:p14="http://schemas.microsoft.com/office/powerpoint/2010/main" val="11971323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73</a:t>
            </a:fld>
            <a:endParaRPr lang="nl-NL"/>
          </a:p>
        </p:txBody>
      </p:sp>
    </p:spTree>
    <p:extLst>
      <p:ext uri="{BB962C8B-B14F-4D97-AF65-F5344CB8AC3E}">
        <p14:creationId xmlns:p14="http://schemas.microsoft.com/office/powerpoint/2010/main" val="3805289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74</a:t>
            </a:fld>
            <a:endParaRPr lang="nl-NL"/>
          </a:p>
        </p:txBody>
      </p:sp>
    </p:spTree>
    <p:extLst>
      <p:ext uri="{BB962C8B-B14F-4D97-AF65-F5344CB8AC3E}">
        <p14:creationId xmlns:p14="http://schemas.microsoft.com/office/powerpoint/2010/main" val="2228747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75</a:t>
            </a:fld>
            <a:endParaRPr lang="nl-NL"/>
          </a:p>
        </p:txBody>
      </p:sp>
    </p:spTree>
    <p:extLst>
      <p:ext uri="{BB962C8B-B14F-4D97-AF65-F5344CB8AC3E}">
        <p14:creationId xmlns:p14="http://schemas.microsoft.com/office/powerpoint/2010/main" val="5817530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76</a:t>
            </a:fld>
            <a:endParaRPr lang="nl-NL"/>
          </a:p>
        </p:txBody>
      </p:sp>
    </p:spTree>
    <p:extLst>
      <p:ext uri="{BB962C8B-B14F-4D97-AF65-F5344CB8AC3E}">
        <p14:creationId xmlns:p14="http://schemas.microsoft.com/office/powerpoint/2010/main" val="16609807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77</a:t>
            </a:fld>
            <a:endParaRPr lang="nl-NL"/>
          </a:p>
        </p:txBody>
      </p:sp>
    </p:spTree>
    <p:extLst>
      <p:ext uri="{BB962C8B-B14F-4D97-AF65-F5344CB8AC3E}">
        <p14:creationId xmlns:p14="http://schemas.microsoft.com/office/powerpoint/2010/main" val="32795601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78</a:t>
            </a:fld>
            <a:endParaRPr lang="nl-NL"/>
          </a:p>
        </p:txBody>
      </p:sp>
    </p:spTree>
    <p:extLst>
      <p:ext uri="{BB962C8B-B14F-4D97-AF65-F5344CB8AC3E}">
        <p14:creationId xmlns:p14="http://schemas.microsoft.com/office/powerpoint/2010/main" val="21567268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79</a:t>
            </a:fld>
            <a:endParaRPr lang="nl-NL"/>
          </a:p>
        </p:txBody>
      </p:sp>
    </p:spTree>
    <p:extLst>
      <p:ext uri="{BB962C8B-B14F-4D97-AF65-F5344CB8AC3E}">
        <p14:creationId xmlns:p14="http://schemas.microsoft.com/office/powerpoint/2010/main" val="17058567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80</a:t>
            </a:fld>
            <a:endParaRPr lang="nl-NL"/>
          </a:p>
        </p:txBody>
      </p:sp>
    </p:spTree>
    <p:extLst>
      <p:ext uri="{BB962C8B-B14F-4D97-AF65-F5344CB8AC3E}">
        <p14:creationId xmlns:p14="http://schemas.microsoft.com/office/powerpoint/2010/main" val="88514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a:t>
            </a:fld>
            <a:endParaRPr lang="nl-NL"/>
          </a:p>
        </p:txBody>
      </p:sp>
    </p:spTree>
    <p:extLst>
      <p:ext uri="{BB962C8B-B14F-4D97-AF65-F5344CB8AC3E}">
        <p14:creationId xmlns:p14="http://schemas.microsoft.com/office/powerpoint/2010/main" val="14405648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81</a:t>
            </a:fld>
            <a:endParaRPr lang="nl-NL"/>
          </a:p>
        </p:txBody>
      </p:sp>
    </p:spTree>
    <p:extLst>
      <p:ext uri="{BB962C8B-B14F-4D97-AF65-F5344CB8AC3E}">
        <p14:creationId xmlns:p14="http://schemas.microsoft.com/office/powerpoint/2010/main" val="7090128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82</a:t>
            </a:fld>
            <a:endParaRPr lang="nl-NL"/>
          </a:p>
        </p:txBody>
      </p:sp>
    </p:spTree>
    <p:extLst>
      <p:ext uri="{BB962C8B-B14F-4D97-AF65-F5344CB8AC3E}">
        <p14:creationId xmlns:p14="http://schemas.microsoft.com/office/powerpoint/2010/main" val="26724619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83</a:t>
            </a:fld>
            <a:endParaRPr lang="nl-NL"/>
          </a:p>
        </p:txBody>
      </p:sp>
    </p:spTree>
    <p:extLst>
      <p:ext uri="{BB962C8B-B14F-4D97-AF65-F5344CB8AC3E}">
        <p14:creationId xmlns:p14="http://schemas.microsoft.com/office/powerpoint/2010/main" val="27183833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84</a:t>
            </a:fld>
            <a:endParaRPr lang="nl-NL"/>
          </a:p>
        </p:txBody>
      </p:sp>
    </p:spTree>
    <p:extLst>
      <p:ext uri="{BB962C8B-B14F-4D97-AF65-F5344CB8AC3E}">
        <p14:creationId xmlns:p14="http://schemas.microsoft.com/office/powerpoint/2010/main" val="33339170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85</a:t>
            </a:fld>
            <a:endParaRPr lang="nl-NL"/>
          </a:p>
        </p:txBody>
      </p:sp>
    </p:spTree>
    <p:extLst>
      <p:ext uri="{BB962C8B-B14F-4D97-AF65-F5344CB8AC3E}">
        <p14:creationId xmlns:p14="http://schemas.microsoft.com/office/powerpoint/2010/main" val="29177793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86</a:t>
            </a:fld>
            <a:endParaRPr lang="nl-NL"/>
          </a:p>
        </p:txBody>
      </p:sp>
    </p:spTree>
    <p:extLst>
      <p:ext uri="{BB962C8B-B14F-4D97-AF65-F5344CB8AC3E}">
        <p14:creationId xmlns:p14="http://schemas.microsoft.com/office/powerpoint/2010/main" val="37857050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87</a:t>
            </a:fld>
            <a:endParaRPr lang="nl-NL"/>
          </a:p>
        </p:txBody>
      </p:sp>
    </p:spTree>
    <p:extLst>
      <p:ext uri="{BB962C8B-B14F-4D97-AF65-F5344CB8AC3E}">
        <p14:creationId xmlns:p14="http://schemas.microsoft.com/office/powerpoint/2010/main" val="80325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88</a:t>
            </a:fld>
            <a:endParaRPr lang="nl-NL"/>
          </a:p>
        </p:txBody>
      </p:sp>
    </p:spTree>
    <p:extLst>
      <p:ext uri="{BB962C8B-B14F-4D97-AF65-F5344CB8AC3E}">
        <p14:creationId xmlns:p14="http://schemas.microsoft.com/office/powerpoint/2010/main" val="39847154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89</a:t>
            </a:fld>
            <a:endParaRPr lang="nl-NL"/>
          </a:p>
        </p:txBody>
      </p:sp>
    </p:spTree>
    <p:extLst>
      <p:ext uri="{BB962C8B-B14F-4D97-AF65-F5344CB8AC3E}">
        <p14:creationId xmlns:p14="http://schemas.microsoft.com/office/powerpoint/2010/main" val="33892523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90</a:t>
            </a:fld>
            <a:endParaRPr lang="nl-NL"/>
          </a:p>
        </p:txBody>
      </p:sp>
    </p:spTree>
    <p:extLst>
      <p:ext uri="{BB962C8B-B14F-4D97-AF65-F5344CB8AC3E}">
        <p14:creationId xmlns:p14="http://schemas.microsoft.com/office/powerpoint/2010/main" val="167675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a:t>
            </a:fld>
            <a:endParaRPr lang="nl-NL"/>
          </a:p>
        </p:txBody>
      </p:sp>
    </p:spTree>
    <p:extLst>
      <p:ext uri="{BB962C8B-B14F-4D97-AF65-F5344CB8AC3E}">
        <p14:creationId xmlns:p14="http://schemas.microsoft.com/office/powerpoint/2010/main" val="42292311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91</a:t>
            </a:fld>
            <a:endParaRPr lang="nl-NL"/>
          </a:p>
        </p:txBody>
      </p:sp>
    </p:spTree>
    <p:extLst>
      <p:ext uri="{BB962C8B-B14F-4D97-AF65-F5344CB8AC3E}">
        <p14:creationId xmlns:p14="http://schemas.microsoft.com/office/powerpoint/2010/main" val="213165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92</a:t>
            </a:fld>
            <a:endParaRPr lang="nl-NL"/>
          </a:p>
        </p:txBody>
      </p:sp>
    </p:spTree>
    <p:extLst>
      <p:ext uri="{BB962C8B-B14F-4D97-AF65-F5344CB8AC3E}">
        <p14:creationId xmlns:p14="http://schemas.microsoft.com/office/powerpoint/2010/main" val="419797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93</a:t>
            </a:fld>
            <a:endParaRPr lang="nl-NL"/>
          </a:p>
        </p:txBody>
      </p:sp>
    </p:spTree>
    <p:extLst>
      <p:ext uri="{BB962C8B-B14F-4D97-AF65-F5344CB8AC3E}">
        <p14:creationId xmlns:p14="http://schemas.microsoft.com/office/powerpoint/2010/main" val="20764407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94</a:t>
            </a:fld>
            <a:endParaRPr lang="nl-NL"/>
          </a:p>
        </p:txBody>
      </p:sp>
    </p:spTree>
    <p:extLst>
      <p:ext uri="{BB962C8B-B14F-4D97-AF65-F5344CB8AC3E}">
        <p14:creationId xmlns:p14="http://schemas.microsoft.com/office/powerpoint/2010/main" val="41468047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95</a:t>
            </a:fld>
            <a:endParaRPr lang="nl-NL"/>
          </a:p>
        </p:txBody>
      </p:sp>
    </p:spTree>
    <p:extLst>
      <p:ext uri="{BB962C8B-B14F-4D97-AF65-F5344CB8AC3E}">
        <p14:creationId xmlns:p14="http://schemas.microsoft.com/office/powerpoint/2010/main" val="5382575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96</a:t>
            </a:fld>
            <a:endParaRPr lang="nl-NL"/>
          </a:p>
        </p:txBody>
      </p:sp>
    </p:spTree>
    <p:extLst>
      <p:ext uri="{BB962C8B-B14F-4D97-AF65-F5344CB8AC3E}">
        <p14:creationId xmlns:p14="http://schemas.microsoft.com/office/powerpoint/2010/main" val="1464798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97</a:t>
            </a:fld>
            <a:endParaRPr lang="nl-NL"/>
          </a:p>
        </p:txBody>
      </p:sp>
    </p:spTree>
    <p:extLst>
      <p:ext uri="{BB962C8B-B14F-4D97-AF65-F5344CB8AC3E}">
        <p14:creationId xmlns:p14="http://schemas.microsoft.com/office/powerpoint/2010/main" val="36450361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98</a:t>
            </a:fld>
            <a:endParaRPr lang="nl-NL"/>
          </a:p>
        </p:txBody>
      </p:sp>
    </p:spTree>
    <p:extLst>
      <p:ext uri="{BB962C8B-B14F-4D97-AF65-F5344CB8AC3E}">
        <p14:creationId xmlns:p14="http://schemas.microsoft.com/office/powerpoint/2010/main" val="27969794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99</a:t>
            </a:fld>
            <a:endParaRPr lang="nl-NL"/>
          </a:p>
        </p:txBody>
      </p:sp>
    </p:spTree>
    <p:extLst>
      <p:ext uri="{BB962C8B-B14F-4D97-AF65-F5344CB8AC3E}">
        <p14:creationId xmlns:p14="http://schemas.microsoft.com/office/powerpoint/2010/main" val="19778434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E1C365-250A-430B-948C-0D9B249462AA}" type="slidenum">
              <a:rPr lang="nl-NL" smtClean="0"/>
              <a:t>100</a:t>
            </a:fld>
            <a:endParaRPr lang="nl-NL"/>
          </a:p>
        </p:txBody>
      </p:sp>
    </p:spTree>
    <p:extLst>
      <p:ext uri="{BB962C8B-B14F-4D97-AF65-F5344CB8AC3E}">
        <p14:creationId xmlns:p14="http://schemas.microsoft.com/office/powerpoint/2010/main" val="363792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29C0BB5-126A-408E-9C4D-07744B665C9A}" type="datetime1">
              <a:rPr lang="nl-NL" smtClean="0"/>
              <a:t>31-5-2019</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28872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D6569CF-515B-4D80-AC1D-172B2A7DFB66}" type="datetime1">
              <a:rPr lang="nl-NL" smtClean="0"/>
              <a:t>31-5-2019</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52322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1A4A0FB-995F-44B6-AE2A-A51A8669FBFA}" type="datetime1">
              <a:rPr lang="nl-NL" smtClean="0"/>
              <a:t>31-5-2019</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93896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416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757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0108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3692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49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06722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48115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1438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E29333C-DB5D-4CA7-949B-19C82DC03C6C}" type="datetime1">
              <a:rPr lang="nl-NL" smtClean="0"/>
              <a:t>31-5-2019</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711606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705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9081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5445B5-405E-444A-B4FB-74C228F32E52}" type="datetimeFigureOut">
              <a:rPr lang="nl-NL">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7600DC-4548-4D17-9020-847B4B9A5AD5}" type="slidenum">
              <a:rPr lang="nl-NL">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0019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6297892-F0A1-4A27-9AE8-4E1373A38B6D}" type="datetime1">
              <a:rPr lang="nl-NL" smtClean="0"/>
              <a:t>31-5-2019</a:t>
            </a:fld>
            <a:endParaRPr lang="nl-NL"/>
          </a:p>
        </p:txBody>
      </p:sp>
      <p:sp>
        <p:nvSpPr>
          <p:cNvPr id="5" name="Tijdelijke aanduiding voor voettekst 4"/>
          <p:cNvSpPr>
            <a:spLocks noGrp="1"/>
          </p:cNvSpPr>
          <p:nvPr>
            <p:ph type="ftr" sz="quarter" idx="11"/>
          </p:nvPr>
        </p:nvSpPr>
        <p:spPr/>
        <p:txBody>
          <a:bodyPr/>
          <a:lstStyle/>
          <a:p>
            <a:r>
              <a:rPr lang="nl-NL"/>
              <a:t>CE 2017</a:t>
            </a:r>
          </a:p>
        </p:txBody>
      </p:sp>
      <p:sp>
        <p:nvSpPr>
          <p:cNvPr id="6" name="Tijdelijke aanduiding voor dianummer 5"/>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23644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5B129B3-786D-44F2-9A62-3EA5FA37B78A}" type="datetime1">
              <a:rPr lang="nl-NL" smtClean="0"/>
              <a:t>31-5-2019</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39403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432131F-1233-4B31-96CC-645DF75C4595}" type="datetime1">
              <a:rPr lang="nl-NL" smtClean="0"/>
              <a:t>31-5-2019</a:t>
            </a:fld>
            <a:endParaRPr lang="nl-NL"/>
          </a:p>
        </p:txBody>
      </p:sp>
      <p:sp>
        <p:nvSpPr>
          <p:cNvPr id="8" name="Tijdelijke aanduiding voor voettekst 7"/>
          <p:cNvSpPr>
            <a:spLocks noGrp="1"/>
          </p:cNvSpPr>
          <p:nvPr>
            <p:ph type="ftr" sz="quarter" idx="11"/>
          </p:nvPr>
        </p:nvSpPr>
        <p:spPr/>
        <p:txBody>
          <a:bodyPr/>
          <a:lstStyle/>
          <a:p>
            <a:r>
              <a:rPr lang="nl-NL"/>
              <a:t>CE 2017</a:t>
            </a:r>
          </a:p>
        </p:txBody>
      </p:sp>
      <p:sp>
        <p:nvSpPr>
          <p:cNvPr id="9" name="Tijdelijke aanduiding voor dianummer 8"/>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54630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CFF40FD-CB9F-48C1-806E-EDC0AA0ED4FC}" type="datetime1">
              <a:rPr lang="nl-NL" smtClean="0"/>
              <a:t>31-5-2019</a:t>
            </a:fld>
            <a:endParaRPr lang="nl-NL"/>
          </a:p>
        </p:txBody>
      </p:sp>
      <p:sp>
        <p:nvSpPr>
          <p:cNvPr id="4" name="Tijdelijke aanduiding voor voettekst 3"/>
          <p:cNvSpPr>
            <a:spLocks noGrp="1"/>
          </p:cNvSpPr>
          <p:nvPr>
            <p:ph type="ftr" sz="quarter" idx="11"/>
          </p:nvPr>
        </p:nvSpPr>
        <p:spPr/>
        <p:txBody>
          <a:bodyPr/>
          <a:lstStyle/>
          <a:p>
            <a:r>
              <a:rPr lang="nl-NL"/>
              <a:t>CE 2017</a:t>
            </a:r>
          </a:p>
        </p:txBody>
      </p:sp>
      <p:sp>
        <p:nvSpPr>
          <p:cNvPr id="5" name="Tijdelijke aanduiding voor dianummer 4"/>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187280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CAC17-BE04-48BE-8AA0-56ECA56361A5}" type="datetime1">
              <a:rPr lang="nl-NL" smtClean="0"/>
              <a:t>31-5-2019</a:t>
            </a:fld>
            <a:endParaRPr lang="nl-NL"/>
          </a:p>
        </p:txBody>
      </p:sp>
      <p:sp>
        <p:nvSpPr>
          <p:cNvPr id="3" name="Tijdelijke aanduiding voor voettekst 2"/>
          <p:cNvSpPr>
            <a:spLocks noGrp="1"/>
          </p:cNvSpPr>
          <p:nvPr>
            <p:ph type="ftr" sz="quarter" idx="11"/>
          </p:nvPr>
        </p:nvSpPr>
        <p:spPr/>
        <p:txBody>
          <a:bodyPr/>
          <a:lstStyle/>
          <a:p>
            <a:r>
              <a:rPr lang="nl-NL"/>
              <a:t>CE 2017</a:t>
            </a:r>
          </a:p>
        </p:txBody>
      </p:sp>
      <p:sp>
        <p:nvSpPr>
          <p:cNvPr id="4" name="Tijdelijke aanduiding voor dianummer 3"/>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3837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F4804FD-B345-469B-96F5-289C4E795731}" type="datetime1">
              <a:rPr lang="nl-NL" smtClean="0"/>
              <a:t>31-5-2019</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09593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E5519A1-6FF7-4FED-B174-CB69F3028E78}" type="datetime1">
              <a:rPr lang="nl-NL" smtClean="0"/>
              <a:t>31-5-2019</a:t>
            </a:fld>
            <a:endParaRPr lang="nl-NL"/>
          </a:p>
        </p:txBody>
      </p:sp>
      <p:sp>
        <p:nvSpPr>
          <p:cNvPr id="6" name="Tijdelijke aanduiding voor voettekst 5"/>
          <p:cNvSpPr>
            <a:spLocks noGrp="1"/>
          </p:cNvSpPr>
          <p:nvPr>
            <p:ph type="ftr" sz="quarter" idx="11"/>
          </p:nvPr>
        </p:nvSpPr>
        <p:spPr/>
        <p:txBody>
          <a:bodyPr/>
          <a:lstStyle/>
          <a:p>
            <a:r>
              <a:rPr lang="nl-NL"/>
              <a:t>CE 2017</a:t>
            </a:r>
          </a:p>
        </p:txBody>
      </p:sp>
      <p:sp>
        <p:nvSpPr>
          <p:cNvPr id="7" name="Tijdelijke aanduiding voor dianummer 6"/>
          <p:cNvSpPr>
            <a:spLocks noGrp="1"/>
          </p:cNvSpPr>
          <p:nvPr>
            <p:ph type="sldNum" sz="quarter" idx="12"/>
          </p:nvPr>
        </p:nvSpPr>
        <p:spPr/>
        <p:txBody>
          <a:bodyPr/>
          <a:lstStyle/>
          <a:p>
            <a:fld id="{E0CEE2E9-FCC7-4062-BFD6-AA3D78AF4135}" type="slidenum">
              <a:rPr lang="nl-NL" smtClean="0"/>
              <a:t>‹nr.›</a:t>
            </a:fld>
            <a:endParaRPr lang="nl-NL"/>
          </a:p>
        </p:txBody>
      </p:sp>
    </p:spTree>
    <p:extLst>
      <p:ext uri="{BB962C8B-B14F-4D97-AF65-F5344CB8AC3E}">
        <p14:creationId xmlns:p14="http://schemas.microsoft.com/office/powerpoint/2010/main" val="40606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68000" b="-68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02F4-A8E1-4AA3-89FE-62D6879CE16F}" type="datetime1">
              <a:rPr lang="nl-NL" smtClean="0"/>
              <a:t>31-5-2019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CE 2017</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EE2E9-FCC7-4062-BFD6-AA3D78AF4135}" type="slidenum">
              <a:rPr lang="nl-NL" smtClean="0"/>
              <a:t>‹nr.›</a:t>
            </a:fld>
            <a:endParaRPr lang="nl-NL"/>
          </a:p>
        </p:txBody>
      </p:sp>
    </p:spTree>
    <p:extLst>
      <p:ext uri="{BB962C8B-B14F-4D97-AF65-F5344CB8AC3E}">
        <p14:creationId xmlns:p14="http://schemas.microsoft.com/office/powerpoint/2010/main" val="376673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68000" b="-68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445B5-405E-444A-B4FB-74C228F32E52}" type="datetimeFigureOut">
              <a:rPr lang="nl-NL" smtClean="0">
                <a:solidFill>
                  <a:prstClr val="black">
                    <a:tint val="75000"/>
                  </a:prstClr>
                </a:solidFill>
              </a:rPr>
              <a:pPr/>
              <a:t>31-5-2019</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600DC-4548-4D17-9020-847B4B9A5AD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1299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hoon@jdw.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superlatijn.nl/index_htm_files/Scanderen.ppt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slide" Target="slide236.xml"/><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slide" Target="slide238.xml"/><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slide" Target="slide239.xml"/><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slide" Target="slide247.xml"/><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slide" Target="slide253.xml"/><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slide" Target="slide254.xml"/><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slide" Target="slide256.xml"/><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slide" Target="slide259.xml"/><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slide" Target="slide260.xml"/><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slide" Target="slide260.xml"/><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slide" Target="slide261.xml"/><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slide" Target="slide263.xml"/><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slide" Target="slide269.xml"/><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slide" Target="slide271.xml"/><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slide" Target="slide272.xml"/><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slide" Target="slide272.xml"/><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slide" Target="slide273.xml"/><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slide" Target="slide277.xml"/><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slide" Target="slide278.xml"/><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slide" Target="slide280.xml"/><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69.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3" Type="http://schemas.openxmlformats.org/officeDocument/2006/relationships/slide" Target="slide130.xml"/><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70.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3" Type="http://schemas.openxmlformats.org/officeDocument/2006/relationships/slide" Target="slide148.xml"/><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3" Type="http://schemas.openxmlformats.org/officeDocument/2006/relationships/slide" Target="slide151.xml"/><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76.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84.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8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200.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200.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slide" Target="slide202.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203.xm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209.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slide" Target="slide217.xml"/><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218.xm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220.xml"/><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 Target="slide223.xml"/><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slide" Target="slide227.xml"/><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slide" Target="slide227.xm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a:t>
            </a:fld>
            <a:endParaRPr lang="nl-NL" b="1">
              <a:solidFill>
                <a:srgbClr val="0070C0"/>
              </a:solidFill>
            </a:endParaRPr>
          </a:p>
        </p:txBody>
      </p:sp>
      <p:sp>
        <p:nvSpPr>
          <p:cNvPr id="7" name="Tekstvak 6"/>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endParaRPr lang="nl-NL" sz="2400" dirty="0">
              <a:solidFill>
                <a:schemeClr val="bg1"/>
              </a:solidFill>
            </a:endParaRPr>
          </a:p>
        </p:txBody>
      </p:sp>
      <p:sp useBgFill="1">
        <p:nvSpPr>
          <p:cNvPr id="8" name="Tekstvak 7"/>
          <p:cNvSpPr txBox="1"/>
          <p:nvPr/>
        </p:nvSpPr>
        <p:spPr>
          <a:xfrm>
            <a:off x="72638" y="461665"/>
            <a:ext cx="11995794" cy="6217087"/>
          </a:xfrm>
          <a:prstGeom prst="rect">
            <a:avLst/>
          </a:prstGeom>
        </p:spPr>
        <p:txBody>
          <a:bodyPr wrap="square" rtlCol="0">
            <a:spAutoFit/>
          </a:bodyPr>
          <a:lstStyle/>
          <a:p>
            <a:pPr algn="ctr">
              <a:spcBef>
                <a:spcPts val="600"/>
              </a:spcBef>
              <a:spcAft>
                <a:spcPts val="600"/>
              </a:spcAft>
            </a:pPr>
            <a:r>
              <a:rPr lang="nl-NL" sz="9600" dirty="0" err="1">
                <a:solidFill>
                  <a:srgbClr val="002060"/>
                </a:solidFill>
              </a:rPr>
              <a:t>Publius</a:t>
            </a:r>
            <a:r>
              <a:rPr lang="nl-NL" sz="9600" dirty="0">
                <a:solidFill>
                  <a:srgbClr val="002060"/>
                </a:solidFill>
              </a:rPr>
              <a:t> Vergilius </a:t>
            </a:r>
            <a:r>
              <a:rPr lang="nl-NL" sz="9600" dirty="0" err="1">
                <a:solidFill>
                  <a:srgbClr val="002060"/>
                </a:solidFill>
              </a:rPr>
              <a:t>Maro</a:t>
            </a:r>
            <a:endParaRPr lang="nl-NL" sz="9600" dirty="0">
              <a:solidFill>
                <a:srgbClr val="002060"/>
              </a:solidFill>
            </a:endParaRPr>
          </a:p>
          <a:p>
            <a:pPr algn="ctr">
              <a:spcBef>
                <a:spcPts val="600"/>
              </a:spcBef>
              <a:spcAft>
                <a:spcPts val="600"/>
              </a:spcAft>
            </a:pPr>
            <a:r>
              <a:rPr lang="nl-NL" sz="4800" dirty="0">
                <a:solidFill>
                  <a:schemeClr val="accent2">
                    <a:lumMod val="50000"/>
                  </a:schemeClr>
                </a:solidFill>
              </a:rPr>
              <a:t>Examen Latijn 2020</a:t>
            </a:r>
            <a:r>
              <a:rPr lang="nl-NL" sz="3600" baseline="30000" dirty="0">
                <a:solidFill>
                  <a:srgbClr val="002060"/>
                </a:solidFill>
              </a:rPr>
              <a:t>*</a:t>
            </a:r>
            <a:endParaRPr lang="nl-NL" sz="4800" baseline="30000" dirty="0">
              <a:solidFill>
                <a:srgbClr val="002060"/>
              </a:solidFill>
            </a:endParaRPr>
          </a:p>
          <a:p>
            <a:pPr>
              <a:spcBef>
                <a:spcPts val="600"/>
              </a:spcBef>
              <a:spcAft>
                <a:spcPts val="600"/>
              </a:spcAft>
            </a:pPr>
            <a:br>
              <a:rPr lang="nl-NL" sz="2800" dirty="0">
                <a:solidFill>
                  <a:srgbClr val="002060"/>
                </a:solidFill>
              </a:rPr>
            </a:br>
            <a:endParaRPr lang="nl-NL" sz="2800" dirty="0">
              <a:solidFill>
                <a:srgbClr val="002060"/>
              </a:solidFill>
            </a:endParaRPr>
          </a:p>
          <a:p>
            <a:pPr>
              <a:spcBef>
                <a:spcPts val="600"/>
              </a:spcBef>
              <a:spcAft>
                <a:spcPts val="600"/>
              </a:spcAft>
            </a:pPr>
            <a:endParaRPr lang="nl-NL" sz="2800" dirty="0">
              <a:solidFill>
                <a:srgbClr val="002060"/>
              </a:solidFill>
            </a:endParaRPr>
          </a:p>
          <a:p>
            <a:pPr>
              <a:spcBef>
                <a:spcPts val="600"/>
              </a:spcBef>
              <a:spcAft>
                <a:spcPts val="600"/>
              </a:spcAft>
            </a:pPr>
            <a:endParaRPr lang="nl-NL" sz="2000" dirty="0">
              <a:solidFill>
                <a:srgbClr val="002060"/>
              </a:solidFill>
            </a:endParaRPr>
          </a:p>
          <a:p>
            <a:pPr>
              <a:spcBef>
                <a:spcPts val="600"/>
              </a:spcBef>
              <a:spcAft>
                <a:spcPts val="600"/>
              </a:spcAft>
            </a:pPr>
            <a:br>
              <a:rPr lang="nl-NL" sz="2000" dirty="0">
                <a:solidFill>
                  <a:srgbClr val="002060"/>
                </a:solidFill>
              </a:rPr>
            </a:br>
            <a:r>
              <a:rPr lang="nl-NL" sz="2000" dirty="0">
                <a:solidFill>
                  <a:srgbClr val="002060"/>
                </a:solidFill>
              </a:rPr>
              <a:t>* Disclaimer. Met dit PowerPoint document wil ik de examenkandidaten Latijn extra ondersteuning geven. De gescandeerde verzen zijn hopelijk foutloos, maar waar gewerkt wordt worden fouten gemaakt. Meld mij eventuele onvolkomenheden (</a:t>
            </a:r>
            <a:r>
              <a:rPr lang="nl-NL" sz="2000" dirty="0">
                <a:solidFill>
                  <a:srgbClr val="002060"/>
                </a:solidFill>
                <a:hlinkClick r:id="rId3"/>
              </a:rPr>
              <a:t>m.dehoon@jdw.nl</a:t>
            </a:r>
            <a:r>
              <a:rPr lang="nl-NL" sz="2000" dirty="0">
                <a:solidFill>
                  <a:srgbClr val="002060"/>
                </a:solidFill>
              </a:rPr>
              <a:t>). Aan de inhoud van dit examendocument kunnen vanwege bovenstaande geen rechten ontleend worden.</a:t>
            </a:r>
          </a:p>
        </p:txBody>
      </p:sp>
      <p:pic>
        <p:nvPicPr>
          <p:cNvPr id="1028" name="Picture 4" descr="Afbeeldingsresultaat voor ovidi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6" y="-7772400"/>
            <a:ext cx="143576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users.telenet.be/leopold.winckelmans/verg/verg.jpg">
            <a:extLst>
              <a:ext uri="{FF2B5EF4-FFF2-40B4-BE49-F238E27FC236}">
                <a16:creationId xmlns:a16="http://schemas.microsoft.com/office/drawing/2014/main" id="{EC88E18D-5E57-4131-9160-F54BF7CE2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8832" y="2005462"/>
            <a:ext cx="255837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B9A165C0-E46E-43DC-9109-CC57CC2060A4}"/>
              </a:ext>
            </a:extLst>
          </p:cNvPr>
          <p:cNvPicPr>
            <a:picLocks noChangeAspect="1"/>
          </p:cNvPicPr>
          <p:nvPr/>
        </p:nvPicPr>
        <p:blipFill>
          <a:blip r:embed="rId6"/>
          <a:stretch>
            <a:fillRect/>
          </a:stretch>
        </p:blipFill>
        <p:spPr>
          <a:xfrm>
            <a:off x="532420" y="1993742"/>
            <a:ext cx="1666209" cy="2520000"/>
          </a:xfrm>
          <a:prstGeom prst="rect">
            <a:avLst/>
          </a:prstGeom>
        </p:spPr>
      </p:pic>
    </p:spTree>
    <p:extLst>
      <p:ext uri="{BB962C8B-B14F-4D97-AF65-F5344CB8AC3E}">
        <p14:creationId xmlns:p14="http://schemas.microsoft.com/office/powerpoint/2010/main" val="7331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sz="1050" b="1" smtClean="0">
                <a:solidFill>
                  <a:srgbClr val="0070C0"/>
                </a:solidFill>
              </a:rPr>
              <a:t>10</a:t>
            </a:fld>
            <a:endParaRPr lang="nl-NL" sz="1050" b="1">
              <a:solidFill>
                <a:srgbClr val="0070C0"/>
              </a:solidFill>
            </a:endParaRPr>
          </a:p>
        </p:txBody>
      </p:sp>
      <p:sp>
        <p:nvSpPr>
          <p:cNvPr id="3" name="Tekstvak 2"/>
          <p:cNvSpPr txBox="1"/>
          <p:nvPr/>
        </p:nvSpPr>
        <p:spPr>
          <a:xfrm>
            <a:off x="231421" y="529927"/>
            <a:ext cx="11129084" cy="523220"/>
          </a:xfrm>
          <a:prstGeom prst="rect">
            <a:avLst/>
          </a:prstGeom>
          <a:noFill/>
        </p:spPr>
        <p:txBody>
          <a:bodyPr wrap="square" rtlCol="0">
            <a:spAutoFit/>
          </a:bodyPr>
          <a:lstStyle/>
          <a:p>
            <a:r>
              <a:rPr lang="nl-NL" sz="2800" dirty="0"/>
              <a:t>Zie ook: </a:t>
            </a:r>
            <a:r>
              <a:rPr lang="nl-NL" sz="2800" dirty="0">
                <a:hlinkClick r:id="rId3"/>
              </a:rPr>
              <a:t>http://www.superlatijn.nl/index_htm_files/Scanderen.pptx</a:t>
            </a:r>
            <a:endParaRPr lang="nl-NL" sz="2800" dirty="0"/>
          </a:p>
        </p:txBody>
      </p:sp>
      <p:sp>
        <p:nvSpPr>
          <p:cNvPr id="10" name="Tekstvak 9"/>
          <p:cNvSpPr txBox="1"/>
          <p:nvPr/>
        </p:nvSpPr>
        <p:spPr>
          <a:xfrm>
            <a:off x="231421" y="1269720"/>
            <a:ext cx="11046941" cy="446276"/>
          </a:xfrm>
          <a:prstGeom prst="rect">
            <a:avLst/>
          </a:prstGeom>
          <a:noFill/>
        </p:spPr>
        <p:txBody>
          <a:bodyPr wrap="square" rtlCol="0">
            <a:spAutoFit/>
          </a:bodyPr>
          <a:lstStyle/>
          <a:p>
            <a:r>
              <a:rPr lang="nl-NL" sz="2300" dirty="0">
                <a:solidFill>
                  <a:srgbClr val="C00000"/>
                </a:solidFill>
              </a:rPr>
              <a:t>Basisschema dactylische hexameter:</a:t>
            </a:r>
          </a:p>
        </p:txBody>
      </p:sp>
      <p:sp>
        <p:nvSpPr>
          <p:cNvPr id="122" name="Text Box 17"/>
          <p:cNvSpPr txBox="1">
            <a:spLocks noChangeArrowheads="1"/>
          </p:cNvSpPr>
          <p:nvPr/>
        </p:nvSpPr>
        <p:spPr bwMode="auto">
          <a:xfrm>
            <a:off x="4929594" y="2427900"/>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23" name="Text Box 20"/>
          <p:cNvSpPr txBox="1">
            <a:spLocks noChangeArrowheads="1"/>
          </p:cNvSpPr>
          <p:nvPr/>
        </p:nvSpPr>
        <p:spPr bwMode="auto">
          <a:xfrm>
            <a:off x="147637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4" name="Text Box 21"/>
          <p:cNvSpPr txBox="1">
            <a:spLocks noChangeArrowheads="1"/>
          </p:cNvSpPr>
          <p:nvPr/>
        </p:nvSpPr>
        <p:spPr bwMode="auto">
          <a:xfrm>
            <a:off x="298767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5" name="Text Box 22"/>
          <p:cNvSpPr txBox="1">
            <a:spLocks noChangeArrowheads="1"/>
          </p:cNvSpPr>
          <p:nvPr/>
        </p:nvSpPr>
        <p:spPr bwMode="auto">
          <a:xfrm>
            <a:off x="4356100"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6" name="Text Box 23"/>
          <p:cNvSpPr txBox="1">
            <a:spLocks noChangeArrowheads="1"/>
          </p:cNvSpPr>
          <p:nvPr/>
        </p:nvSpPr>
        <p:spPr bwMode="auto">
          <a:xfrm>
            <a:off x="5795963" y="1773238"/>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7" name="Text Box 24"/>
          <p:cNvSpPr txBox="1">
            <a:spLocks noChangeArrowheads="1"/>
          </p:cNvSpPr>
          <p:nvPr/>
        </p:nvSpPr>
        <p:spPr bwMode="auto">
          <a:xfrm>
            <a:off x="7235825" y="1773238"/>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8" name="Text Box 25"/>
          <p:cNvSpPr txBox="1">
            <a:spLocks noChangeArrowheads="1"/>
          </p:cNvSpPr>
          <p:nvPr/>
        </p:nvSpPr>
        <p:spPr bwMode="auto">
          <a:xfrm>
            <a:off x="68421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29" name="Text Box 26"/>
          <p:cNvSpPr txBox="1">
            <a:spLocks noChangeArrowheads="1"/>
          </p:cNvSpPr>
          <p:nvPr/>
        </p:nvSpPr>
        <p:spPr bwMode="auto">
          <a:xfrm>
            <a:off x="1044575"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0" name="Text Box 27"/>
          <p:cNvSpPr txBox="1">
            <a:spLocks noChangeArrowheads="1"/>
          </p:cNvSpPr>
          <p:nvPr/>
        </p:nvSpPr>
        <p:spPr bwMode="auto">
          <a:xfrm>
            <a:off x="2124075"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1" name="Text Box 28"/>
          <p:cNvSpPr txBox="1">
            <a:spLocks noChangeArrowheads="1"/>
          </p:cNvSpPr>
          <p:nvPr/>
        </p:nvSpPr>
        <p:spPr bwMode="auto">
          <a:xfrm>
            <a:off x="24844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2" name="Text Box 29"/>
          <p:cNvSpPr txBox="1">
            <a:spLocks noChangeArrowheads="1"/>
          </p:cNvSpPr>
          <p:nvPr/>
        </p:nvSpPr>
        <p:spPr bwMode="auto">
          <a:xfrm>
            <a:off x="3563938"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3" name="Text Box 30"/>
          <p:cNvSpPr txBox="1">
            <a:spLocks noChangeArrowheads="1"/>
          </p:cNvSpPr>
          <p:nvPr/>
        </p:nvSpPr>
        <p:spPr bwMode="auto">
          <a:xfrm>
            <a:off x="3924300"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4" name="Text Box 31"/>
          <p:cNvSpPr txBox="1">
            <a:spLocks noChangeArrowheads="1"/>
          </p:cNvSpPr>
          <p:nvPr/>
        </p:nvSpPr>
        <p:spPr bwMode="auto">
          <a:xfrm>
            <a:off x="50038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5" name="Text Box 32"/>
          <p:cNvSpPr txBox="1">
            <a:spLocks noChangeArrowheads="1"/>
          </p:cNvSpPr>
          <p:nvPr/>
        </p:nvSpPr>
        <p:spPr bwMode="auto">
          <a:xfrm>
            <a:off x="536098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6" name="Text Box 33"/>
          <p:cNvSpPr txBox="1">
            <a:spLocks noChangeArrowheads="1"/>
          </p:cNvSpPr>
          <p:nvPr/>
        </p:nvSpPr>
        <p:spPr bwMode="auto">
          <a:xfrm>
            <a:off x="644366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7" name="Text Box 34"/>
          <p:cNvSpPr txBox="1">
            <a:spLocks noChangeArrowheads="1"/>
          </p:cNvSpPr>
          <p:nvPr/>
        </p:nvSpPr>
        <p:spPr bwMode="auto">
          <a:xfrm>
            <a:off x="680085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8" name="Text Box 36"/>
          <p:cNvSpPr txBox="1">
            <a:spLocks noChangeArrowheads="1"/>
          </p:cNvSpPr>
          <p:nvPr/>
        </p:nvSpPr>
        <p:spPr bwMode="auto">
          <a:xfrm>
            <a:off x="2873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39" name="Text Box 37"/>
          <p:cNvSpPr txBox="1">
            <a:spLocks noChangeArrowheads="1"/>
          </p:cNvSpPr>
          <p:nvPr/>
        </p:nvSpPr>
        <p:spPr bwMode="auto">
          <a:xfrm>
            <a:off x="17272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0" name="Text Box 38"/>
          <p:cNvSpPr txBox="1">
            <a:spLocks noChangeArrowheads="1"/>
          </p:cNvSpPr>
          <p:nvPr/>
        </p:nvSpPr>
        <p:spPr bwMode="auto">
          <a:xfrm>
            <a:off x="3203575" y="198913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1" name="Text Box 39"/>
          <p:cNvSpPr txBox="1">
            <a:spLocks noChangeArrowheads="1"/>
          </p:cNvSpPr>
          <p:nvPr/>
        </p:nvSpPr>
        <p:spPr bwMode="auto">
          <a:xfrm>
            <a:off x="4605338"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2" name="Text Box 40"/>
          <p:cNvSpPr txBox="1">
            <a:spLocks noChangeArrowheads="1"/>
          </p:cNvSpPr>
          <p:nvPr/>
        </p:nvSpPr>
        <p:spPr bwMode="auto">
          <a:xfrm>
            <a:off x="6045200"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3" name="Text Box 41"/>
          <p:cNvSpPr txBox="1">
            <a:spLocks noChangeArrowheads="1"/>
          </p:cNvSpPr>
          <p:nvPr/>
        </p:nvSpPr>
        <p:spPr bwMode="auto">
          <a:xfrm>
            <a:off x="7485063" y="1978025"/>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4" name="Text Box 43"/>
          <p:cNvSpPr txBox="1">
            <a:spLocks noChangeArrowheads="1"/>
          </p:cNvSpPr>
          <p:nvPr/>
        </p:nvSpPr>
        <p:spPr bwMode="auto">
          <a:xfrm>
            <a:off x="86003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1</a:t>
            </a:r>
          </a:p>
        </p:txBody>
      </p:sp>
      <p:sp>
        <p:nvSpPr>
          <p:cNvPr id="145" name="Text Box 44"/>
          <p:cNvSpPr txBox="1">
            <a:spLocks noChangeArrowheads="1"/>
          </p:cNvSpPr>
          <p:nvPr/>
        </p:nvSpPr>
        <p:spPr bwMode="auto">
          <a:xfrm>
            <a:off x="230148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2</a:t>
            </a:r>
          </a:p>
        </p:txBody>
      </p:sp>
      <p:sp>
        <p:nvSpPr>
          <p:cNvPr id="146" name="Text Box 45"/>
          <p:cNvSpPr txBox="1">
            <a:spLocks noChangeArrowheads="1"/>
          </p:cNvSpPr>
          <p:nvPr/>
        </p:nvSpPr>
        <p:spPr bwMode="auto">
          <a:xfrm>
            <a:off x="3812789"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3</a:t>
            </a:r>
          </a:p>
        </p:txBody>
      </p:sp>
      <p:sp>
        <p:nvSpPr>
          <p:cNvPr id="147" name="Text Box 46"/>
          <p:cNvSpPr txBox="1">
            <a:spLocks noChangeArrowheads="1"/>
          </p:cNvSpPr>
          <p:nvPr/>
        </p:nvSpPr>
        <p:spPr bwMode="auto">
          <a:xfrm>
            <a:off x="5252651"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4</a:t>
            </a:r>
          </a:p>
        </p:txBody>
      </p:sp>
      <p:sp>
        <p:nvSpPr>
          <p:cNvPr id="148" name="Text Box 47"/>
          <p:cNvSpPr txBox="1">
            <a:spLocks noChangeArrowheads="1"/>
          </p:cNvSpPr>
          <p:nvPr/>
        </p:nvSpPr>
        <p:spPr bwMode="auto">
          <a:xfrm>
            <a:off x="6621076" y="2403867"/>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5</a:t>
            </a:r>
          </a:p>
        </p:txBody>
      </p:sp>
      <p:sp>
        <p:nvSpPr>
          <p:cNvPr id="149" name="Text Box 48"/>
          <p:cNvSpPr txBox="1">
            <a:spLocks noChangeArrowheads="1"/>
          </p:cNvSpPr>
          <p:nvPr/>
        </p:nvSpPr>
        <p:spPr bwMode="auto">
          <a:xfrm>
            <a:off x="7847268" y="2380840"/>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6</a:t>
            </a:r>
          </a:p>
        </p:txBody>
      </p:sp>
      <p:sp>
        <p:nvSpPr>
          <p:cNvPr id="150" name="Text Box 41"/>
          <p:cNvSpPr txBox="1">
            <a:spLocks noChangeArrowheads="1"/>
          </p:cNvSpPr>
          <p:nvPr/>
        </p:nvSpPr>
        <p:spPr bwMode="auto">
          <a:xfrm>
            <a:off x="7952866" y="1981282"/>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5" name="Text Box 41"/>
          <p:cNvSpPr txBox="1">
            <a:spLocks noChangeArrowheads="1"/>
          </p:cNvSpPr>
          <p:nvPr/>
        </p:nvSpPr>
        <p:spPr bwMode="auto">
          <a:xfrm>
            <a:off x="6605680"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6" name="Text Box 41"/>
          <p:cNvSpPr txBox="1">
            <a:spLocks noChangeArrowheads="1"/>
          </p:cNvSpPr>
          <p:nvPr/>
        </p:nvSpPr>
        <p:spPr bwMode="auto">
          <a:xfrm>
            <a:off x="5186409"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7" name="Text Box 41"/>
          <p:cNvSpPr txBox="1">
            <a:spLocks noChangeArrowheads="1"/>
          </p:cNvSpPr>
          <p:nvPr/>
        </p:nvSpPr>
        <p:spPr bwMode="auto">
          <a:xfrm>
            <a:off x="3730717"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8" name="Text Box 41"/>
          <p:cNvSpPr txBox="1">
            <a:spLocks noChangeArrowheads="1"/>
          </p:cNvSpPr>
          <p:nvPr/>
        </p:nvSpPr>
        <p:spPr bwMode="auto">
          <a:xfrm>
            <a:off x="2301875"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9" name="Text Box 41"/>
          <p:cNvSpPr txBox="1">
            <a:spLocks noChangeArrowheads="1"/>
          </p:cNvSpPr>
          <p:nvPr/>
        </p:nvSpPr>
        <p:spPr bwMode="auto">
          <a:xfrm>
            <a:off x="881063" y="1620000"/>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 name="Tekstvak 1"/>
          <p:cNvSpPr txBox="1"/>
          <p:nvPr/>
        </p:nvSpPr>
        <p:spPr>
          <a:xfrm>
            <a:off x="8892000" y="1770774"/>
            <a:ext cx="2988000" cy="830997"/>
          </a:xfrm>
          <a:prstGeom prst="rect">
            <a:avLst/>
          </a:prstGeom>
          <a:solidFill>
            <a:schemeClr val="accent2">
              <a:lumMod val="40000"/>
              <a:lumOff val="60000"/>
            </a:schemeClr>
          </a:solidFill>
          <a:ln>
            <a:solidFill>
              <a:srgbClr val="0070C0"/>
            </a:solidFill>
          </a:ln>
        </p:spPr>
        <p:txBody>
          <a:bodyPr wrap="square" rtlCol="0">
            <a:spAutoFit/>
          </a:bodyPr>
          <a:lstStyle/>
          <a:p>
            <a:r>
              <a:rPr lang="nl-NL" sz="2400">
                <a:solidFill>
                  <a:schemeClr val="tx1">
                    <a:lumMod val="75000"/>
                    <a:lumOff val="25000"/>
                  </a:schemeClr>
                </a:solidFill>
              </a:rPr>
              <a:t>Twee U te vervangen door één </a:t>
            </a:r>
            <a:r>
              <a:rPr lang="nl-NL" sz="2400">
                <a:solidFill>
                  <a:schemeClr val="tx1">
                    <a:lumMod val="75000"/>
                    <a:lumOff val="25000"/>
                  </a:schemeClr>
                </a:solidFill>
                <a:latin typeface="Calibri" panose="020F0502020204030204" pitchFamily="34" charset="0"/>
              </a:rPr>
              <a:t>—</a:t>
            </a:r>
          </a:p>
        </p:txBody>
      </p:sp>
      <p:sp>
        <p:nvSpPr>
          <p:cNvPr id="102" name="Tekstvak 101">
            <a:extLst>
              <a:ext uri="{FF2B5EF4-FFF2-40B4-BE49-F238E27FC236}">
                <a16:creationId xmlns:a16="http://schemas.microsoft.com/office/drawing/2014/main" id="{D12B4A27-4BFB-4D71-80F8-9022926D764B}"/>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SCANDEREN</a:t>
            </a:r>
          </a:p>
        </p:txBody>
      </p:sp>
    </p:spTree>
    <p:extLst>
      <p:ext uri="{BB962C8B-B14F-4D97-AF65-F5344CB8AC3E}">
        <p14:creationId xmlns:p14="http://schemas.microsoft.com/office/powerpoint/2010/main" val="33939476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100</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Vixi et, quem dederat cursum Fortuna, peregi, </a:t>
            </a:r>
          </a:p>
          <a:p>
            <a:pPr>
              <a:lnSpc>
                <a:spcPct val="200000"/>
              </a:lnSpc>
            </a:pPr>
            <a:r>
              <a:rPr lang="pt-BR" sz="2800" dirty="0">
                <a:ea typeface="Calibri" panose="020F0502020204030204" pitchFamily="34" charset="0"/>
                <a:cs typeface="Times New Roman" panose="02020603050405020304" pitchFamily="18" charset="0"/>
              </a:rPr>
              <a:t>	et nunc magna mei sub terras ibit imago. </a:t>
            </a:r>
          </a:p>
          <a:p>
            <a:pPr>
              <a:lnSpc>
                <a:spcPct val="200000"/>
              </a:lnSpc>
            </a:pPr>
            <a:r>
              <a:rPr lang="pt-BR" sz="2800" dirty="0">
                <a:ea typeface="Calibri" panose="020F0502020204030204" pitchFamily="34" charset="0"/>
                <a:cs typeface="Times New Roman" panose="02020603050405020304" pitchFamily="18" charset="0"/>
              </a:rPr>
              <a:t>655	Urbem praeclaram statui, mea moenia vidi, </a:t>
            </a:r>
          </a:p>
          <a:p>
            <a:pPr>
              <a:lnSpc>
                <a:spcPct val="200000"/>
              </a:lnSpc>
            </a:pPr>
            <a:r>
              <a:rPr lang="pt-BR" sz="2800" dirty="0">
                <a:ea typeface="Calibri" panose="020F0502020204030204" pitchFamily="34" charset="0"/>
                <a:cs typeface="Times New Roman" panose="02020603050405020304" pitchFamily="18" charset="0"/>
              </a:rPr>
              <a:t>	ulta virum poenas inimico a fratre recepi, </a:t>
            </a:r>
          </a:p>
          <a:p>
            <a:pPr>
              <a:lnSpc>
                <a:spcPct val="200000"/>
              </a:lnSpc>
            </a:pPr>
            <a:r>
              <a:rPr lang="pt-BR" sz="2800" dirty="0">
                <a:ea typeface="Calibri" panose="020F0502020204030204" pitchFamily="34" charset="0"/>
                <a:cs typeface="Times New Roman" panose="02020603050405020304" pitchFamily="18" charset="0"/>
              </a:rPr>
              <a:t>	felix, heu nimium felix, si litora tantum </a:t>
            </a:r>
          </a:p>
          <a:p>
            <a:pPr>
              <a:lnSpc>
                <a:spcPct val="200000"/>
              </a:lnSpc>
            </a:pPr>
            <a:r>
              <a:rPr lang="pt-BR" sz="2800" dirty="0">
                <a:ea typeface="Calibri" panose="020F0502020204030204" pitchFamily="34" charset="0"/>
                <a:cs typeface="Times New Roman" panose="02020603050405020304" pitchFamily="18" charset="0"/>
              </a:rPr>
              <a:t>	numquam Dardaniae tetigissent nostra carinae.’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653 - 658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75216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101</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Dixit, et os impressa toro ‘Moriemur inultae, </a:t>
            </a:r>
          </a:p>
          <a:p>
            <a:pPr>
              <a:lnSpc>
                <a:spcPct val="200000"/>
              </a:lnSpc>
            </a:pPr>
            <a:r>
              <a:rPr lang="pt-BR" sz="2800" spc="400" dirty="0">
                <a:ea typeface="Calibri" panose="020F0502020204030204" pitchFamily="34" charset="0"/>
                <a:cs typeface="Times New Roman" panose="02020603050405020304" pitchFamily="18" charset="0"/>
              </a:rPr>
              <a:t>660	sed moriamur,’ ait. ‘Sic, sic iuvat ire sub umbras. </a:t>
            </a:r>
          </a:p>
          <a:p>
            <a:pPr>
              <a:lnSpc>
                <a:spcPct val="200000"/>
              </a:lnSpc>
            </a:pPr>
            <a:r>
              <a:rPr lang="pt-BR" sz="2800" spc="400" dirty="0">
                <a:ea typeface="Calibri" panose="020F0502020204030204" pitchFamily="34" charset="0"/>
                <a:cs typeface="Times New Roman" panose="02020603050405020304" pitchFamily="18" charset="0"/>
              </a:rPr>
              <a:t>	Hauriat hunc oculis ignem crudelis ab alto </a:t>
            </a:r>
          </a:p>
          <a:p>
            <a:pPr>
              <a:lnSpc>
                <a:spcPct val="200000"/>
              </a:lnSpc>
            </a:pPr>
            <a:r>
              <a:rPr lang="pt-BR" sz="2800" spc="400" dirty="0">
                <a:ea typeface="Calibri" panose="020F0502020204030204" pitchFamily="34" charset="0"/>
                <a:cs typeface="Times New Roman" panose="02020603050405020304" pitchFamily="18" charset="0"/>
              </a:rPr>
              <a:t>	Dardanus, et nostrae secum ferat omina mortis.’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659 - 662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337A1613-C3C7-46DE-B67B-5299FB0798AA}"/>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7118767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Dixit, et os impressa toro ‘Moriemur inultae, </a:t>
            </a:r>
          </a:p>
          <a:p>
            <a:pPr>
              <a:lnSpc>
                <a:spcPct val="200000"/>
              </a:lnSpc>
            </a:pPr>
            <a:r>
              <a:rPr lang="pt-BR" sz="2800" spc="400" dirty="0">
                <a:ea typeface="Calibri" panose="020F0502020204030204" pitchFamily="34" charset="0"/>
                <a:cs typeface="Times New Roman" panose="02020603050405020304" pitchFamily="18" charset="0"/>
              </a:rPr>
              <a:t>660	sed moriamur,’ ait. ‘Sic, sic iuvat ire sub umbras. </a:t>
            </a:r>
          </a:p>
          <a:p>
            <a:pPr>
              <a:lnSpc>
                <a:spcPct val="200000"/>
              </a:lnSpc>
            </a:pPr>
            <a:r>
              <a:rPr lang="pt-BR" sz="2800" spc="400" dirty="0">
                <a:ea typeface="Calibri" panose="020F0502020204030204" pitchFamily="34" charset="0"/>
                <a:cs typeface="Times New Roman" panose="02020603050405020304" pitchFamily="18" charset="0"/>
              </a:rPr>
              <a:t>	Hauriat hunc oculis ignem crudelis ab alto </a:t>
            </a:r>
          </a:p>
          <a:p>
            <a:pPr>
              <a:lnSpc>
                <a:spcPct val="200000"/>
              </a:lnSpc>
            </a:pPr>
            <a:r>
              <a:rPr lang="pt-BR" sz="2800" spc="400" dirty="0">
                <a:ea typeface="Calibri" panose="020F0502020204030204" pitchFamily="34" charset="0"/>
                <a:cs typeface="Times New Roman" panose="02020603050405020304" pitchFamily="18" charset="0"/>
              </a:rPr>
              <a:t>	Dardanus, et nostrae secum ferat omina mortis.’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659 - 662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7249681-167A-4188-B763-19548D503BA3}"/>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7428013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103</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Dixerat, atque illam media inter talia ferro </a:t>
            </a:r>
          </a:p>
          <a:p>
            <a:pPr>
              <a:lnSpc>
                <a:spcPct val="200000"/>
              </a:lnSpc>
            </a:pPr>
            <a:r>
              <a:rPr lang="pt-BR" sz="2800" dirty="0">
                <a:ea typeface="Calibri" panose="020F0502020204030204" pitchFamily="34" charset="0"/>
                <a:cs typeface="Times New Roman" panose="02020603050405020304" pitchFamily="18" charset="0"/>
              </a:rPr>
              <a:t>	conlapsam aspiciunt comites, ensemque cruore </a:t>
            </a:r>
          </a:p>
          <a:p>
            <a:pPr>
              <a:lnSpc>
                <a:spcPct val="200000"/>
              </a:lnSpc>
            </a:pPr>
            <a:r>
              <a:rPr lang="pt-BR" sz="2800" dirty="0">
                <a:ea typeface="Calibri" panose="020F0502020204030204" pitchFamily="34" charset="0"/>
                <a:cs typeface="Times New Roman" panose="02020603050405020304" pitchFamily="18" charset="0"/>
              </a:rPr>
              <a:t>665	spumantem sparsasque manus. It clamor ad alta </a:t>
            </a:r>
          </a:p>
          <a:p>
            <a:pPr>
              <a:lnSpc>
                <a:spcPct val="200000"/>
              </a:lnSpc>
            </a:pPr>
            <a:r>
              <a:rPr lang="pt-BR" sz="2800" dirty="0">
                <a:ea typeface="Calibri" panose="020F0502020204030204" pitchFamily="34" charset="0"/>
                <a:cs typeface="Times New Roman" panose="02020603050405020304" pitchFamily="18" charset="0"/>
              </a:rPr>
              <a:t>	atria: concussam bacchatur Fama per urbem.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e.</a:t>
            </a:r>
            <a:r>
              <a:rPr lang="nl-NL" sz="2400" dirty="0">
                <a:solidFill>
                  <a:schemeClr val="bg1"/>
                </a:solidFill>
              </a:rPr>
              <a:t> </a:t>
            </a:r>
            <a:r>
              <a:rPr lang="nl-NL" sz="2000" dirty="0">
                <a:solidFill>
                  <a:schemeClr val="bg1"/>
                </a:solidFill>
              </a:rPr>
              <a:t>Dido stort zich in het zwaard (p.103); 663 - 666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31535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Lamentis gemituque et femineo ululatu</a:t>
            </a:r>
          </a:p>
          <a:p>
            <a:pPr>
              <a:lnSpc>
                <a:spcPct val="200000"/>
              </a:lnSpc>
            </a:pPr>
            <a:r>
              <a:rPr lang="pt-BR" sz="2800" dirty="0">
                <a:ea typeface="Calibri" panose="020F0502020204030204" pitchFamily="34" charset="0"/>
                <a:cs typeface="Times New Roman" panose="02020603050405020304" pitchFamily="18" charset="0"/>
              </a:rPr>
              <a:t>	tecta fremunt, resonat magnis plangoribus aether,</a:t>
            </a:r>
          </a:p>
          <a:p>
            <a:pPr>
              <a:lnSpc>
                <a:spcPct val="200000"/>
              </a:lnSpc>
            </a:pPr>
            <a:r>
              <a:rPr lang="pt-BR" sz="2800" dirty="0">
                <a:ea typeface="Calibri" panose="020F0502020204030204" pitchFamily="34" charset="0"/>
                <a:cs typeface="Times New Roman" panose="02020603050405020304" pitchFamily="18" charset="0"/>
              </a:rPr>
              <a:t>	non aliter quam si immissis ruat hostibus omnis</a:t>
            </a:r>
          </a:p>
          <a:p>
            <a:pPr>
              <a:lnSpc>
                <a:spcPct val="200000"/>
              </a:lnSpc>
            </a:pPr>
            <a:r>
              <a:rPr lang="pt-BR" sz="2800" dirty="0">
                <a:ea typeface="Calibri" panose="020F0502020204030204" pitchFamily="34" charset="0"/>
                <a:cs typeface="Times New Roman" panose="02020603050405020304" pitchFamily="18" charset="0"/>
              </a:rPr>
              <a:t>670	Karthago aut antiqua Tyros, flammaeque furentes</a:t>
            </a:r>
          </a:p>
          <a:p>
            <a:pPr>
              <a:lnSpc>
                <a:spcPct val="200000"/>
              </a:lnSpc>
            </a:pPr>
            <a:r>
              <a:rPr lang="pt-BR" sz="2800" dirty="0">
                <a:ea typeface="Calibri" panose="020F0502020204030204" pitchFamily="34" charset="0"/>
                <a:cs typeface="Times New Roman" panose="02020603050405020304" pitchFamily="18" charset="0"/>
              </a:rPr>
              <a:t>	culmina perque hominum volvantur perque deorum.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e.</a:t>
            </a:r>
            <a:r>
              <a:rPr lang="nl-NL" sz="2400" dirty="0">
                <a:solidFill>
                  <a:schemeClr val="bg1"/>
                </a:solidFill>
              </a:rPr>
              <a:t> </a:t>
            </a:r>
            <a:r>
              <a:rPr lang="nl-NL" sz="2000" dirty="0">
                <a:solidFill>
                  <a:schemeClr val="bg1"/>
                </a:solidFill>
              </a:rPr>
              <a:t>Dido stort zich in het zwaard (p.103); 667 - 671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1931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Audiit exanimis trepidoque exterrita cursu</a:t>
            </a:r>
          </a:p>
          <a:p>
            <a:pPr>
              <a:lnSpc>
                <a:spcPct val="200000"/>
              </a:lnSpc>
            </a:pPr>
            <a:r>
              <a:rPr lang="pt-BR" sz="2800" dirty="0">
                <a:ea typeface="Calibri" panose="020F0502020204030204" pitchFamily="34" charset="0"/>
                <a:cs typeface="Times New Roman" panose="02020603050405020304" pitchFamily="18" charset="0"/>
              </a:rPr>
              <a:t>	unguibus ora soror foedans et pectora pugnis</a:t>
            </a:r>
          </a:p>
          <a:p>
            <a:pPr>
              <a:lnSpc>
                <a:spcPct val="200000"/>
              </a:lnSpc>
            </a:pPr>
            <a:r>
              <a:rPr lang="pt-BR" sz="2800" dirty="0">
                <a:ea typeface="Calibri" panose="020F0502020204030204" pitchFamily="34" charset="0"/>
                <a:cs typeface="Times New Roman" panose="02020603050405020304" pitchFamily="18" charset="0"/>
              </a:rPr>
              <a:t>	per medios ruit, ac morientem nomine clamat:</a:t>
            </a:r>
          </a:p>
          <a:p>
            <a:pPr>
              <a:lnSpc>
                <a:spcPct val="200000"/>
              </a:lnSpc>
            </a:pPr>
            <a:r>
              <a:rPr lang="pt-BR" sz="2800" dirty="0">
                <a:ea typeface="Calibri" panose="020F0502020204030204" pitchFamily="34" charset="0"/>
                <a:cs typeface="Times New Roman" panose="02020603050405020304" pitchFamily="18" charset="0"/>
              </a:rPr>
              <a:t>675	‘Hoc illud, germana, fuit? Me fraude petebas? </a:t>
            </a:r>
          </a:p>
          <a:p>
            <a:pPr>
              <a:lnSpc>
                <a:spcPct val="200000"/>
              </a:lnSpc>
            </a:pPr>
            <a:r>
              <a:rPr lang="pt-BR" sz="2800" dirty="0">
                <a:ea typeface="Calibri" panose="020F0502020204030204" pitchFamily="34" charset="0"/>
                <a:cs typeface="Times New Roman" panose="02020603050405020304" pitchFamily="18" charset="0"/>
              </a:rPr>
              <a:t>	Hoc rogus iste mihi, hoc ignes araeque parabant?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672 - 676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71347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106</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Quid primum deserta querar? Comitemne sororem</a:t>
            </a:r>
          </a:p>
          <a:p>
            <a:pPr>
              <a:lnSpc>
                <a:spcPct val="200000"/>
              </a:lnSpc>
            </a:pPr>
            <a:r>
              <a:rPr lang="pt-BR" sz="2800" dirty="0">
                <a:ea typeface="Calibri" panose="020F0502020204030204" pitchFamily="34" charset="0"/>
                <a:cs typeface="Times New Roman" panose="02020603050405020304" pitchFamily="18" charset="0"/>
              </a:rPr>
              <a:t>	sprevisti moriens? Eadem me ad fata vocasses,</a:t>
            </a:r>
          </a:p>
          <a:p>
            <a:pPr>
              <a:lnSpc>
                <a:spcPct val="200000"/>
              </a:lnSpc>
            </a:pPr>
            <a:r>
              <a:rPr lang="pt-BR" sz="2800" dirty="0">
                <a:ea typeface="Calibri" panose="020F0502020204030204" pitchFamily="34" charset="0"/>
                <a:cs typeface="Times New Roman" panose="02020603050405020304" pitchFamily="18" charset="0"/>
              </a:rPr>
              <a:t>	idem ambas ferro dolor atque eadem hora tulisset.</a:t>
            </a:r>
          </a:p>
          <a:p>
            <a:pPr>
              <a:lnSpc>
                <a:spcPct val="200000"/>
              </a:lnSpc>
            </a:pPr>
            <a:r>
              <a:rPr lang="pt-BR" sz="2800" dirty="0">
                <a:ea typeface="Calibri" panose="020F0502020204030204" pitchFamily="34" charset="0"/>
                <a:cs typeface="Times New Roman" panose="02020603050405020304" pitchFamily="18" charset="0"/>
              </a:rPr>
              <a:t>680	His etiam struxi manibus patriosque vocavi</a:t>
            </a:r>
          </a:p>
          <a:p>
            <a:pPr>
              <a:lnSpc>
                <a:spcPct val="200000"/>
              </a:lnSpc>
            </a:pPr>
            <a:r>
              <a:rPr lang="pt-BR" sz="2800" dirty="0">
                <a:ea typeface="Calibri" panose="020F0502020204030204" pitchFamily="34" charset="0"/>
                <a:cs typeface="Times New Roman" panose="02020603050405020304" pitchFamily="18" charset="0"/>
              </a:rPr>
              <a:t>	voce deos, sic te ut posita, crudelis, abessem?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677 - 681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08017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107</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Exstinxti te meque, soror, populumque patresque</a:t>
            </a:r>
          </a:p>
          <a:p>
            <a:pPr>
              <a:lnSpc>
                <a:spcPct val="200000"/>
              </a:lnSpc>
            </a:pPr>
            <a:r>
              <a:rPr lang="pt-BR" sz="2800" dirty="0">
                <a:ea typeface="Calibri" panose="020F0502020204030204" pitchFamily="34" charset="0"/>
                <a:cs typeface="Times New Roman" panose="02020603050405020304" pitchFamily="18" charset="0"/>
              </a:rPr>
              <a:t>	Sidonios urbemque tuam. Date, vulnera lymphis</a:t>
            </a:r>
          </a:p>
          <a:p>
            <a:pPr>
              <a:lnSpc>
                <a:spcPct val="200000"/>
              </a:lnSpc>
            </a:pPr>
            <a:r>
              <a:rPr lang="pt-BR" sz="2800" dirty="0">
                <a:ea typeface="Calibri" panose="020F0502020204030204" pitchFamily="34" charset="0"/>
                <a:cs typeface="Times New Roman" panose="02020603050405020304" pitchFamily="18" charset="0"/>
              </a:rPr>
              <a:t>	abluam et, extremus si quis super halitus errat,</a:t>
            </a:r>
          </a:p>
          <a:p>
            <a:pPr>
              <a:lnSpc>
                <a:spcPct val="200000"/>
              </a:lnSpc>
            </a:pPr>
            <a:r>
              <a:rPr lang="pt-BR" sz="2800" dirty="0">
                <a:ea typeface="Calibri" panose="020F0502020204030204" pitchFamily="34" charset="0"/>
                <a:cs typeface="Times New Roman" panose="02020603050405020304" pitchFamily="18" charset="0"/>
              </a:rPr>
              <a:t>685	ore legam.’ Sic fata gradus evaserat altos, </a:t>
            </a:r>
          </a:p>
          <a:p>
            <a:pPr>
              <a:lnSpc>
                <a:spcPct val="200000"/>
              </a:lnSpc>
            </a:pPr>
            <a:r>
              <a:rPr lang="pt-BR" sz="2800" dirty="0">
                <a:ea typeface="Calibri" panose="020F0502020204030204" pitchFamily="34" charset="0"/>
                <a:cs typeface="Times New Roman" panose="02020603050405020304" pitchFamily="18" charset="0"/>
              </a:rPr>
              <a:t>	semianimemque sinu germanam amplexa fovebat</a:t>
            </a:r>
          </a:p>
          <a:p>
            <a:pPr>
              <a:lnSpc>
                <a:spcPct val="200000"/>
              </a:lnSpc>
            </a:pPr>
            <a:r>
              <a:rPr lang="pt-BR" sz="2800" dirty="0">
                <a:ea typeface="Calibri" panose="020F0502020204030204" pitchFamily="34" charset="0"/>
                <a:cs typeface="Times New Roman" panose="02020603050405020304" pitchFamily="18" charset="0"/>
              </a:rPr>
              <a:t>	cum gemitu atque atros siccabat veste cruores.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682 - 687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89274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Illa gravis oculos conata attollere rursus</a:t>
            </a:r>
          </a:p>
          <a:p>
            <a:pPr>
              <a:lnSpc>
                <a:spcPct val="200000"/>
              </a:lnSpc>
            </a:pPr>
            <a:r>
              <a:rPr lang="pt-BR" sz="2800" dirty="0">
                <a:ea typeface="Calibri" panose="020F0502020204030204" pitchFamily="34" charset="0"/>
                <a:cs typeface="Times New Roman" panose="02020603050405020304" pitchFamily="18" charset="0"/>
              </a:rPr>
              <a:t>	deficit; infixum stridit sub pectore vulnus.</a:t>
            </a:r>
          </a:p>
          <a:p>
            <a:pPr>
              <a:lnSpc>
                <a:spcPct val="200000"/>
              </a:lnSpc>
            </a:pPr>
            <a:r>
              <a:rPr lang="pt-BR" sz="2800" dirty="0">
                <a:ea typeface="Calibri" panose="020F0502020204030204" pitchFamily="34" charset="0"/>
                <a:cs typeface="Times New Roman" panose="02020603050405020304" pitchFamily="18" charset="0"/>
              </a:rPr>
              <a:t>690	Ter sese attollens cubitoque adnixa levavit, </a:t>
            </a:r>
          </a:p>
          <a:p>
            <a:pPr>
              <a:lnSpc>
                <a:spcPct val="200000"/>
              </a:lnSpc>
            </a:pPr>
            <a:r>
              <a:rPr lang="pt-BR" sz="2800" dirty="0">
                <a:ea typeface="Calibri" panose="020F0502020204030204" pitchFamily="34" charset="0"/>
                <a:cs typeface="Times New Roman" panose="02020603050405020304" pitchFamily="18" charset="0"/>
              </a:rPr>
              <a:t>	ter revoluta toro est oculisque errantibus alto</a:t>
            </a:r>
          </a:p>
          <a:p>
            <a:pPr>
              <a:lnSpc>
                <a:spcPct val="200000"/>
              </a:lnSpc>
            </a:pPr>
            <a:r>
              <a:rPr lang="pt-BR" sz="2800" dirty="0">
                <a:ea typeface="Calibri" panose="020F0502020204030204" pitchFamily="34" charset="0"/>
                <a:cs typeface="Times New Roman" panose="02020603050405020304" pitchFamily="18" charset="0"/>
              </a:rPr>
              <a:t>	quaesivit caelo lucem ingemuitque reperta.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688 - 692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69978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109</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Tum Iuno omnipotens longum miserata dolorem</a:t>
            </a:r>
          </a:p>
          <a:p>
            <a:pPr>
              <a:lnSpc>
                <a:spcPct val="200000"/>
              </a:lnSpc>
            </a:pPr>
            <a:r>
              <a:rPr lang="pt-BR" sz="2800" dirty="0">
                <a:ea typeface="Calibri" panose="020F0502020204030204" pitchFamily="34" charset="0"/>
                <a:cs typeface="Times New Roman" panose="02020603050405020304" pitchFamily="18" charset="0"/>
              </a:rPr>
              <a:t>	difficilisque obitus Irim demisit Olympo</a:t>
            </a:r>
          </a:p>
          <a:p>
            <a:pPr>
              <a:lnSpc>
                <a:spcPct val="200000"/>
              </a:lnSpc>
            </a:pPr>
            <a:r>
              <a:rPr lang="pt-BR" sz="2800" dirty="0">
                <a:ea typeface="Calibri" panose="020F0502020204030204" pitchFamily="34" charset="0"/>
                <a:cs typeface="Times New Roman" panose="02020603050405020304" pitchFamily="18" charset="0"/>
              </a:rPr>
              <a:t>695	quae luctantem animam nexosque resolveret artus. </a:t>
            </a:r>
          </a:p>
          <a:p>
            <a:pPr>
              <a:lnSpc>
                <a:spcPct val="200000"/>
              </a:lnSpc>
            </a:pPr>
            <a:r>
              <a:rPr lang="pt-BR" sz="2800" dirty="0">
                <a:ea typeface="Calibri" panose="020F0502020204030204" pitchFamily="34" charset="0"/>
                <a:cs typeface="Times New Roman" panose="02020603050405020304" pitchFamily="18" charset="0"/>
              </a:rPr>
              <a:t>	Nam quia nec fato merita nec morte peribat,</a:t>
            </a:r>
          </a:p>
          <a:p>
            <a:pPr>
              <a:lnSpc>
                <a:spcPct val="200000"/>
              </a:lnSpc>
            </a:pPr>
            <a:r>
              <a:rPr lang="pt-BR" sz="2800" dirty="0">
                <a:ea typeface="Calibri" panose="020F0502020204030204" pitchFamily="34" charset="0"/>
                <a:cs typeface="Times New Roman" panose="02020603050405020304" pitchFamily="18" charset="0"/>
              </a:rPr>
              <a:t>	sed misera ante diem subitoque accensa furore,</a:t>
            </a:r>
          </a:p>
          <a:p>
            <a:pPr>
              <a:lnSpc>
                <a:spcPct val="200000"/>
              </a:lnSpc>
            </a:pPr>
            <a:r>
              <a:rPr lang="pt-BR" sz="2800" dirty="0">
                <a:ea typeface="Calibri" panose="020F0502020204030204" pitchFamily="34" charset="0"/>
                <a:cs typeface="Times New Roman" panose="02020603050405020304" pitchFamily="18" charset="0"/>
              </a:rPr>
              <a:t>	nondum illi flavum Proserpina vertice crinem</a:t>
            </a:r>
          </a:p>
          <a:p>
            <a:pPr>
              <a:lnSpc>
                <a:spcPct val="200000"/>
              </a:lnSpc>
            </a:pPr>
            <a:r>
              <a:rPr lang="pt-BR" sz="2800" dirty="0">
                <a:ea typeface="Calibri" panose="020F0502020204030204" pitchFamily="34" charset="0"/>
                <a:cs typeface="Times New Roman" panose="02020603050405020304" pitchFamily="18" charset="0"/>
              </a:rPr>
              <a:t>	abstulerat Stygioque caput damnaverat Orco.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693 - 699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511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sz="1050" b="1" smtClean="0">
                <a:solidFill>
                  <a:srgbClr val="0070C0"/>
                </a:solidFill>
              </a:rPr>
              <a:t>11</a:t>
            </a:fld>
            <a:endParaRPr lang="nl-NL" sz="1050" b="1">
              <a:solidFill>
                <a:srgbClr val="0070C0"/>
              </a:solidFill>
            </a:endParaRPr>
          </a:p>
        </p:txBody>
      </p:sp>
      <p:sp>
        <p:nvSpPr>
          <p:cNvPr id="9" name="Tekstvak 8"/>
          <p:cNvSpPr txBox="1"/>
          <p:nvPr/>
        </p:nvSpPr>
        <p:spPr>
          <a:xfrm>
            <a:off x="0" y="0"/>
            <a:ext cx="12204000" cy="369332"/>
          </a:xfrm>
          <a:prstGeom prst="rect">
            <a:avLst/>
          </a:prstGeom>
          <a:solidFill>
            <a:srgbClr val="C00000"/>
          </a:solidFill>
        </p:spPr>
        <p:txBody>
          <a:bodyPr wrap="square" rtlCol="0">
            <a:spAutoFit/>
          </a:bodyPr>
          <a:lstStyle/>
          <a:p>
            <a:r>
              <a:rPr lang="nl-NL">
                <a:solidFill>
                  <a:schemeClr val="bg1"/>
                </a:solidFill>
              </a:rPr>
              <a:t>Examen Latijn 2019: scanderen</a:t>
            </a:r>
          </a:p>
        </p:txBody>
      </p:sp>
      <p:sp>
        <p:nvSpPr>
          <p:cNvPr id="10" name="Tekstvak 9"/>
          <p:cNvSpPr txBox="1"/>
          <p:nvPr/>
        </p:nvSpPr>
        <p:spPr>
          <a:xfrm>
            <a:off x="231421" y="569502"/>
            <a:ext cx="11046941" cy="461665"/>
          </a:xfrm>
          <a:prstGeom prst="rect">
            <a:avLst/>
          </a:prstGeom>
          <a:noFill/>
        </p:spPr>
        <p:txBody>
          <a:bodyPr wrap="square" rtlCol="0">
            <a:spAutoFit/>
          </a:bodyPr>
          <a:lstStyle/>
          <a:p>
            <a:r>
              <a:rPr lang="nl-NL" sz="2400">
                <a:solidFill>
                  <a:srgbClr val="C00000"/>
                </a:solidFill>
              </a:rPr>
              <a:t>Basisschema dactylische hexameter:</a:t>
            </a:r>
          </a:p>
        </p:txBody>
      </p:sp>
      <p:sp>
        <p:nvSpPr>
          <p:cNvPr id="122" name="Text Box 17"/>
          <p:cNvSpPr txBox="1">
            <a:spLocks noChangeArrowheads="1"/>
          </p:cNvSpPr>
          <p:nvPr/>
        </p:nvSpPr>
        <p:spPr bwMode="auto">
          <a:xfrm>
            <a:off x="4929594" y="1892439"/>
            <a:ext cx="1223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endParaRPr lang="en-US" sz="1400">
              <a:solidFill>
                <a:schemeClr val="tx2"/>
              </a:solidFill>
              <a:latin typeface="Calibri" panose="020F0502020204030204" pitchFamily="34" charset="0"/>
            </a:endParaRPr>
          </a:p>
        </p:txBody>
      </p:sp>
      <p:sp>
        <p:nvSpPr>
          <p:cNvPr id="123" name="Text Box 20"/>
          <p:cNvSpPr txBox="1">
            <a:spLocks noChangeArrowheads="1"/>
          </p:cNvSpPr>
          <p:nvPr/>
        </p:nvSpPr>
        <p:spPr bwMode="auto">
          <a:xfrm>
            <a:off x="147637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4" name="Text Box 21"/>
          <p:cNvSpPr txBox="1">
            <a:spLocks noChangeArrowheads="1"/>
          </p:cNvSpPr>
          <p:nvPr/>
        </p:nvSpPr>
        <p:spPr bwMode="auto">
          <a:xfrm>
            <a:off x="298767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5" name="Text Box 22"/>
          <p:cNvSpPr txBox="1">
            <a:spLocks noChangeArrowheads="1"/>
          </p:cNvSpPr>
          <p:nvPr/>
        </p:nvSpPr>
        <p:spPr bwMode="auto">
          <a:xfrm>
            <a:off x="4356100"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6" name="Text Box 23"/>
          <p:cNvSpPr txBox="1">
            <a:spLocks noChangeArrowheads="1"/>
          </p:cNvSpPr>
          <p:nvPr/>
        </p:nvSpPr>
        <p:spPr bwMode="auto">
          <a:xfrm>
            <a:off x="5795963" y="1237777"/>
            <a:ext cx="865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7" name="Text Box 24"/>
          <p:cNvSpPr txBox="1">
            <a:spLocks noChangeArrowheads="1"/>
          </p:cNvSpPr>
          <p:nvPr/>
        </p:nvSpPr>
        <p:spPr bwMode="auto">
          <a:xfrm>
            <a:off x="7235825" y="1237777"/>
            <a:ext cx="86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4000">
                <a:solidFill>
                  <a:schemeClr val="tx2"/>
                </a:solidFill>
                <a:latin typeface="Calibri" panose="020F0502020204030204" pitchFamily="34" charset="0"/>
                <a:cs typeface="Arial" panose="020B0604020202020204" pitchFamily="34" charset="0"/>
              </a:rPr>
              <a:t>|</a:t>
            </a:r>
          </a:p>
        </p:txBody>
      </p:sp>
      <p:sp>
        <p:nvSpPr>
          <p:cNvPr id="128" name="Text Box 25"/>
          <p:cNvSpPr txBox="1">
            <a:spLocks noChangeArrowheads="1"/>
          </p:cNvSpPr>
          <p:nvPr/>
        </p:nvSpPr>
        <p:spPr bwMode="auto">
          <a:xfrm>
            <a:off x="68421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29" name="Text Box 26"/>
          <p:cNvSpPr txBox="1">
            <a:spLocks noChangeArrowheads="1"/>
          </p:cNvSpPr>
          <p:nvPr/>
        </p:nvSpPr>
        <p:spPr bwMode="auto">
          <a:xfrm>
            <a:off x="1044575"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0" name="Text Box 27"/>
          <p:cNvSpPr txBox="1">
            <a:spLocks noChangeArrowheads="1"/>
          </p:cNvSpPr>
          <p:nvPr/>
        </p:nvSpPr>
        <p:spPr bwMode="auto">
          <a:xfrm>
            <a:off x="2124075"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1" name="Text Box 28"/>
          <p:cNvSpPr txBox="1">
            <a:spLocks noChangeArrowheads="1"/>
          </p:cNvSpPr>
          <p:nvPr/>
        </p:nvSpPr>
        <p:spPr bwMode="auto">
          <a:xfrm>
            <a:off x="24844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2" name="Text Box 29"/>
          <p:cNvSpPr txBox="1">
            <a:spLocks noChangeArrowheads="1"/>
          </p:cNvSpPr>
          <p:nvPr/>
        </p:nvSpPr>
        <p:spPr bwMode="auto">
          <a:xfrm>
            <a:off x="3563938"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3" name="Text Box 30"/>
          <p:cNvSpPr txBox="1">
            <a:spLocks noChangeArrowheads="1"/>
          </p:cNvSpPr>
          <p:nvPr/>
        </p:nvSpPr>
        <p:spPr bwMode="auto">
          <a:xfrm>
            <a:off x="3924300"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4" name="Text Box 31"/>
          <p:cNvSpPr txBox="1">
            <a:spLocks noChangeArrowheads="1"/>
          </p:cNvSpPr>
          <p:nvPr/>
        </p:nvSpPr>
        <p:spPr bwMode="auto">
          <a:xfrm>
            <a:off x="50038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5" name="Text Box 32"/>
          <p:cNvSpPr txBox="1">
            <a:spLocks noChangeArrowheads="1"/>
          </p:cNvSpPr>
          <p:nvPr/>
        </p:nvSpPr>
        <p:spPr bwMode="auto">
          <a:xfrm>
            <a:off x="536098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6" name="Text Box 33"/>
          <p:cNvSpPr txBox="1">
            <a:spLocks noChangeArrowheads="1"/>
          </p:cNvSpPr>
          <p:nvPr/>
        </p:nvSpPr>
        <p:spPr bwMode="auto">
          <a:xfrm>
            <a:off x="644366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7" name="Text Box 34"/>
          <p:cNvSpPr txBox="1">
            <a:spLocks noChangeArrowheads="1"/>
          </p:cNvSpPr>
          <p:nvPr/>
        </p:nvSpPr>
        <p:spPr bwMode="auto">
          <a:xfrm>
            <a:off x="680085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38" name="Text Box 36"/>
          <p:cNvSpPr txBox="1">
            <a:spLocks noChangeArrowheads="1"/>
          </p:cNvSpPr>
          <p:nvPr/>
        </p:nvSpPr>
        <p:spPr bwMode="auto">
          <a:xfrm>
            <a:off x="2873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39" name="Text Box 37"/>
          <p:cNvSpPr txBox="1">
            <a:spLocks noChangeArrowheads="1"/>
          </p:cNvSpPr>
          <p:nvPr/>
        </p:nvSpPr>
        <p:spPr bwMode="auto">
          <a:xfrm>
            <a:off x="17272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0" name="Text Box 38"/>
          <p:cNvSpPr txBox="1">
            <a:spLocks noChangeArrowheads="1"/>
          </p:cNvSpPr>
          <p:nvPr/>
        </p:nvSpPr>
        <p:spPr bwMode="auto">
          <a:xfrm>
            <a:off x="3203575" y="1453677"/>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1" name="Text Box 39"/>
          <p:cNvSpPr txBox="1">
            <a:spLocks noChangeArrowheads="1"/>
          </p:cNvSpPr>
          <p:nvPr/>
        </p:nvSpPr>
        <p:spPr bwMode="auto">
          <a:xfrm>
            <a:off x="4605338"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2" name="Text Box 40"/>
          <p:cNvSpPr txBox="1">
            <a:spLocks noChangeArrowheads="1"/>
          </p:cNvSpPr>
          <p:nvPr/>
        </p:nvSpPr>
        <p:spPr bwMode="auto">
          <a:xfrm>
            <a:off x="6045200"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3" name="Text Box 41"/>
          <p:cNvSpPr txBox="1">
            <a:spLocks noChangeArrowheads="1"/>
          </p:cNvSpPr>
          <p:nvPr/>
        </p:nvSpPr>
        <p:spPr bwMode="auto">
          <a:xfrm>
            <a:off x="7485063" y="1442564"/>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44" name="Text Box 43"/>
          <p:cNvSpPr txBox="1">
            <a:spLocks noChangeArrowheads="1"/>
          </p:cNvSpPr>
          <p:nvPr/>
        </p:nvSpPr>
        <p:spPr bwMode="auto">
          <a:xfrm>
            <a:off x="86003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1</a:t>
            </a:r>
          </a:p>
        </p:txBody>
      </p:sp>
      <p:sp>
        <p:nvSpPr>
          <p:cNvPr id="145" name="Text Box 44"/>
          <p:cNvSpPr txBox="1">
            <a:spLocks noChangeArrowheads="1"/>
          </p:cNvSpPr>
          <p:nvPr/>
        </p:nvSpPr>
        <p:spPr bwMode="auto">
          <a:xfrm>
            <a:off x="230148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2</a:t>
            </a:r>
          </a:p>
        </p:txBody>
      </p:sp>
      <p:sp>
        <p:nvSpPr>
          <p:cNvPr id="146" name="Text Box 45"/>
          <p:cNvSpPr txBox="1">
            <a:spLocks noChangeArrowheads="1"/>
          </p:cNvSpPr>
          <p:nvPr/>
        </p:nvSpPr>
        <p:spPr bwMode="auto">
          <a:xfrm>
            <a:off x="3812789"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3</a:t>
            </a:r>
          </a:p>
        </p:txBody>
      </p:sp>
      <p:sp>
        <p:nvSpPr>
          <p:cNvPr id="147" name="Text Box 46"/>
          <p:cNvSpPr txBox="1">
            <a:spLocks noChangeArrowheads="1"/>
          </p:cNvSpPr>
          <p:nvPr/>
        </p:nvSpPr>
        <p:spPr bwMode="auto">
          <a:xfrm>
            <a:off x="5252651"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4</a:t>
            </a:r>
          </a:p>
        </p:txBody>
      </p:sp>
      <p:sp>
        <p:nvSpPr>
          <p:cNvPr id="148" name="Text Box 47"/>
          <p:cNvSpPr txBox="1">
            <a:spLocks noChangeArrowheads="1"/>
          </p:cNvSpPr>
          <p:nvPr/>
        </p:nvSpPr>
        <p:spPr bwMode="auto">
          <a:xfrm>
            <a:off x="6621076" y="1868406"/>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5</a:t>
            </a:r>
          </a:p>
        </p:txBody>
      </p:sp>
      <p:sp>
        <p:nvSpPr>
          <p:cNvPr id="149" name="Text Box 48"/>
          <p:cNvSpPr txBox="1">
            <a:spLocks noChangeArrowheads="1"/>
          </p:cNvSpPr>
          <p:nvPr/>
        </p:nvSpPr>
        <p:spPr bwMode="auto">
          <a:xfrm>
            <a:off x="7847268" y="1845379"/>
            <a:ext cx="288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1400">
                <a:solidFill>
                  <a:schemeClr val="tx2"/>
                </a:solidFill>
                <a:latin typeface="Calibri" panose="020F0502020204030204" pitchFamily="34" charset="0"/>
              </a:rPr>
              <a:t>6</a:t>
            </a:r>
          </a:p>
        </p:txBody>
      </p:sp>
      <p:sp>
        <p:nvSpPr>
          <p:cNvPr id="150" name="Text Box 41"/>
          <p:cNvSpPr txBox="1">
            <a:spLocks noChangeArrowheads="1"/>
          </p:cNvSpPr>
          <p:nvPr/>
        </p:nvSpPr>
        <p:spPr bwMode="auto">
          <a:xfrm>
            <a:off x="7952866" y="144582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5" name="Text Box 41"/>
          <p:cNvSpPr txBox="1">
            <a:spLocks noChangeArrowheads="1"/>
          </p:cNvSpPr>
          <p:nvPr/>
        </p:nvSpPr>
        <p:spPr bwMode="auto">
          <a:xfrm>
            <a:off x="6605680"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6" name="Text Box 41"/>
          <p:cNvSpPr txBox="1">
            <a:spLocks noChangeArrowheads="1"/>
          </p:cNvSpPr>
          <p:nvPr/>
        </p:nvSpPr>
        <p:spPr bwMode="auto">
          <a:xfrm>
            <a:off x="5186409"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7" name="Text Box 41"/>
          <p:cNvSpPr txBox="1">
            <a:spLocks noChangeArrowheads="1"/>
          </p:cNvSpPr>
          <p:nvPr/>
        </p:nvSpPr>
        <p:spPr bwMode="auto">
          <a:xfrm>
            <a:off x="3730717"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8" name="Text Box 41"/>
          <p:cNvSpPr txBox="1">
            <a:spLocks noChangeArrowheads="1"/>
          </p:cNvSpPr>
          <p:nvPr/>
        </p:nvSpPr>
        <p:spPr bwMode="auto">
          <a:xfrm>
            <a:off x="2301875"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219" name="Text Box 41"/>
          <p:cNvSpPr txBox="1">
            <a:spLocks noChangeArrowheads="1"/>
          </p:cNvSpPr>
          <p:nvPr/>
        </p:nvSpPr>
        <p:spPr bwMode="auto">
          <a:xfrm>
            <a:off x="881063" y="10845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4" name="Tekstvak 3"/>
          <p:cNvSpPr txBox="1"/>
          <p:nvPr/>
        </p:nvSpPr>
        <p:spPr>
          <a:xfrm>
            <a:off x="231421" y="2460863"/>
            <a:ext cx="11541211" cy="3785652"/>
          </a:xfrm>
          <a:prstGeom prst="rect">
            <a:avLst/>
          </a:prstGeom>
          <a:noFill/>
        </p:spPr>
        <p:txBody>
          <a:bodyPr wrap="square" rtlCol="0">
            <a:spAutoFit/>
          </a:bodyPr>
          <a:lstStyle/>
          <a:p>
            <a:r>
              <a:rPr lang="nl-NL" sz="2400" dirty="0">
                <a:solidFill>
                  <a:srgbClr val="002060"/>
                </a:solidFill>
              </a:rPr>
              <a:t>Even iets over de laatste lettergreep van het vers, dus de tweede lettergreep van de zesde voet.</a:t>
            </a:r>
          </a:p>
          <a:p>
            <a:r>
              <a:rPr lang="nl-NL" sz="2400" dirty="0">
                <a:solidFill>
                  <a:srgbClr val="002060"/>
                </a:solidFill>
              </a:rPr>
              <a:t>Op het examen mag je de laatste lettergreep altijd als      (lang) noteren. Maar soms is die lettergreep echt      (kort)! Denk aan een ABL  SG  van een </a:t>
            </a:r>
            <a:r>
              <a:rPr lang="nl-NL" sz="2400" dirty="0" err="1">
                <a:solidFill>
                  <a:srgbClr val="002060"/>
                </a:solidFill>
              </a:rPr>
              <a:t>substantivum</a:t>
            </a:r>
            <a:r>
              <a:rPr lang="nl-NL" sz="2400" dirty="0">
                <a:solidFill>
                  <a:srgbClr val="002060"/>
                </a:solidFill>
              </a:rPr>
              <a:t> van de 3</a:t>
            </a:r>
            <a:r>
              <a:rPr lang="nl-NL" sz="2400" baseline="30000" dirty="0">
                <a:solidFill>
                  <a:srgbClr val="002060"/>
                </a:solidFill>
              </a:rPr>
              <a:t>e</a:t>
            </a:r>
            <a:r>
              <a:rPr lang="nl-NL" sz="2400" dirty="0">
                <a:solidFill>
                  <a:srgbClr val="002060"/>
                </a:solidFill>
              </a:rPr>
              <a:t> declinatie (</a:t>
            </a:r>
            <a:r>
              <a:rPr lang="nl-NL" sz="2400" dirty="0" err="1">
                <a:solidFill>
                  <a:srgbClr val="002060"/>
                </a:solidFill>
              </a:rPr>
              <a:t>regĕ</a:t>
            </a:r>
            <a:r>
              <a:rPr lang="nl-NL" sz="2400" dirty="0">
                <a:solidFill>
                  <a:srgbClr val="002060"/>
                </a:solidFill>
              </a:rPr>
              <a:t>, </a:t>
            </a:r>
            <a:r>
              <a:rPr lang="nl-NL" sz="2400" dirty="0" err="1">
                <a:solidFill>
                  <a:srgbClr val="002060"/>
                </a:solidFill>
              </a:rPr>
              <a:t>patrĕ</a:t>
            </a:r>
            <a:r>
              <a:rPr lang="nl-NL" sz="2400" dirty="0">
                <a:solidFill>
                  <a:srgbClr val="002060"/>
                </a:solidFill>
              </a:rPr>
              <a:t>, </a:t>
            </a:r>
            <a:r>
              <a:rPr lang="nl-NL" sz="2400" dirty="0" err="1">
                <a:solidFill>
                  <a:srgbClr val="002060"/>
                </a:solidFill>
              </a:rPr>
              <a:t>orĕ</a:t>
            </a:r>
            <a:r>
              <a:rPr lang="nl-NL" sz="2400" dirty="0">
                <a:solidFill>
                  <a:srgbClr val="002060"/>
                </a:solidFill>
              </a:rPr>
              <a:t>) of de NOM  SG van de a-declinatie (</a:t>
            </a:r>
            <a:r>
              <a:rPr lang="nl-NL" sz="2400" dirty="0" err="1">
                <a:solidFill>
                  <a:srgbClr val="002060"/>
                </a:solidFill>
              </a:rPr>
              <a:t>sagittă</a:t>
            </a:r>
            <a:r>
              <a:rPr lang="nl-NL" sz="2400" dirty="0">
                <a:solidFill>
                  <a:srgbClr val="002060"/>
                </a:solidFill>
              </a:rPr>
              <a:t>), of aan de slot-e van een INF (</a:t>
            </a:r>
            <a:r>
              <a:rPr lang="nl-NL" sz="2400" dirty="0" err="1">
                <a:solidFill>
                  <a:srgbClr val="002060"/>
                </a:solidFill>
              </a:rPr>
              <a:t>manerĕ</a:t>
            </a:r>
            <a:r>
              <a:rPr lang="nl-NL" sz="2400" dirty="0">
                <a:solidFill>
                  <a:srgbClr val="002060"/>
                </a:solidFill>
              </a:rPr>
              <a:t>). De afspraak is dat je dat niet hoeft te weten. Mooi als je het wél weet natuurlijk, maar altijd een        noteren is toegestaan.</a:t>
            </a:r>
          </a:p>
          <a:p>
            <a:endParaRPr lang="nl-NL" sz="2400" dirty="0">
              <a:solidFill>
                <a:srgbClr val="002060"/>
              </a:solidFill>
            </a:endParaRPr>
          </a:p>
          <a:p>
            <a:r>
              <a:rPr lang="nl-NL" sz="2400" dirty="0">
                <a:solidFill>
                  <a:srgbClr val="002060"/>
                </a:solidFill>
              </a:rPr>
              <a:t>Bij de </a:t>
            </a:r>
            <a:r>
              <a:rPr lang="nl-NL" sz="2400" dirty="0" err="1">
                <a:solidFill>
                  <a:srgbClr val="002060"/>
                </a:solidFill>
              </a:rPr>
              <a:t>scansie</a:t>
            </a:r>
            <a:r>
              <a:rPr lang="nl-NL" sz="2400" dirty="0">
                <a:solidFill>
                  <a:srgbClr val="002060"/>
                </a:solidFill>
              </a:rPr>
              <a:t> van de voorgedane verzen is er in dat geval een      neergezet, </a:t>
            </a:r>
          </a:p>
          <a:p>
            <a:r>
              <a:rPr lang="nl-NL" sz="2400" dirty="0">
                <a:solidFill>
                  <a:srgbClr val="002060"/>
                </a:solidFill>
              </a:rPr>
              <a:t>maar in rood (   ). Dan zie je meteen dat daar een breve hoort en geen makron. </a:t>
            </a:r>
          </a:p>
        </p:txBody>
      </p:sp>
      <p:sp>
        <p:nvSpPr>
          <p:cNvPr id="109" name="Text Box 41"/>
          <p:cNvSpPr txBox="1">
            <a:spLocks noChangeArrowheads="1"/>
          </p:cNvSpPr>
          <p:nvPr/>
        </p:nvSpPr>
        <p:spPr bwMode="auto">
          <a:xfrm>
            <a:off x="2230358" y="461529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10" name="Text Box 34"/>
          <p:cNvSpPr txBox="1">
            <a:spLocks noChangeArrowheads="1"/>
          </p:cNvSpPr>
          <p:nvPr/>
        </p:nvSpPr>
        <p:spPr bwMode="auto">
          <a:xfrm>
            <a:off x="2295867" y="3538081"/>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a:solidFill>
                  <a:schemeClr val="tx2"/>
                </a:solidFill>
                <a:latin typeface="Calibri" panose="020F0502020204030204" pitchFamily="34" charset="0"/>
              </a:rPr>
              <a:t> </a:t>
            </a:r>
            <a:r>
              <a:rPr lang="en-US" sz="2800">
                <a:solidFill>
                  <a:schemeClr val="tx2"/>
                </a:solidFill>
                <a:latin typeface="Calibri" panose="020F0502020204030204" pitchFamily="34" charset="0"/>
              </a:rPr>
              <a:t>U</a:t>
            </a:r>
          </a:p>
        </p:txBody>
      </p:sp>
      <p:sp>
        <p:nvSpPr>
          <p:cNvPr id="111" name="Text Box 41"/>
          <p:cNvSpPr txBox="1">
            <a:spLocks noChangeArrowheads="1"/>
          </p:cNvSpPr>
          <p:nvPr/>
        </p:nvSpPr>
        <p:spPr bwMode="auto">
          <a:xfrm>
            <a:off x="6883397" y="3169493"/>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nl-NL" sz="2800">
                <a:solidFill>
                  <a:schemeClr val="tx2"/>
                </a:solidFill>
                <a:latin typeface="Calibri" panose="020F0502020204030204" pitchFamily="34" charset="0"/>
              </a:rPr>
              <a:t>—</a:t>
            </a:r>
          </a:p>
        </p:txBody>
      </p:sp>
      <p:sp>
        <p:nvSpPr>
          <p:cNvPr id="113" name="Text Box 32"/>
          <p:cNvSpPr txBox="1">
            <a:spLocks noChangeArrowheads="1"/>
          </p:cNvSpPr>
          <p:nvPr/>
        </p:nvSpPr>
        <p:spPr bwMode="auto">
          <a:xfrm>
            <a:off x="7886954" y="5355339"/>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dirty="0">
                <a:solidFill>
                  <a:schemeClr val="tx2"/>
                </a:solidFill>
                <a:latin typeface="Calibri" panose="020F0502020204030204" pitchFamily="34" charset="0"/>
              </a:rPr>
              <a:t> </a:t>
            </a:r>
            <a:r>
              <a:rPr lang="en-US" sz="2800" dirty="0">
                <a:solidFill>
                  <a:schemeClr val="tx2"/>
                </a:solidFill>
                <a:latin typeface="Calibri" panose="020F0502020204030204" pitchFamily="34" charset="0"/>
              </a:rPr>
              <a:t>U</a:t>
            </a:r>
          </a:p>
        </p:txBody>
      </p:sp>
      <p:sp>
        <p:nvSpPr>
          <p:cNvPr id="114" name="Text Box 32"/>
          <p:cNvSpPr txBox="1">
            <a:spLocks noChangeArrowheads="1"/>
          </p:cNvSpPr>
          <p:nvPr/>
        </p:nvSpPr>
        <p:spPr bwMode="auto">
          <a:xfrm>
            <a:off x="1933227" y="5736078"/>
            <a:ext cx="647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sz="1400" dirty="0">
                <a:solidFill>
                  <a:schemeClr val="tx2"/>
                </a:solidFill>
                <a:latin typeface="Calibri" panose="020F0502020204030204" pitchFamily="34" charset="0"/>
              </a:rPr>
              <a:t> </a:t>
            </a:r>
            <a:r>
              <a:rPr lang="en-US" sz="2800" dirty="0">
                <a:solidFill>
                  <a:srgbClr val="FF0000"/>
                </a:solidFill>
                <a:latin typeface="Calibri" panose="020F0502020204030204" pitchFamily="34" charset="0"/>
              </a:rPr>
              <a:t>U</a:t>
            </a:r>
          </a:p>
        </p:txBody>
      </p:sp>
      <p:sp>
        <p:nvSpPr>
          <p:cNvPr id="2" name="Tekstvak 1"/>
          <p:cNvSpPr txBox="1"/>
          <p:nvPr/>
        </p:nvSpPr>
        <p:spPr>
          <a:xfrm rot="19778261">
            <a:off x="9149709" y="871505"/>
            <a:ext cx="3130379" cy="830997"/>
          </a:xfrm>
          <a:prstGeom prst="rect">
            <a:avLst/>
          </a:prstGeom>
          <a:noFill/>
        </p:spPr>
        <p:txBody>
          <a:bodyPr wrap="square" rtlCol="0">
            <a:spAutoFit/>
          </a:bodyPr>
          <a:lstStyle/>
          <a:p>
            <a:r>
              <a:rPr lang="nl-NL" sz="2400" dirty="0">
                <a:solidFill>
                  <a:srgbClr val="002060"/>
                </a:solidFill>
              </a:rPr>
              <a:t>nummering voeten is niet verplicht!</a:t>
            </a:r>
          </a:p>
        </p:txBody>
      </p:sp>
      <p:cxnSp>
        <p:nvCxnSpPr>
          <p:cNvPr id="7" name="Rechte verbindingslijn met pijl 6"/>
          <p:cNvCxnSpPr/>
          <p:nvPr/>
        </p:nvCxnSpPr>
        <p:spPr>
          <a:xfrm flipH="1">
            <a:off x="8197254" y="1868406"/>
            <a:ext cx="974286" cy="13897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kstvak 47">
            <a:extLst>
              <a:ext uri="{FF2B5EF4-FFF2-40B4-BE49-F238E27FC236}">
                <a16:creationId xmlns:a16="http://schemas.microsoft.com/office/drawing/2014/main" id="{F2039E40-60BC-4B4E-B108-8F372DA88350}"/>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SCANDEREN</a:t>
            </a:r>
          </a:p>
        </p:txBody>
      </p:sp>
    </p:spTree>
    <p:extLst>
      <p:ext uri="{BB962C8B-B14F-4D97-AF65-F5344CB8AC3E}">
        <p14:creationId xmlns:p14="http://schemas.microsoft.com/office/powerpoint/2010/main" val="8025773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110</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700	Ergo Iris croceis per caelum roscida pennis</a:t>
            </a:r>
          </a:p>
          <a:p>
            <a:pPr>
              <a:lnSpc>
                <a:spcPct val="200000"/>
              </a:lnSpc>
            </a:pPr>
            <a:r>
              <a:rPr lang="pt-BR" sz="2800" dirty="0">
                <a:ea typeface="Calibri" panose="020F0502020204030204" pitchFamily="34" charset="0"/>
                <a:cs typeface="Times New Roman" panose="02020603050405020304" pitchFamily="18" charset="0"/>
              </a:rPr>
              <a:t>	mille trahens varios adverso sole colores</a:t>
            </a:r>
          </a:p>
          <a:p>
            <a:pPr>
              <a:lnSpc>
                <a:spcPct val="200000"/>
              </a:lnSpc>
            </a:pPr>
            <a:r>
              <a:rPr lang="pt-BR" sz="2800" dirty="0">
                <a:ea typeface="Calibri" panose="020F0502020204030204" pitchFamily="34" charset="0"/>
                <a:cs typeface="Times New Roman" panose="02020603050405020304" pitchFamily="18" charset="0"/>
              </a:rPr>
              <a:t>	devolat et supra caput astitit. ‘Hunc ego Diti</a:t>
            </a:r>
          </a:p>
          <a:p>
            <a:pPr>
              <a:lnSpc>
                <a:spcPct val="200000"/>
              </a:lnSpc>
            </a:pPr>
            <a:r>
              <a:rPr lang="pt-BR" sz="2800" dirty="0">
                <a:ea typeface="Calibri" panose="020F0502020204030204" pitchFamily="34" charset="0"/>
                <a:cs typeface="Times New Roman" panose="02020603050405020304" pitchFamily="18" charset="0"/>
              </a:rPr>
              <a:t>	sacrum iussa fero teque isto corpore solvo’:</a:t>
            </a:r>
          </a:p>
          <a:p>
            <a:pPr>
              <a:lnSpc>
                <a:spcPct val="200000"/>
              </a:lnSpc>
            </a:pPr>
            <a:r>
              <a:rPr lang="pt-BR" sz="2800" dirty="0">
                <a:ea typeface="Calibri" panose="020F0502020204030204" pitchFamily="34" charset="0"/>
                <a:cs typeface="Times New Roman" panose="02020603050405020304" pitchFamily="18" charset="0"/>
              </a:rPr>
              <a:t>	sic ait et dextra crinem secat, omnis et una</a:t>
            </a:r>
          </a:p>
          <a:p>
            <a:pPr>
              <a:lnSpc>
                <a:spcPct val="200000"/>
              </a:lnSpc>
            </a:pPr>
            <a:r>
              <a:rPr lang="pt-BR" sz="2800" dirty="0">
                <a:ea typeface="Calibri" panose="020F0502020204030204" pitchFamily="34" charset="0"/>
                <a:cs typeface="Times New Roman" panose="02020603050405020304" pitchFamily="18" charset="0"/>
              </a:rPr>
              <a:t>705	dilapsus calor atque in ventos vita recessit.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700 - 705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98710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111</a:t>
            </a:fld>
            <a:endParaRPr lang="nl-NL" b="1">
              <a:solidFill>
                <a:srgbClr val="0070C0"/>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rgbClr val="002060"/>
                </a:solidFill>
              </a:rPr>
              <a:t>Aeneas  en   </a:t>
            </a:r>
            <a:r>
              <a:rPr lang="nl-NL" sz="4400" dirty="0" err="1">
                <a:solidFill>
                  <a:srgbClr val="002060"/>
                </a:solidFill>
              </a:rPr>
              <a:t>Euander</a:t>
            </a:r>
            <a:endParaRPr lang="nl-NL" sz="4400" dirty="0">
              <a:solidFill>
                <a:srgbClr val="002060"/>
              </a:solidFill>
            </a:endParaRP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rgbClr val="C00000"/>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rgbClr val="002060"/>
                </a:solidFill>
              </a:rPr>
              <a:t>9</a:t>
            </a:r>
            <a:endParaRPr lang="nl-NL" sz="6000" dirty="0">
              <a:solidFill>
                <a:srgbClr val="002060"/>
              </a:solidFill>
            </a:endParaRPr>
          </a:p>
        </p:txBody>
      </p:sp>
    </p:spTree>
    <p:extLst>
      <p:ext uri="{BB962C8B-B14F-4D97-AF65-F5344CB8AC3E}">
        <p14:creationId xmlns:p14="http://schemas.microsoft.com/office/powerpoint/2010/main" val="3006221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112</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Exim se cuncti divinis rebus ad urbem</a:t>
            </a:r>
          </a:p>
          <a:p>
            <a:pPr>
              <a:lnSpc>
                <a:spcPct val="200000"/>
              </a:lnSpc>
            </a:pPr>
            <a:r>
              <a:rPr lang="pt-BR" sz="2800" dirty="0">
                <a:ea typeface="Calibri" panose="020F0502020204030204" pitchFamily="34" charset="0"/>
                <a:cs typeface="Times New Roman" panose="02020603050405020304" pitchFamily="18" charset="0"/>
              </a:rPr>
              <a:t>	perfectis referunt. Ibat rex obsitus aevo,</a:t>
            </a:r>
          </a:p>
          <a:p>
            <a:pPr>
              <a:lnSpc>
                <a:spcPct val="200000"/>
              </a:lnSpc>
            </a:pPr>
            <a:r>
              <a:rPr lang="pt-BR" sz="2800" dirty="0">
                <a:ea typeface="Calibri" panose="020F0502020204030204" pitchFamily="34" charset="0"/>
                <a:cs typeface="Times New Roman" panose="02020603050405020304" pitchFamily="18" charset="0"/>
              </a:rPr>
              <a:t>	et comitem Aenean iuxta natumque tenebat</a:t>
            </a:r>
          </a:p>
          <a:p>
            <a:pPr>
              <a:lnSpc>
                <a:spcPct val="200000"/>
              </a:lnSpc>
            </a:pPr>
            <a:r>
              <a:rPr lang="pt-BR" sz="2800" dirty="0">
                <a:ea typeface="Calibri" panose="020F0502020204030204" pitchFamily="34" charset="0"/>
                <a:cs typeface="Times New Roman" panose="02020603050405020304" pitchFamily="18" charset="0"/>
              </a:rPr>
              <a:t>	ingrediens, varioque viam sermone levabat.</a:t>
            </a:r>
          </a:p>
          <a:p>
            <a:pPr>
              <a:lnSpc>
                <a:spcPct val="200000"/>
              </a:lnSpc>
            </a:pPr>
            <a:r>
              <a:rPr lang="pt-BR" sz="2800" dirty="0">
                <a:ea typeface="Calibri" panose="020F0502020204030204" pitchFamily="34" charset="0"/>
                <a:cs typeface="Times New Roman" panose="02020603050405020304" pitchFamily="18" charset="0"/>
              </a:rPr>
              <a:t>310	Miratur facilisque oculos fert omnia circum</a:t>
            </a:r>
          </a:p>
          <a:p>
            <a:pPr>
              <a:lnSpc>
                <a:spcPct val="200000"/>
              </a:lnSpc>
            </a:pPr>
            <a:r>
              <a:rPr lang="pt-BR" sz="2800" dirty="0">
                <a:ea typeface="Calibri" panose="020F0502020204030204" pitchFamily="34" charset="0"/>
                <a:cs typeface="Times New Roman" panose="02020603050405020304" pitchFamily="18" charset="0"/>
              </a:rPr>
              <a:t>	Aeneas, capiturque locis et singula laetus</a:t>
            </a:r>
          </a:p>
          <a:p>
            <a:pPr>
              <a:lnSpc>
                <a:spcPct val="200000"/>
              </a:lnSpc>
            </a:pPr>
            <a:r>
              <a:rPr lang="pt-BR" sz="2800" dirty="0">
                <a:ea typeface="Calibri" panose="020F0502020204030204" pitchFamily="34" charset="0"/>
                <a:cs typeface="Times New Roman" panose="02020603050405020304" pitchFamily="18" charset="0"/>
              </a:rPr>
              <a:t>	exquiritque auditque virum monimenta priorum.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a.</a:t>
            </a:r>
            <a:r>
              <a:rPr lang="nl-NL" sz="2400" dirty="0">
                <a:solidFill>
                  <a:schemeClr val="bg1"/>
                </a:solidFill>
              </a:rPr>
              <a:t> </a:t>
            </a:r>
            <a:r>
              <a:rPr lang="nl-NL" sz="2000" dirty="0" err="1">
                <a:solidFill>
                  <a:schemeClr val="bg1"/>
                </a:solidFill>
              </a:rPr>
              <a:t>Euander</a:t>
            </a:r>
            <a:r>
              <a:rPr lang="nl-NL" sz="2000" dirty="0">
                <a:solidFill>
                  <a:schemeClr val="bg1"/>
                </a:solidFill>
              </a:rPr>
              <a:t> begint zijn rondleiding (p.130); 306 - 312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601623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113</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Tum rex Euandrus Romanae conditor arcis:</a:t>
            </a:r>
          </a:p>
          <a:p>
            <a:pPr>
              <a:lnSpc>
                <a:spcPct val="200000"/>
              </a:lnSpc>
            </a:pPr>
            <a:r>
              <a:rPr lang="pt-BR" sz="2800" dirty="0">
                <a:ea typeface="Calibri" panose="020F0502020204030204" pitchFamily="34" charset="0"/>
                <a:cs typeface="Times New Roman" panose="02020603050405020304" pitchFamily="18" charset="0"/>
              </a:rPr>
              <a:t>	‘Haec nemora indigenae Fauni Nymphaeque tenebant</a:t>
            </a:r>
          </a:p>
          <a:p>
            <a:pPr>
              <a:lnSpc>
                <a:spcPct val="200000"/>
              </a:lnSpc>
            </a:pPr>
            <a:r>
              <a:rPr lang="pt-BR" sz="2800" dirty="0">
                <a:ea typeface="Calibri" panose="020F0502020204030204" pitchFamily="34" charset="0"/>
                <a:cs typeface="Times New Roman" panose="02020603050405020304" pitchFamily="18" charset="0"/>
              </a:rPr>
              <a:t>315	gensque virum truncis et duro robore nata,</a:t>
            </a:r>
          </a:p>
          <a:p>
            <a:pPr>
              <a:lnSpc>
                <a:spcPct val="200000"/>
              </a:lnSpc>
            </a:pPr>
            <a:r>
              <a:rPr lang="pt-BR" sz="2800" dirty="0">
                <a:ea typeface="Calibri" panose="020F0502020204030204" pitchFamily="34" charset="0"/>
                <a:cs typeface="Times New Roman" panose="02020603050405020304" pitchFamily="18" charset="0"/>
              </a:rPr>
              <a:t>	quis neque mos neque cultus erat, nec iungere tauros</a:t>
            </a:r>
          </a:p>
          <a:p>
            <a:pPr>
              <a:lnSpc>
                <a:spcPct val="200000"/>
              </a:lnSpc>
            </a:pPr>
            <a:r>
              <a:rPr lang="pt-BR" sz="2800" dirty="0">
                <a:ea typeface="Calibri" panose="020F0502020204030204" pitchFamily="34" charset="0"/>
                <a:cs typeface="Times New Roman" panose="02020603050405020304" pitchFamily="18" charset="0"/>
              </a:rPr>
              <a:t>	aut componere opes norant aut parcere parto,</a:t>
            </a:r>
          </a:p>
          <a:p>
            <a:pPr>
              <a:lnSpc>
                <a:spcPct val="200000"/>
              </a:lnSpc>
            </a:pPr>
            <a:r>
              <a:rPr lang="pt-BR" sz="2800" dirty="0">
                <a:ea typeface="Calibri" panose="020F0502020204030204" pitchFamily="34" charset="0"/>
                <a:cs typeface="Times New Roman" panose="02020603050405020304" pitchFamily="18" charset="0"/>
              </a:rPr>
              <a:t>	sed rami atque asper victu venatus alebat.’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a.</a:t>
            </a:r>
            <a:r>
              <a:rPr lang="nl-NL" sz="2400" dirty="0">
                <a:solidFill>
                  <a:schemeClr val="bg1"/>
                </a:solidFill>
              </a:rPr>
              <a:t> </a:t>
            </a:r>
            <a:r>
              <a:rPr lang="nl-NL" sz="2000" dirty="0" err="1">
                <a:solidFill>
                  <a:schemeClr val="bg1"/>
                </a:solidFill>
              </a:rPr>
              <a:t>Euander</a:t>
            </a:r>
            <a:r>
              <a:rPr lang="nl-NL" sz="2000" dirty="0">
                <a:solidFill>
                  <a:schemeClr val="bg1"/>
                </a:solidFill>
              </a:rPr>
              <a:t> begint zijn rondleiding (p.130); 313 - 318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212691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‘Primus ab aetherio venit Saturnus Olympo</a:t>
            </a:r>
          </a:p>
          <a:p>
            <a:pPr>
              <a:lnSpc>
                <a:spcPct val="200000"/>
              </a:lnSpc>
            </a:pPr>
            <a:r>
              <a:rPr lang="pt-BR" sz="2800" spc="400" dirty="0">
                <a:ea typeface="Calibri" panose="020F0502020204030204" pitchFamily="34" charset="0"/>
                <a:cs typeface="Times New Roman" panose="02020603050405020304" pitchFamily="18" charset="0"/>
              </a:rPr>
              <a:t>320	arma Iovis fugiens et regnis exsul ademptis. </a:t>
            </a:r>
          </a:p>
          <a:p>
            <a:pPr>
              <a:lnSpc>
                <a:spcPct val="200000"/>
              </a:lnSpc>
            </a:pPr>
            <a:r>
              <a:rPr lang="pt-BR" sz="2800" spc="400" dirty="0">
                <a:ea typeface="Calibri" panose="020F0502020204030204" pitchFamily="34" charset="0"/>
                <a:cs typeface="Times New Roman" panose="02020603050405020304" pitchFamily="18" charset="0"/>
              </a:rPr>
              <a:t>	Is genus indocile ac dispersum montibus altis</a:t>
            </a:r>
          </a:p>
          <a:p>
            <a:pPr>
              <a:lnSpc>
                <a:spcPct val="200000"/>
              </a:lnSpc>
            </a:pPr>
            <a:r>
              <a:rPr lang="pt-BR" sz="2800" spc="400" dirty="0">
                <a:ea typeface="Calibri" panose="020F0502020204030204" pitchFamily="34" charset="0"/>
                <a:cs typeface="Times New Roman" panose="02020603050405020304" pitchFamily="18" charset="0"/>
              </a:rPr>
              <a:t>	composuit legesque dedit, Latiumque vocari</a:t>
            </a:r>
          </a:p>
          <a:p>
            <a:pPr>
              <a:lnSpc>
                <a:spcPct val="200000"/>
              </a:lnSpc>
            </a:pPr>
            <a:r>
              <a:rPr lang="pt-BR" sz="2800" spc="400" dirty="0">
                <a:ea typeface="Calibri" panose="020F0502020204030204" pitchFamily="34" charset="0"/>
                <a:cs typeface="Times New Roman" panose="02020603050405020304" pitchFamily="18" charset="0"/>
              </a:rPr>
              <a:t>	maluit, his quoniam latuisset tutus in oris.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319 - 323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33386666-EA01-41E4-B4C8-B8F879730803}"/>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7364665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‘Primus ab aetherio venit Saturnus Olympo</a:t>
            </a:r>
          </a:p>
          <a:p>
            <a:pPr>
              <a:lnSpc>
                <a:spcPct val="200000"/>
              </a:lnSpc>
            </a:pPr>
            <a:r>
              <a:rPr lang="pt-BR" sz="2800" spc="400" dirty="0">
                <a:ea typeface="Calibri" panose="020F0502020204030204" pitchFamily="34" charset="0"/>
                <a:cs typeface="Times New Roman" panose="02020603050405020304" pitchFamily="18" charset="0"/>
              </a:rPr>
              <a:t>320	arma Iovis fugiens et regnis exsul ademptis. </a:t>
            </a:r>
          </a:p>
          <a:p>
            <a:pPr>
              <a:lnSpc>
                <a:spcPct val="200000"/>
              </a:lnSpc>
            </a:pPr>
            <a:r>
              <a:rPr lang="pt-BR" sz="2800" spc="400" dirty="0">
                <a:ea typeface="Calibri" panose="020F0502020204030204" pitchFamily="34" charset="0"/>
                <a:cs typeface="Times New Roman" panose="02020603050405020304" pitchFamily="18" charset="0"/>
              </a:rPr>
              <a:t>	Is genus indocile ac dispersum montibus altis</a:t>
            </a:r>
          </a:p>
          <a:p>
            <a:pPr>
              <a:lnSpc>
                <a:spcPct val="200000"/>
              </a:lnSpc>
            </a:pPr>
            <a:r>
              <a:rPr lang="pt-BR" sz="2800" spc="400" dirty="0">
                <a:ea typeface="Calibri" panose="020F0502020204030204" pitchFamily="34" charset="0"/>
                <a:cs typeface="Times New Roman" panose="02020603050405020304" pitchFamily="18" charset="0"/>
              </a:rPr>
              <a:t>	composuit legesque dedit, Latiumque vocari</a:t>
            </a:r>
          </a:p>
          <a:p>
            <a:pPr>
              <a:lnSpc>
                <a:spcPct val="200000"/>
              </a:lnSpc>
            </a:pPr>
            <a:r>
              <a:rPr lang="pt-BR" sz="2800" spc="400" dirty="0">
                <a:ea typeface="Calibri" panose="020F0502020204030204" pitchFamily="34" charset="0"/>
                <a:cs typeface="Times New Roman" panose="02020603050405020304" pitchFamily="18" charset="0"/>
              </a:rPr>
              <a:t>	maluit, his quoniam latuisset tutus in oris.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319 - 323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CA0961F-1EB9-4DFD-826A-935221466A12}"/>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0733130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Aurea quae perhibent, illo sub rege fuere</a:t>
            </a:r>
          </a:p>
          <a:p>
            <a:pPr>
              <a:lnSpc>
                <a:spcPct val="200000"/>
              </a:lnSpc>
            </a:pPr>
            <a:r>
              <a:rPr lang="pt-BR" sz="2800" dirty="0">
                <a:ea typeface="Calibri" panose="020F0502020204030204" pitchFamily="34" charset="0"/>
                <a:cs typeface="Times New Roman" panose="02020603050405020304" pitchFamily="18" charset="0"/>
              </a:rPr>
              <a:t>325	saecula: sic placida populos in pace regebat, </a:t>
            </a:r>
          </a:p>
          <a:p>
            <a:pPr>
              <a:lnSpc>
                <a:spcPct val="200000"/>
              </a:lnSpc>
            </a:pPr>
            <a:r>
              <a:rPr lang="pt-BR" sz="2800" dirty="0">
                <a:ea typeface="Calibri" panose="020F0502020204030204" pitchFamily="34" charset="0"/>
                <a:cs typeface="Times New Roman" panose="02020603050405020304" pitchFamily="18" charset="0"/>
              </a:rPr>
              <a:t>	deterior donec paulatim ac decolor aetas</a:t>
            </a:r>
          </a:p>
          <a:p>
            <a:pPr>
              <a:lnSpc>
                <a:spcPct val="200000"/>
              </a:lnSpc>
            </a:pPr>
            <a:r>
              <a:rPr lang="pt-BR" sz="2800" dirty="0">
                <a:ea typeface="Calibri" panose="020F0502020204030204" pitchFamily="34" charset="0"/>
                <a:cs typeface="Times New Roman" panose="02020603050405020304" pitchFamily="18" charset="0"/>
              </a:rPr>
              <a:t>	et belli rabies et amor successit habendi.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324 - 327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50371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117</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Tum manus Ausonia et gentes venere Sicanae,</a:t>
            </a:r>
          </a:p>
          <a:p>
            <a:pPr>
              <a:lnSpc>
                <a:spcPct val="200000"/>
              </a:lnSpc>
            </a:pPr>
            <a:r>
              <a:rPr lang="pt-BR" sz="2800" dirty="0">
                <a:ea typeface="Calibri" panose="020F0502020204030204" pitchFamily="34" charset="0"/>
                <a:cs typeface="Times New Roman" panose="02020603050405020304" pitchFamily="18" charset="0"/>
              </a:rPr>
              <a:t>	saepius et nomen posuit Saturnia tellus;</a:t>
            </a:r>
          </a:p>
          <a:p>
            <a:pPr>
              <a:lnSpc>
                <a:spcPct val="200000"/>
              </a:lnSpc>
            </a:pPr>
            <a:r>
              <a:rPr lang="pt-BR" sz="2800" dirty="0">
                <a:ea typeface="Calibri" panose="020F0502020204030204" pitchFamily="34" charset="0"/>
                <a:cs typeface="Times New Roman" panose="02020603050405020304" pitchFamily="18" charset="0"/>
              </a:rPr>
              <a:t>330	tum reges asperque immani corpore Thybris,</a:t>
            </a:r>
          </a:p>
          <a:p>
            <a:pPr>
              <a:lnSpc>
                <a:spcPct val="200000"/>
              </a:lnSpc>
            </a:pPr>
            <a:r>
              <a:rPr lang="pt-BR" sz="2800" dirty="0">
                <a:ea typeface="Calibri" panose="020F0502020204030204" pitchFamily="34" charset="0"/>
                <a:cs typeface="Times New Roman" panose="02020603050405020304" pitchFamily="18" charset="0"/>
              </a:rPr>
              <a:t>	a quo post Itali fluvium cognomine Thybrim</a:t>
            </a:r>
          </a:p>
          <a:p>
            <a:pPr>
              <a:lnSpc>
                <a:spcPct val="200000"/>
              </a:lnSpc>
            </a:pPr>
            <a:r>
              <a:rPr lang="pt-BR" sz="2800" dirty="0">
                <a:ea typeface="Calibri" panose="020F0502020204030204" pitchFamily="34" charset="0"/>
                <a:cs typeface="Times New Roman" panose="02020603050405020304" pitchFamily="18" charset="0"/>
              </a:rPr>
              <a:t>	diximus; amisit verum vetus Albula nomen.</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328 - 332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359170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118</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Me pulsum patria pelagique extrema sequentem</a:t>
            </a:r>
          </a:p>
          <a:p>
            <a:pPr>
              <a:lnSpc>
                <a:spcPct val="200000"/>
              </a:lnSpc>
            </a:pPr>
            <a:r>
              <a:rPr lang="pt-BR" sz="2800" dirty="0">
                <a:ea typeface="Calibri" panose="020F0502020204030204" pitchFamily="34" charset="0"/>
                <a:cs typeface="Times New Roman" panose="02020603050405020304" pitchFamily="18" charset="0"/>
              </a:rPr>
              <a:t>	Fortuna omnipotens et ineluctabile fatum</a:t>
            </a:r>
          </a:p>
          <a:p>
            <a:pPr>
              <a:lnSpc>
                <a:spcPct val="200000"/>
              </a:lnSpc>
            </a:pPr>
            <a:r>
              <a:rPr lang="pt-BR" sz="2800" dirty="0">
                <a:ea typeface="Calibri" panose="020F0502020204030204" pitchFamily="34" charset="0"/>
                <a:cs typeface="Times New Roman" panose="02020603050405020304" pitchFamily="18" charset="0"/>
              </a:rPr>
              <a:t>335	his posuere locis, matrisque egere tremenda </a:t>
            </a:r>
          </a:p>
          <a:p>
            <a:pPr>
              <a:lnSpc>
                <a:spcPct val="200000"/>
              </a:lnSpc>
            </a:pPr>
            <a:r>
              <a:rPr lang="pt-BR" sz="2800" dirty="0">
                <a:ea typeface="Calibri" panose="020F0502020204030204" pitchFamily="34" charset="0"/>
                <a:cs typeface="Times New Roman" panose="02020603050405020304" pitchFamily="18" charset="0"/>
              </a:rPr>
              <a:t>	Carmentis nymphae monita et deus auctor Apollo.’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333 - 336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393612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119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Vix ea dicta, dehinc progressus monstrat et aram</a:t>
            </a:r>
          </a:p>
          <a:p>
            <a:pPr>
              <a:lnSpc>
                <a:spcPct val="200000"/>
              </a:lnSpc>
            </a:pPr>
            <a:r>
              <a:rPr lang="pt-BR" sz="2800" dirty="0">
                <a:ea typeface="Calibri" panose="020F0502020204030204" pitchFamily="34" charset="0"/>
                <a:cs typeface="Times New Roman" panose="02020603050405020304" pitchFamily="18" charset="0"/>
              </a:rPr>
              <a:t>	et Carmentalem Romani nomine portam</a:t>
            </a:r>
          </a:p>
          <a:p>
            <a:pPr>
              <a:lnSpc>
                <a:spcPct val="200000"/>
              </a:lnSpc>
            </a:pPr>
            <a:r>
              <a:rPr lang="pt-BR" sz="2800" dirty="0">
                <a:ea typeface="Calibri" panose="020F0502020204030204" pitchFamily="34" charset="0"/>
                <a:cs typeface="Times New Roman" panose="02020603050405020304" pitchFamily="18" charset="0"/>
              </a:rPr>
              <a:t>	quam memorant, nymphae priscum Carmentis hono-rem,</a:t>
            </a:r>
          </a:p>
          <a:p>
            <a:pPr>
              <a:lnSpc>
                <a:spcPct val="200000"/>
              </a:lnSpc>
            </a:pPr>
            <a:r>
              <a:rPr lang="pt-BR" sz="2800" dirty="0">
                <a:ea typeface="Calibri" panose="020F0502020204030204" pitchFamily="34" charset="0"/>
                <a:cs typeface="Times New Roman" panose="02020603050405020304" pitchFamily="18" charset="0"/>
              </a:rPr>
              <a:t>340	vatis fatidicae, cecinit quae prima futuros </a:t>
            </a:r>
          </a:p>
          <a:p>
            <a:pPr>
              <a:lnSpc>
                <a:spcPct val="200000"/>
              </a:lnSpc>
            </a:pPr>
            <a:r>
              <a:rPr lang="pt-BR" sz="2800" dirty="0">
                <a:ea typeface="Calibri" panose="020F0502020204030204" pitchFamily="34" charset="0"/>
                <a:cs typeface="Times New Roman" panose="02020603050405020304" pitchFamily="18" charset="0"/>
              </a:rPr>
              <a:t>	Aeneadas magnos et nobile Pallanteum.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c.</a:t>
            </a:r>
            <a:r>
              <a:rPr lang="nl-NL" sz="2400" dirty="0">
                <a:solidFill>
                  <a:schemeClr val="bg1"/>
                </a:solidFill>
              </a:rPr>
              <a:t> </a:t>
            </a:r>
            <a:r>
              <a:rPr lang="nl-NL" sz="2000" dirty="0" err="1">
                <a:solidFill>
                  <a:schemeClr val="bg1"/>
                </a:solidFill>
              </a:rPr>
              <a:t>Euander</a:t>
            </a:r>
            <a:r>
              <a:rPr lang="nl-NL" sz="2000" dirty="0">
                <a:solidFill>
                  <a:schemeClr val="bg1"/>
                </a:solidFill>
              </a:rPr>
              <a:t> toont beroemde plaatsen (p.134); 337 - 341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7493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a:t>
            </a:fld>
            <a:endParaRPr lang="nl-NL" b="1">
              <a:solidFill>
                <a:srgbClr val="0070C0"/>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rgbClr val="002060"/>
                </a:solidFill>
              </a:rPr>
              <a:t>De goden en het lot van Aeneas</a:t>
            </a: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rgbClr val="C00000"/>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rgbClr val="002060"/>
                </a:solidFill>
              </a:rPr>
              <a:t>2</a:t>
            </a:r>
            <a:endParaRPr lang="nl-NL" sz="6000" dirty="0">
              <a:solidFill>
                <a:srgbClr val="002060"/>
              </a:solidFill>
            </a:endParaRPr>
          </a:p>
        </p:txBody>
      </p:sp>
    </p:spTree>
    <p:extLst>
      <p:ext uri="{BB962C8B-B14F-4D97-AF65-F5344CB8AC3E}">
        <p14:creationId xmlns:p14="http://schemas.microsoft.com/office/powerpoint/2010/main" val="8411576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120</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Hinc lucum ingentem, quem Romulus acer asylum</a:t>
            </a:r>
          </a:p>
          <a:p>
            <a:pPr>
              <a:lnSpc>
                <a:spcPct val="200000"/>
              </a:lnSpc>
            </a:pPr>
            <a:r>
              <a:rPr lang="pt-BR" sz="2800" dirty="0">
                <a:ea typeface="Calibri" panose="020F0502020204030204" pitchFamily="34" charset="0"/>
                <a:cs typeface="Times New Roman" panose="02020603050405020304" pitchFamily="18" charset="0"/>
              </a:rPr>
              <a:t>	rettulit, et gelida monstrat sub rupe Lupercal</a:t>
            </a:r>
          </a:p>
          <a:p>
            <a:pPr>
              <a:lnSpc>
                <a:spcPct val="200000"/>
              </a:lnSpc>
            </a:pPr>
            <a:r>
              <a:rPr lang="pt-BR" sz="2800" dirty="0">
                <a:ea typeface="Calibri" panose="020F0502020204030204" pitchFamily="34" charset="0"/>
                <a:cs typeface="Times New Roman" panose="02020603050405020304" pitchFamily="18" charset="0"/>
              </a:rPr>
              <a:t>	Parrhasio dictum Panos de more Lycaei.</a:t>
            </a:r>
          </a:p>
          <a:p>
            <a:pPr>
              <a:lnSpc>
                <a:spcPct val="200000"/>
              </a:lnSpc>
            </a:pPr>
            <a:r>
              <a:rPr lang="pt-BR" sz="2800" dirty="0">
                <a:ea typeface="Calibri" panose="020F0502020204030204" pitchFamily="34" charset="0"/>
                <a:cs typeface="Times New Roman" panose="02020603050405020304" pitchFamily="18" charset="0"/>
              </a:rPr>
              <a:t>345	Nec non et sacri monstrat nemus Argileti  </a:t>
            </a:r>
          </a:p>
          <a:p>
            <a:pPr>
              <a:lnSpc>
                <a:spcPct val="200000"/>
              </a:lnSpc>
            </a:pPr>
            <a:r>
              <a:rPr lang="pt-BR" sz="2800" dirty="0">
                <a:ea typeface="Calibri" panose="020F0502020204030204" pitchFamily="34" charset="0"/>
                <a:cs typeface="Times New Roman" panose="02020603050405020304" pitchFamily="18" charset="0"/>
              </a:rPr>
              <a:t>	testaturque locum et letum docet hospitis Argi.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c.</a:t>
            </a:r>
            <a:r>
              <a:rPr lang="nl-NL" sz="2400" dirty="0">
                <a:solidFill>
                  <a:schemeClr val="bg1"/>
                </a:solidFill>
              </a:rPr>
              <a:t> </a:t>
            </a:r>
            <a:r>
              <a:rPr lang="nl-NL" sz="2000" dirty="0" err="1">
                <a:solidFill>
                  <a:schemeClr val="bg1"/>
                </a:solidFill>
              </a:rPr>
              <a:t>Euander</a:t>
            </a:r>
            <a:r>
              <a:rPr lang="nl-NL" sz="2000" dirty="0">
                <a:solidFill>
                  <a:schemeClr val="bg1"/>
                </a:solidFill>
              </a:rPr>
              <a:t> toont beroemde plaatsen (p.134); 342 - 346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8343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121</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Hinc ad Tarpeiam sedem et Capitolia ducit</a:t>
            </a:r>
          </a:p>
          <a:p>
            <a:pPr>
              <a:lnSpc>
                <a:spcPct val="200000"/>
              </a:lnSpc>
            </a:pPr>
            <a:r>
              <a:rPr lang="pt-BR" sz="2800" spc="400" dirty="0">
                <a:ea typeface="Calibri" panose="020F0502020204030204" pitchFamily="34" charset="0"/>
                <a:cs typeface="Times New Roman" panose="02020603050405020304" pitchFamily="18" charset="0"/>
              </a:rPr>
              <a:t>	aurea nunc, olim silvestribus horrida dumis.</a:t>
            </a:r>
          </a:p>
          <a:p>
            <a:pPr>
              <a:lnSpc>
                <a:spcPct val="200000"/>
              </a:lnSpc>
            </a:pPr>
            <a:r>
              <a:rPr lang="pt-BR" sz="2800" spc="400" dirty="0">
                <a:ea typeface="Calibri" panose="020F0502020204030204" pitchFamily="34" charset="0"/>
                <a:cs typeface="Times New Roman" panose="02020603050405020304" pitchFamily="18" charset="0"/>
              </a:rPr>
              <a:t>	Iam tum religio pavidos terrebat agrestis</a:t>
            </a:r>
          </a:p>
          <a:p>
            <a:pPr>
              <a:lnSpc>
                <a:spcPct val="200000"/>
              </a:lnSpc>
            </a:pPr>
            <a:r>
              <a:rPr lang="pt-BR" sz="2800" spc="400" dirty="0">
                <a:ea typeface="Calibri" panose="020F0502020204030204" pitchFamily="34" charset="0"/>
                <a:cs typeface="Times New Roman" panose="02020603050405020304" pitchFamily="18" charset="0"/>
              </a:rPr>
              <a:t>350	dira loci, iam tum silvam saxumque tremebant.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347 - 350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605AFBC3-1726-4BEE-A7F2-27B1354A0543}"/>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1650302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Hinc ad Tarpeiam sedem et Capitolia ducit</a:t>
            </a:r>
          </a:p>
          <a:p>
            <a:pPr>
              <a:lnSpc>
                <a:spcPct val="200000"/>
              </a:lnSpc>
            </a:pPr>
            <a:r>
              <a:rPr lang="pt-BR" sz="2800" spc="400" dirty="0">
                <a:ea typeface="Calibri" panose="020F0502020204030204" pitchFamily="34" charset="0"/>
                <a:cs typeface="Times New Roman" panose="02020603050405020304" pitchFamily="18" charset="0"/>
              </a:rPr>
              <a:t>	aurea nunc, olim silvestribus horrida dumis.</a:t>
            </a:r>
          </a:p>
          <a:p>
            <a:pPr>
              <a:lnSpc>
                <a:spcPct val="200000"/>
              </a:lnSpc>
            </a:pPr>
            <a:r>
              <a:rPr lang="pt-BR" sz="2800" spc="400" dirty="0">
                <a:ea typeface="Calibri" panose="020F0502020204030204" pitchFamily="34" charset="0"/>
                <a:cs typeface="Times New Roman" panose="02020603050405020304" pitchFamily="18" charset="0"/>
              </a:rPr>
              <a:t>	Iam tum religio pavidos terrebat agrestis</a:t>
            </a:r>
          </a:p>
          <a:p>
            <a:pPr>
              <a:lnSpc>
                <a:spcPct val="200000"/>
              </a:lnSpc>
            </a:pPr>
            <a:r>
              <a:rPr lang="pt-BR" sz="2800" spc="400" dirty="0">
                <a:ea typeface="Calibri" panose="020F0502020204030204" pitchFamily="34" charset="0"/>
                <a:cs typeface="Times New Roman" panose="02020603050405020304" pitchFamily="18" charset="0"/>
              </a:rPr>
              <a:t>350	dira loci, iam tum silvam saxumque tremebant.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347 - 350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8007423-F5D1-4135-B292-4BB6B2D3D0EC}"/>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42793390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123</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‘Hoc nemus, hunc’ inquit ‘frondoso vertice collem</a:t>
            </a:r>
          </a:p>
          <a:p>
            <a:pPr>
              <a:lnSpc>
                <a:spcPct val="200000"/>
              </a:lnSpc>
            </a:pPr>
            <a:r>
              <a:rPr lang="pt-BR" sz="2800" dirty="0">
                <a:ea typeface="Calibri" panose="020F0502020204030204" pitchFamily="34" charset="0"/>
                <a:cs typeface="Times New Roman" panose="02020603050405020304" pitchFamily="18" charset="0"/>
              </a:rPr>
              <a:t>	(quis deus incertum est) habitat deus; Arcades ipsum</a:t>
            </a:r>
          </a:p>
          <a:p>
            <a:pPr>
              <a:lnSpc>
                <a:spcPct val="200000"/>
              </a:lnSpc>
            </a:pPr>
            <a:r>
              <a:rPr lang="pt-BR" sz="2800" dirty="0">
                <a:ea typeface="Calibri" panose="020F0502020204030204" pitchFamily="34" charset="0"/>
                <a:cs typeface="Times New Roman" panose="02020603050405020304" pitchFamily="18" charset="0"/>
              </a:rPr>
              <a:t>	credunt se vidisse Iovem, cum saepe nigrantem</a:t>
            </a:r>
          </a:p>
          <a:p>
            <a:pPr>
              <a:lnSpc>
                <a:spcPct val="200000"/>
              </a:lnSpc>
            </a:pPr>
            <a:r>
              <a:rPr lang="pt-BR" sz="2800" dirty="0">
                <a:ea typeface="Calibri" panose="020F0502020204030204" pitchFamily="34" charset="0"/>
                <a:cs typeface="Times New Roman" panose="02020603050405020304" pitchFamily="18" charset="0"/>
              </a:rPr>
              <a:t>	aegida concuteret dextra nimbosque cieret.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351 - 354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38329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355	Haec duo praeterea disiectis oppida muris, </a:t>
            </a:r>
          </a:p>
          <a:p>
            <a:pPr>
              <a:lnSpc>
                <a:spcPct val="200000"/>
              </a:lnSpc>
            </a:pPr>
            <a:r>
              <a:rPr lang="pt-BR" sz="2800" dirty="0">
                <a:ea typeface="Calibri" panose="020F0502020204030204" pitchFamily="34" charset="0"/>
                <a:cs typeface="Times New Roman" panose="02020603050405020304" pitchFamily="18" charset="0"/>
              </a:rPr>
              <a:t>	reliquias veterumque vides monimenta virorum.</a:t>
            </a:r>
          </a:p>
          <a:p>
            <a:pPr>
              <a:lnSpc>
                <a:spcPct val="200000"/>
              </a:lnSpc>
            </a:pPr>
            <a:r>
              <a:rPr lang="pt-BR" sz="2800" dirty="0">
                <a:ea typeface="Calibri" panose="020F0502020204030204" pitchFamily="34" charset="0"/>
                <a:cs typeface="Times New Roman" panose="02020603050405020304" pitchFamily="18" charset="0"/>
              </a:rPr>
              <a:t>	Hanc Ianus pater, hanc Saturnus condidit arcem;</a:t>
            </a:r>
          </a:p>
          <a:p>
            <a:pPr>
              <a:lnSpc>
                <a:spcPct val="200000"/>
              </a:lnSpc>
            </a:pPr>
            <a:r>
              <a:rPr lang="pt-BR" sz="2800" dirty="0">
                <a:ea typeface="Calibri" panose="020F0502020204030204" pitchFamily="34" charset="0"/>
                <a:cs typeface="Times New Roman" panose="02020603050405020304" pitchFamily="18" charset="0"/>
              </a:rPr>
              <a:t>	Ianiculum huic, illi fuerat Saturnia nomen.’</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355 - 358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69109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125</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Talibus inter se dictis ad tecta subibant</a:t>
            </a:r>
          </a:p>
          <a:p>
            <a:pPr>
              <a:lnSpc>
                <a:spcPct val="200000"/>
              </a:lnSpc>
            </a:pPr>
            <a:r>
              <a:rPr lang="pt-BR" sz="2800" dirty="0">
                <a:ea typeface="Calibri" panose="020F0502020204030204" pitchFamily="34" charset="0"/>
                <a:cs typeface="Times New Roman" panose="02020603050405020304" pitchFamily="18" charset="0"/>
              </a:rPr>
              <a:t>360	pauperis Euandri, passimque armenta videbant</a:t>
            </a:r>
          </a:p>
          <a:p>
            <a:pPr>
              <a:lnSpc>
                <a:spcPct val="200000"/>
              </a:lnSpc>
            </a:pPr>
            <a:r>
              <a:rPr lang="pt-BR" sz="2800" dirty="0">
                <a:ea typeface="Calibri" panose="020F0502020204030204" pitchFamily="34" charset="0"/>
                <a:cs typeface="Times New Roman" panose="02020603050405020304" pitchFamily="18" charset="0"/>
              </a:rPr>
              <a:t>	Romanoque foro et lautis mugire Carinis.</a:t>
            </a:r>
          </a:p>
          <a:p>
            <a:pPr>
              <a:lnSpc>
                <a:spcPct val="200000"/>
              </a:lnSpc>
            </a:pPr>
            <a:r>
              <a:rPr lang="pt-BR" sz="2800" dirty="0">
                <a:ea typeface="Calibri" panose="020F0502020204030204" pitchFamily="34" charset="0"/>
                <a:cs typeface="Times New Roman" panose="02020603050405020304" pitchFamily="18" charset="0"/>
              </a:rPr>
              <a:t>	Ut ventum ad sedes, ‘Haec’ inquit ‘limina victor</a:t>
            </a:r>
          </a:p>
          <a:p>
            <a:pPr>
              <a:lnSpc>
                <a:spcPct val="200000"/>
              </a:lnSpc>
            </a:pPr>
            <a:r>
              <a:rPr lang="pt-BR" sz="2800" dirty="0">
                <a:ea typeface="Calibri" panose="020F0502020204030204" pitchFamily="34" charset="0"/>
                <a:cs typeface="Times New Roman" panose="02020603050405020304" pitchFamily="18" charset="0"/>
              </a:rPr>
              <a:t>	Alcides subiit, haec illum regia cepit.</a:t>
            </a:r>
          </a:p>
          <a:p>
            <a:pPr>
              <a:lnSpc>
                <a:spcPct val="200000"/>
              </a:lnSpc>
            </a:pPr>
            <a:r>
              <a:rPr lang="pt-BR" sz="2800" dirty="0">
                <a:ea typeface="Calibri" panose="020F0502020204030204" pitchFamily="34" charset="0"/>
                <a:cs typeface="Times New Roman" panose="02020603050405020304" pitchFamily="18" charset="0"/>
              </a:rPr>
              <a:t>	Aude, hospes, contemnere opes et te quoque dignum</a:t>
            </a:r>
          </a:p>
          <a:p>
            <a:pPr>
              <a:lnSpc>
                <a:spcPct val="200000"/>
              </a:lnSpc>
            </a:pPr>
            <a:r>
              <a:rPr lang="pt-BR" sz="2800" dirty="0">
                <a:ea typeface="Calibri" panose="020F0502020204030204" pitchFamily="34" charset="0"/>
                <a:cs typeface="Times New Roman" panose="02020603050405020304" pitchFamily="18" charset="0"/>
              </a:rPr>
              <a:t>365	finge deo, rebusque veni non asper egenis.’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e.</a:t>
            </a:r>
            <a:r>
              <a:rPr lang="nl-NL" sz="2400" dirty="0">
                <a:solidFill>
                  <a:schemeClr val="bg1"/>
                </a:solidFill>
              </a:rPr>
              <a:t> </a:t>
            </a:r>
            <a:r>
              <a:rPr lang="nl-NL" sz="2000" dirty="0">
                <a:solidFill>
                  <a:schemeClr val="bg1"/>
                </a:solidFill>
              </a:rPr>
              <a:t>Ontvangst in </a:t>
            </a:r>
            <a:r>
              <a:rPr lang="nl-NL" sz="2000" dirty="0" err="1">
                <a:solidFill>
                  <a:schemeClr val="bg1"/>
                </a:solidFill>
              </a:rPr>
              <a:t>Euanders</a:t>
            </a:r>
            <a:r>
              <a:rPr lang="nl-NL" sz="2000" dirty="0">
                <a:solidFill>
                  <a:schemeClr val="bg1"/>
                </a:solidFill>
              </a:rPr>
              <a:t> ‘paleis’ (p.136); 359 - 365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2852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Dixit, et angusti subter fastigia tecti</a:t>
            </a:r>
          </a:p>
          <a:p>
            <a:pPr>
              <a:lnSpc>
                <a:spcPct val="200000"/>
              </a:lnSpc>
            </a:pPr>
            <a:r>
              <a:rPr lang="pt-BR" sz="2800" dirty="0">
                <a:ea typeface="Calibri" panose="020F0502020204030204" pitchFamily="34" charset="0"/>
                <a:cs typeface="Times New Roman" panose="02020603050405020304" pitchFamily="18" charset="0"/>
              </a:rPr>
              <a:t>	ingentem Aenean duxit stratisque locavit</a:t>
            </a:r>
          </a:p>
          <a:p>
            <a:pPr>
              <a:lnSpc>
                <a:spcPct val="200000"/>
              </a:lnSpc>
            </a:pPr>
            <a:r>
              <a:rPr lang="pt-BR" sz="2800" dirty="0">
                <a:ea typeface="Calibri" panose="020F0502020204030204" pitchFamily="34" charset="0"/>
                <a:cs typeface="Times New Roman" panose="02020603050405020304" pitchFamily="18" charset="0"/>
              </a:rPr>
              <a:t>	effultum foliis et pelle Libystidis ursae:</a:t>
            </a:r>
          </a:p>
          <a:p>
            <a:pPr>
              <a:lnSpc>
                <a:spcPct val="200000"/>
              </a:lnSpc>
            </a:pPr>
            <a:r>
              <a:rPr lang="pt-BR" sz="2800" dirty="0">
                <a:ea typeface="Calibri" panose="020F0502020204030204" pitchFamily="34" charset="0"/>
                <a:cs typeface="Times New Roman" panose="02020603050405020304" pitchFamily="18" charset="0"/>
              </a:rPr>
              <a:t>	nox ruit et fuscis tellurem amplectitur alis.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e.</a:t>
            </a:r>
            <a:r>
              <a:rPr lang="nl-NL" sz="2400" dirty="0">
                <a:solidFill>
                  <a:schemeClr val="bg1"/>
                </a:solidFill>
              </a:rPr>
              <a:t> </a:t>
            </a:r>
            <a:r>
              <a:rPr lang="nl-NL" sz="2000" dirty="0">
                <a:solidFill>
                  <a:schemeClr val="bg1"/>
                </a:solidFill>
              </a:rPr>
              <a:t>Ontvangst in </a:t>
            </a:r>
            <a:r>
              <a:rPr lang="nl-NL" sz="2000" dirty="0" err="1">
                <a:solidFill>
                  <a:schemeClr val="bg1"/>
                </a:solidFill>
              </a:rPr>
              <a:t>Euanders</a:t>
            </a:r>
            <a:r>
              <a:rPr lang="nl-NL" sz="2000" dirty="0">
                <a:solidFill>
                  <a:schemeClr val="bg1"/>
                </a:solidFill>
              </a:rPr>
              <a:t> ‘paleis’ (p.136); 366 - 369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36598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127</a:t>
            </a:fld>
            <a:endParaRPr lang="nl-NL" b="1">
              <a:solidFill>
                <a:srgbClr val="0070C0"/>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rgbClr val="002060"/>
                </a:solidFill>
              </a:rPr>
              <a:t>Het nieuwe schild voor Aeneas</a:t>
            </a: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rgbClr val="C00000"/>
                </a:solidFill>
              </a:rPr>
              <a:t>Aeneis</a:t>
            </a:r>
          </a:p>
        </p:txBody>
      </p:sp>
      <p:sp>
        <p:nvSpPr>
          <p:cNvPr id="3" name="Tekstvak 2"/>
          <p:cNvSpPr txBox="1"/>
          <p:nvPr/>
        </p:nvSpPr>
        <p:spPr>
          <a:xfrm>
            <a:off x="5502752" y="452960"/>
            <a:ext cx="2114200" cy="2215991"/>
          </a:xfrm>
          <a:prstGeom prst="rect">
            <a:avLst/>
          </a:prstGeom>
          <a:noFill/>
        </p:spPr>
        <p:txBody>
          <a:bodyPr wrap="square" rtlCol="0">
            <a:spAutoFit/>
          </a:bodyPr>
          <a:lstStyle/>
          <a:p>
            <a:r>
              <a:rPr lang="nl-NL" sz="13800" dirty="0">
                <a:solidFill>
                  <a:srgbClr val="002060"/>
                </a:solidFill>
              </a:rPr>
              <a:t>10</a:t>
            </a:r>
            <a:endParaRPr lang="nl-NL" sz="6000" dirty="0">
              <a:solidFill>
                <a:srgbClr val="002060"/>
              </a:solidFill>
            </a:endParaRPr>
          </a:p>
        </p:txBody>
      </p:sp>
    </p:spTree>
    <p:extLst>
      <p:ext uri="{BB962C8B-B14F-4D97-AF65-F5344CB8AC3E}">
        <p14:creationId xmlns:p14="http://schemas.microsoft.com/office/powerpoint/2010/main" val="35588038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128</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At Venus aetherios inter dea candida nimbos</a:t>
            </a:r>
          </a:p>
          <a:p>
            <a:pPr>
              <a:lnSpc>
                <a:spcPct val="200000"/>
              </a:lnSpc>
            </a:pPr>
            <a:r>
              <a:rPr lang="pt-BR" sz="2800" dirty="0">
                <a:ea typeface="Calibri" panose="020F0502020204030204" pitchFamily="34" charset="0"/>
                <a:cs typeface="Times New Roman" panose="02020603050405020304" pitchFamily="18" charset="0"/>
              </a:rPr>
              <a:t>	dona ferens aderat; natumque in valle reducta</a:t>
            </a:r>
          </a:p>
          <a:p>
            <a:pPr>
              <a:lnSpc>
                <a:spcPct val="200000"/>
              </a:lnSpc>
            </a:pPr>
            <a:r>
              <a:rPr lang="pt-BR" sz="2800" dirty="0">
                <a:ea typeface="Calibri" panose="020F0502020204030204" pitchFamily="34" charset="0"/>
                <a:cs typeface="Times New Roman" panose="02020603050405020304" pitchFamily="18" charset="0"/>
              </a:rPr>
              <a:t>610	ut procul egelido secretum flumine vidit, </a:t>
            </a:r>
          </a:p>
          <a:p>
            <a:pPr>
              <a:lnSpc>
                <a:spcPct val="200000"/>
              </a:lnSpc>
            </a:pPr>
            <a:r>
              <a:rPr lang="pt-BR" sz="2800" dirty="0">
                <a:ea typeface="Calibri" panose="020F0502020204030204" pitchFamily="34" charset="0"/>
                <a:cs typeface="Times New Roman" panose="02020603050405020304" pitchFamily="18" charset="0"/>
              </a:rPr>
              <a:t>	talibus adfata est dictis seque obtulit ultro:</a:t>
            </a:r>
          </a:p>
          <a:p>
            <a:pPr>
              <a:lnSpc>
                <a:spcPct val="200000"/>
              </a:lnSpc>
            </a:pPr>
            <a:r>
              <a:rPr lang="pt-BR" sz="2800" dirty="0">
                <a:ea typeface="Calibri" panose="020F0502020204030204" pitchFamily="34" charset="0"/>
                <a:cs typeface="Times New Roman" panose="02020603050405020304" pitchFamily="18" charset="0"/>
              </a:rPr>
              <a:t>	‘En perfecta mei promissa coniugis arte</a:t>
            </a:r>
          </a:p>
          <a:p>
            <a:pPr>
              <a:lnSpc>
                <a:spcPct val="200000"/>
              </a:lnSpc>
            </a:pPr>
            <a:r>
              <a:rPr lang="pt-BR" sz="2800" dirty="0">
                <a:ea typeface="Calibri" panose="020F0502020204030204" pitchFamily="34" charset="0"/>
                <a:cs typeface="Times New Roman" panose="02020603050405020304" pitchFamily="18" charset="0"/>
              </a:rPr>
              <a:t>	munera. Ne mox aut Laurentis, nate, superbos</a:t>
            </a:r>
          </a:p>
          <a:p>
            <a:pPr>
              <a:lnSpc>
                <a:spcPct val="200000"/>
              </a:lnSpc>
            </a:pPr>
            <a:r>
              <a:rPr lang="pt-BR" sz="2800" dirty="0">
                <a:ea typeface="Calibri" panose="020F0502020204030204" pitchFamily="34" charset="0"/>
                <a:cs typeface="Times New Roman" panose="02020603050405020304" pitchFamily="18" charset="0"/>
              </a:rPr>
              <a:t>	aut acrem dubites in proelia poscere Turnum.’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608 - 614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521764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129</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615	Dixit, et amplexus nati Cytherea petivit, </a:t>
            </a:r>
          </a:p>
          <a:p>
            <a:pPr>
              <a:lnSpc>
                <a:spcPct val="200000"/>
              </a:lnSpc>
            </a:pPr>
            <a:r>
              <a:rPr lang="pt-BR" sz="2800" dirty="0">
                <a:ea typeface="Calibri" panose="020F0502020204030204" pitchFamily="34" charset="0"/>
                <a:cs typeface="Times New Roman" panose="02020603050405020304" pitchFamily="18" charset="0"/>
              </a:rPr>
              <a:t>	arma sub adversa posuit radiantia quercu.</a:t>
            </a:r>
          </a:p>
          <a:p>
            <a:pPr>
              <a:lnSpc>
                <a:spcPct val="200000"/>
              </a:lnSpc>
            </a:pPr>
            <a:r>
              <a:rPr lang="pt-BR" sz="2800" dirty="0">
                <a:ea typeface="Calibri" panose="020F0502020204030204" pitchFamily="34" charset="0"/>
                <a:cs typeface="Times New Roman" panose="02020603050405020304" pitchFamily="18" charset="0"/>
              </a:rPr>
              <a:t>	Ille deae donis et tanto laetus honore</a:t>
            </a:r>
          </a:p>
          <a:p>
            <a:pPr>
              <a:lnSpc>
                <a:spcPct val="200000"/>
              </a:lnSpc>
            </a:pPr>
            <a:r>
              <a:rPr lang="pt-BR" sz="2800" dirty="0">
                <a:ea typeface="Calibri" panose="020F0502020204030204" pitchFamily="34" charset="0"/>
                <a:cs typeface="Times New Roman" panose="02020603050405020304" pitchFamily="18" charset="0"/>
              </a:rPr>
              <a:t>	expleri nequit atque oculos per singula volvit,</a:t>
            </a:r>
          </a:p>
          <a:p>
            <a:pPr>
              <a:lnSpc>
                <a:spcPct val="200000"/>
              </a:lnSpc>
            </a:pPr>
            <a:r>
              <a:rPr lang="pt-BR" sz="2800" dirty="0">
                <a:ea typeface="Calibri" panose="020F0502020204030204" pitchFamily="34" charset="0"/>
                <a:cs typeface="Times New Roman" panose="02020603050405020304" pitchFamily="18" charset="0"/>
              </a:rPr>
              <a:t>	miraturque interque manus et bracchia versat</a:t>
            </a:r>
          </a:p>
          <a:p>
            <a:pPr>
              <a:lnSpc>
                <a:spcPct val="200000"/>
              </a:lnSpc>
            </a:pPr>
            <a:r>
              <a:rPr lang="pt-BR" sz="2800" dirty="0">
                <a:ea typeface="Calibri" panose="020F0502020204030204" pitchFamily="34" charset="0"/>
                <a:cs typeface="Times New Roman" panose="02020603050405020304" pitchFamily="18" charset="0"/>
              </a:rPr>
              <a:t>620	terribilem cristis galeam flammasque vomentem,...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615 - 620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228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iam</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finis</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erat</a:t>
            </a:r>
            <a:r>
              <a:rPr lang="nl-NL" sz="2800" spc="400" dirty="0">
                <a:ea typeface="Calibri" panose="020F0502020204030204" pitchFamily="34" charset="0"/>
                <a:cs typeface="Times New Roman" panose="02020603050405020304" pitchFamily="18" charset="0"/>
              </a:rPr>
              <a:t>, cum </a:t>
            </a:r>
            <a:r>
              <a:rPr lang="nl-NL" sz="2800" spc="400" dirty="0" err="1">
                <a:ea typeface="Calibri" panose="020F0502020204030204" pitchFamily="34" charset="0"/>
                <a:cs typeface="Times New Roman" panose="02020603050405020304" pitchFamily="18" charset="0"/>
              </a:rPr>
              <a:t>Iuppiter</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aethere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summo</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despiciens</a:t>
            </a:r>
            <a:r>
              <a:rPr lang="nl-NL" sz="2800" spc="400" dirty="0">
                <a:ea typeface="Calibri" panose="020F0502020204030204" pitchFamily="34" charset="0"/>
                <a:cs typeface="Times New Roman" panose="02020603050405020304" pitchFamily="18" charset="0"/>
              </a:rPr>
              <a:t> mare </a:t>
            </a:r>
            <a:r>
              <a:rPr lang="nl-NL" sz="2800" spc="400" dirty="0" err="1">
                <a:ea typeface="Calibri" panose="020F0502020204030204" pitchFamily="34" charset="0"/>
                <a:cs typeface="Times New Roman" panose="02020603050405020304" pitchFamily="18" charset="0"/>
              </a:rPr>
              <a:t>velivolum</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terrasque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iacentis</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225	</a:t>
            </a:r>
            <a:r>
              <a:rPr lang="nl-NL" sz="2800" spc="400" dirty="0" err="1">
                <a:ea typeface="Calibri" panose="020F0502020204030204" pitchFamily="34" charset="0"/>
                <a:cs typeface="Times New Roman" panose="02020603050405020304" pitchFamily="18" charset="0"/>
              </a:rPr>
              <a:t>litoraque</a:t>
            </a: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latos</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populos</a:t>
            </a:r>
            <a:r>
              <a:rPr lang="nl-NL" sz="2800" spc="400" dirty="0">
                <a:ea typeface="Calibri" panose="020F0502020204030204" pitchFamily="34" charset="0"/>
                <a:cs typeface="Times New Roman" panose="02020603050405020304" pitchFamily="18" charset="0"/>
              </a:rPr>
              <a:t>, sic </a:t>
            </a:r>
            <a:r>
              <a:rPr lang="nl-NL" sz="2800" spc="400" dirty="0" err="1">
                <a:ea typeface="Calibri" panose="020F0502020204030204" pitchFamily="34" charset="0"/>
                <a:cs typeface="Times New Roman" panose="02020603050405020304" pitchFamily="18" charset="0"/>
              </a:rPr>
              <a:t>vertice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caeli</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constitit</a:t>
            </a: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Libyae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defixit</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lumina</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regnis</a:t>
            </a:r>
            <a:r>
              <a:rPr lang="nl-NL" sz="2800" spc="400" dirty="0">
                <a:ea typeface="Calibri" panose="020F0502020204030204" pitchFamily="34" charset="0"/>
                <a:cs typeface="Times New Roman" panose="02020603050405020304" pitchFamily="18" charset="0"/>
              </a:rPr>
              <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223 - 226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54D85DB0-0099-4E8C-802A-C2C1520E237E}"/>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6244075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130</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 fatiferumque ensem, loricam ex aere rigentem,</a:t>
            </a:r>
          </a:p>
          <a:p>
            <a:pPr>
              <a:lnSpc>
                <a:spcPct val="200000"/>
              </a:lnSpc>
            </a:pPr>
            <a:r>
              <a:rPr lang="pt-BR" sz="2800" spc="400" dirty="0">
                <a:ea typeface="Calibri" panose="020F0502020204030204" pitchFamily="34" charset="0"/>
                <a:cs typeface="Times New Roman" panose="02020603050405020304" pitchFamily="18" charset="0"/>
              </a:rPr>
              <a:t>	sanguineam, ingentem, qualis cum caerula nubes</a:t>
            </a:r>
          </a:p>
          <a:p>
            <a:pPr>
              <a:lnSpc>
                <a:spcPct val="200000"/>
              </a:lnSpc>
            </a:pPr>
            <a:r>
              <a:rPr lang="pt-BR" sz="2800" spc="400" dirty="0">
                <a:ea typeface="Calibri" panose="020F0502020204030204" pitchFamily="34" charset="0"/>
                <a:cs typeface="Times New Roman" panose="02020603050405020304" pitchFamily="18" charset="0"/>
              </a:rPr>
              <a:t>	solis inardescit radiis longeque refulget;</a:t>
            </a:r>
          </a:p>
          <a:p>
            <a:pPr>
              <a:lnSpc>
                <a:spcPct val="200000"/>
              </a:lnSpc>
            </a:pPr>
            <a:r>
              <a:rPr lang="pt-BR" sz="2800" spc="400" dirty="0">
                <a:ea typeface="Calibri" panose="020F0502020204030204" pitchFamily="34" charset="0"/>
                <a:cs typeface="Times New Roman" panose="02020603050405020304" pitchFamily="18" charset="0"/>
              </a:rPr>
              <a:t>	tum levis ocreas electro auroque recocto,</a:t>
            </a:r>
          </a:p>
          <a:p>
            <a:pPr>
              <a:lnSpc>
                <a:spcPct val="200000"/>
              </a:lnSpc>
            </a:pPr>
            <a:r>
              <a:rPr lang="pt-BR" sz="2800" spc="400" dirty="0">
                <a:ea typeface="Calibri" panose="020F0502020204030204" pitchFamily="34" charset="0"/>
                <a:cs typeface="Times New Roman" panose="02020603050405020304" pitchFamily="18" charset="0"/>
              </a:rPr>
              <a:t>625	hastamque et clipei non enarrabile textum.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621 - 625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58256A5A-7CC2-49FB-9655-19724E11E514}"/>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5499910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131</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 fatiferumque ensem, loricam ex aere rigentem,</a:t>
            </a:r>
          </a:p>
          <a:p>
            <a:pPr>
              <a:lnSpc>
                <a:spcPct val="200000"/>
              </a:lnSpc>
            </a:pPr>
            <a:r>
              <a:rPr lang="pt-BR" sz="2800" spc="400" dirty="0">
                <a:ea typeface="Calibri" panose="020F0502020204030204" pitchFamily="34" charset="0"/>
                <a:cs typeface="Times New Roman" panose="02020603050405020304" pitchFamily="18" charset="0"/>
              </a:rPr>
              <a:t>	sanguineam, ingentem, qualis cum caerula nubes</a:t>
            </a:r>
          </a:p>
          <a:p>
            <a:pPr>
              <a:lnSpc>
                <a:spcPct val="200000"/>
              </a:lnSpc>
            </a:pPr>
            <a:r>
              <a:rPr lang="pt-BR" sz="2800" spc="400" dirty="0">
                <a:ea typeface="Calibri" panose="020F0502020204030204" pitchFamily="34" charset="0"/>
                <a:cs typeface="Times New Roman" panose="02020603050405020304" pitchFamily="18" charset="0"/>
              </a:rPr>
              <a:t>	solis inardescit radiis longeque refulget;</a:t>
            </a:r>
          </a:p>
          <a:p>
            <a:pPr>
              <a:lnSpc>
                <a:spcPct val="200000"/>
              </a:lnSpc>
            </a:pPr>
            <a:r>
              <a:rPr lang="pt-BR" sz="2800" spc="400" dirty="0">
                <a:ea typeface="Calibri" panose="020F0502020204030204" pitchFamily="34" charset="0"/>
                <a:cs typeface="Times New Roman" panose="02020603050405020304" pitchFamily="18" charset="0"/>
              </a:rPr>
              <a:t>	tum levis ocreas electro auroque recocto,</a:t>
            </a:r>
          </a:p>
          <a:p>
            <a:pPr>
              <a:lnSpc>
                <a:spcPct val="200000"/>
              </a:lnSpc>
            </a:pPr>
            <a:r>
              <a:rPr lang="pt-BR" sz="2800" spc="400" dirty="0">
                <a:ea typeface="Calibri" panose="020F0502020204030204" pitchFamily="34" charset="0"/>
                <a:cs typeface="Times New Roman" panose="02020603050405020304" pitchFamily="18" charset="0"/>
              </a:rPr>
              <a:t>625	hastamque et clipei non enarrabile textum.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621 - 625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169BC79-A7D4-44BF-9C5E-13C2644CD3E0}"/>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3995338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Illic res Italas Romanorumque triumphos</a:t>
            </a:r>
          </a:p>
          <a:p>
            <a:pPr>
              <a:lnSpc>
                <a:spcPct val="200000"/>
              </a:lnSpc>
            </a:pPr>
            <a:r>
              <a:rPr lang="pt-BR" sz="2800" dirty="0">
                <a:ea typeface="Calibri" panose="020F0502020204030204" pitchFamily="34" charset="0"/>
                <a:cs typeface="Times New Roman" panose="02020603050405020304" pitchFamily="18" charset="0"/>
              </a:rPr>
              <a:t>	haud vatum ignarus venturique inscius aevi</a:t>
            </a:r>
          </a:p>
          <a:p>
            <a:pPr>
              <a:lnSpc>
                <a:spcPct val="200000"/>
              </a:lnSpc>
            </a:pPr>
            <a:r>
              <a:rPr lang="pt-BR" sz="2800" dirty="0">
                <a:ea typeface="Calibri" panose="020F0502020204030204" pitchFamily="34" charset="0"/>
                <a:cs typeface="Times New Roman" panose="02020603050405020304" pitchFamily="18" charset="0"/>
              </a:rPr>
              <a:t>	fecerat ignipotens, illic genus omne futurae</a:t>
            </a:r>
          </a:p>
          <a:p>
            <a:pPr>
              <a:lnSpc>
                <a:spcPct val="200000"/>
              </a:lnSpc>
            </a:pPr>
            <a:r>
              <a:rPr lang="pt-BR" sz="2800" dirty="0">
                <a:ea typeface="Calibri" panose="020F0502020204030204" pitchFamily="34" charset="0"/>
                <a:cs typeface="Times New Roman" panose="02020603050405020304" pitchFamily="18" charset="0"/>
              </a:rPr>
              <a:t>	stirpis ab Ascanio pugnataque in ordine bella.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626 - 629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44541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133</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630	Fecerat et viridi fetam Mavortis in antro</a:t>
            </a:r>
          </a:p>
          <a:p>
            <a:pPr>
              <a:lnSpc>
                <a:spcPct val="200000"/>
              </a:lnSpc>
            </a:pPr>
            <a:r>
              <a:rPr lang="pt-BR" sz="2800" dirty="0">
                <a:ea typeface="Calibri" panose="020F0502020204030204" pitchFamily="34" charset="0"/>
                <a:cs typeface="Times New Roman" panose="02020603050405020304" pitchFamily="18" charset="0"/>
              </a:rPr>
              <a:t>	procubuisse lupam, geminos huic ubera circum</a:t>
            </a:r>
          </a:p>
          <a:p>
            <a:pPr>
              <a:lnSpc>
                <a:spcPct val="200000"/>
              </a:lnSpc>
            </a:pPr>
            <a:r>
              <a:rPr lang="pt-BR" sz="2800" dirty="0">
                <a:ea typeface="Calibri" panose="020F0502020204030204" pitchFamily="34" charset="0"/>
                <a:cs typeface="Times New Roman" panose="02020603050405020304" pitchFamily="18" charset="0"/>
              </a:rPr>
              <a:t>	ludere pendentis pueros et lambere matrem</a:t>
            </a:r>
          </a:p>
          <a:p>
            <a:pPr>
              <a:lnSpc>
                <a:spcPct val="200000"/>
              </a:lnSpc>
            </a:pPr>
            <a:r>
              <a:rPr lang="pt-BR" sz="2800" dirty="0">
                <a:ea typeface="Calibri" panose="020F0502020204030204" pitchFamily="34" charset="0"/>
                <a:cs typeface="Times New Roman" panose="02020603050405020304" pitchFamily="18" charset="0"/>
              </a:rPr>
              <a:t>	impavidos, illam tereti cervice reflexa</a:t>
            </a:r>
          </a:p>
          <a:p>
            <a:pPr>
              <a:lnSpc>
                <a:spcPct val="200000"/>
              </a:lnSpc>
            </a:pPr>
            <a:r>
              <a:rPr lang="pt-BR" sz="2800" dirty="0">
                <a:ea typeface="Calibri" panose="020F0502020204030204" pitchFamily="34" charset="0"/>
                <a:cs typeface="Times New Roman" panose="02020603050405020304" pitchFamily="18" charset="0"/>
              </a:rPr>
              <a:t>	mulcere alternos et corpora fingere lingua.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630 - 634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46653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134</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635	Nec procul hinc Romam et raptas sine more Sabinas</a:t>
            </a:r>
          </a:p>
          <a:p>
            <a:pPr>
              <a:lnSpc>
                <a:spcPct val="200000"/>
              </a:lnSpc>
            </a:pPr>
            <a:r>
              <a:rPr lang="pt-BR" sz="2800" dirty="0">
                <a:ea typeface="Calibri" panose="020F0502020204030204" pitchFamily="34" charset="0"/>
                <a:cs typeface="Times New Roman" panose="02020603050405020304" pitchFamily="18" charset="0"/>
              </a:rPr>
              <a:t>	consessu caveae, magnis Circensibus actis,</a:t>
            </a:r>
          </a:p>
          <a:p>
            <a:pPr>
              <a:lnSpc>
                <a:spcPct val="200000"/>
              </a:lnSpc>
            </a:pPr>
            <a:r>
              <a:rPr lang="pt-BR" sz="2800" dirty="0">
                <a:ea typeface="Calibri" panose="020F0502020204030204" pitchFamily="34" charset="0"/>
                <a:cs typeface="Times New Roman" panose="02020603050405020304" pitchFamily="18" charset="0"/>
              </a:rPr>
              <a:t>	addiderat, subitoque novum consurgere bellum</a:t>
            </a:r>
          </a:p>
          <a:p>
            <a:pPr>
              <a:lnSpc>
                <a:spcPct val="200000"/>
              </a:lnSpc>
            </a:pPr>
            <a:r>
              <a:rPr lang="pt-BR" sz="2800" dirty="0">
                <a:ea typeface="Calibri" panose="020F0502020204030204" pitchFamily="34" charset="0"/>
                <a:cs typeface="Times New Roman" panose="02020603050405020304" pitchFamily="18" charset="0"/>
              </a:rPr>
              <a:t>	Romulidis Tatioque seni Curibusque severis.</a:t>
            </a:r>
          </a:p>
          <a:p>
            <a:pPr>
              <a:lnSpc>
                <a:spcPct val="200000"/>
              </a:lnSpc>
            </a:pPr>
            <a:r>
              <a:rPr lang="pt-BR" sz="2800" dirty="0">
                <a:ea typeface="Calibri" panose="020F0502020204030204" pitchFamily="34" charset="0"/>
                <a:cs typeface="Times New Roman" panose="02020603050405020304" pitchFamily="18" charset="0"/>
              </a:rPr>
              <a:t>	Post idem inter se posito certamine reges</a:t>
            </a:r>
          </a:p>
          <a:p>
            <a:pPr>
              <a:lnSpc>
                <a:spcPct val="200000"/>
              </a:lnSpc>
            </a:pPr>
            <a:r>
              <a:rPr lang="pt-BR" sz="2800" dirty="0">
                <a:ea typeface="Calibri" panose="020F0502020204030204" pitchFamily="34" charset="0"/>
                <a:cs typeface="Times New Roman" panose="02020603050405020304" pitchFamily="18" charset="0"/>
              </a:rPr>
              <a:t>640	armati Iovis ante aram paterasque tenentes</a:t>
            </a:r>
          </a:p>
          <a:p>
            <a:pPr>
              <a:lnSpc>
                <a:spcPct val="200000"/>
              </a:lnSpc>
            </a:pPr>
            <a:r>
              <a:rPr lang="pt-BR" sz="2800" dirty="0">
                <a:ea typeface="Calibri" panose="020F0502020204030204" pitchFamily="34" charset="0"/>
                <a:cs typeface="Times New Roman" panose="02020603050405020304" pitchFamily="18" charset="0"/>
              </a:rPr>
              <a:t>	stabant et caesa iungebant foedera porca.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635 - 641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67832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135</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Haud procul inde citae Mettum in diversa quadrigae</a:t>
            </a:r>
          </a:p>
          <a:p>
            <a:pPr>
              <a:lnSpc>
                <a:spcPct val="200000"/>
              </a:lnSpc>
            </a:pPr>
            <a:r>
              <a:rPr lang="pt-BR" sz="2800" spc="400" dirty="0">
                <a:ea typeface="Calibri" panose="020F0502020204030204" pitchFamily="34" charset="0"/>
                <a:cs typeface="Times New Roman" panose="02020603050405020304" pitchFamily="18" charset="0"/>
              </a:rPr>
              <a:t>	distulerant (at tu dictis, Albane, maneres!),</a:t>
            </a:r>
          </a:p>
          <a:p>
            <a:pPr>
              <a:lnSpc>
                <a:spcPct val="200000"/>
              </a:lnSpc>
            </a:pPr>
            <a:r>
              <a:rPr lang="pt-BR" sz="2800" spc="400" dirty="0">
                <a:ea typeface="Calibri" panose="020F0502020204030204" pitchFamily="34" charset="0"/>
                <a:cs typeface="Times New Roman" panose="02020603050405020304" pitchFamily="18" charset="0"/>
              </a:rPr>
              <a:t>	raptabatque viri mendacis viscera Tullus</a:t>
            </a:r>
          </a:p>
          <a:p>
            <a:pPr>
              <a:lnSpc>
                <a:spcPct val="200000"/>
              </a:lnSpc>
            </a:pPr>
            <a:r>
              <a:rPr lang="pt-BR" sz="2800" spc="400" dirty="0">
                <a:ea typeface="Calibri" panose="020F0502020204030204" pitchFamily="34" charset="0"/>
                <a:cs typeface="Times New Roman" panose="02020603050405020304" pitchFamily="18" charset="0"/>
              </a:rPr>
              <a:t>645	per silvam, et sparsi rorabant sanguine vepres.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c.</a:t>
            </a:r>
            <a:r>
              <a:rPr lang="nl-NL" sz="2400" dirty="0">
                <a:solidFill>
                  <a:schemeClr val="bg1"/>
                </a:solidFill>
              </a:rPr>
              <a:t> </a:t>
            </a:r>
            <a:r>
              <a:rPr lang="nl-NL" sz="2000" dirty="0">
                <a:solidFill>
                  <a:schemeClr val="bg1"/>
                </a:solidFill>
              </a:rPr>
              <a:t>Het vervolg van de koningstijd (p.144); 642 - 645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C9C9194F-FAC9-49F7-9EE9-9287545CCF98}"/>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7425025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Haud procul inde citae Mettum in diversa quadrigae</a:t>
            </a:r>
          </a:p>
          <a:p>
            <a:pPr>
              <a:lnSpc>
                <a:spcPct val="200000"/>
              </a:lnSpc>
            </a:pPr>
            <a:r>
              <a:rPr lang="pt-BR" sz="2800" spc="400" dirty="0">
                <a:ea typeface="Calibri" panose="020F0502020204030204" pitchFamily="34" charset="0"/>
                <a:cs typeface="Times New Roman" panose="02020603050405020304" pitchFamily="18" charset="0"/>
              </a:rPr>
              <a:t>	distulerant (at tu dictis, Albane, maneres!),</a:t>
            </a:r>
          </a:p>
          <a:p>
            <a:pPr>
              <a:lnSpc>
                <a:spcPct val="200000"/>
              </a:lnSpc>
            </a:pPr>
            <a:r>
              <a:rPr lang="pt-BR" sz="2800" spc="400" dirty="0">
                <a:ea typeface="Calibri" panose="020F0502020204030204" pitchFamily="34" charset="0"/>
                <a:cs typeface="Times New Roman" panose="02020603050405020304" pitchFamily="18" charset="0"/>
              </a:rPr>
              <a:t>	raptabatque viri mendacis viscera Tullus</a:t>
            </a:r>
          </a:p>
          <a:p>
            <a:pPr>
              <a:lnSpc>
                <a:spcPct val="200000"/>
              </a:lnSpc>
            </a:pPr>
            <a:r>
              <a:rPr lang="pt-BR" sz="2800" spc="400" dirty="0">
                <a:ea typeface="Calibri" panose="020F0502020204030204" pitchFamily="34" charset="0"/>
                <a:cs typeface="Times New Roman" panose="02020603050405020304" pitchFamily="18" charset="0"/>
              </a:rPr>
              <a:t>645	per silvam, et sparsi rorabant sanguine vepres.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c.</a:t>
            </a:r>
            <a:r>
              <a:rPr lang="nl-NL" sz="2400" dirty="0">
                <a:solidFill>
                  <a:schemeClr val="bg1"/>
                </a:solidFill>
              </a:rPr>
              <a:t> </a:t>
            </a:r>
            <a:r>
              <a:rPr lang="nl-NL" sz="2000" dirty="0">
                <a:solidFill>
                  <a:schemeClr val="bg1"/>
                </a:solidFill>
              </a:rPr>
              <a:t>Het vervolg van de koningstijd (p.144); 642 - 645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F831B2D-EE37-4395-9A8F-1276D6E8307F}"/>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3971864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137</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Nec non Tarquinium eiectum Porsenna iubebat</a:t>
            </a:r>
          </a:p>
          <a:p>
            <a:pPr>
              <a:lnSpc>
                <a:spcPct val="200000"/>
              </a:lnSpc>
            </a:pPr>
            <a:r>
              <a:rPr lang="pt-BR" sz="2800" dirty="0">
                <a:ea typeface="Calibri" panose="020F0502020204030204" pitchFamily="34" charset="0"/>
                <a:cs typeface="Times New Roman" panose="02020603050405020304" pitchFamily="18" charset="0"/>
              </a:rPr>
              <a:t>	accipere ingentique urbem obsidione premebat;</a:t>
            </a:r>
          </a:p>
          <a:p>
            <a:pPr>
              <a:lnSpc>
                <a:spcPct val="200000"/>
              </a:lnSpc>
            </a:pPr>
            <a:r>
              <a:rPr lang="pt-BR" sz="2800" dirty="0">
                <a:ea typeface="Calibri" panose="020F0502020204030204" pitchFamily="34" charset="0"/>
                <a:cs typeface="Times New Roman" panose="02020603050405020304" pitchFamily="18" charset="0"/>
              </a:rPr>
              <a:t>	Aeneadae in ferrum pro libertate ruebant.</a:t>
            </a:r>
          </a:p>
          <a:p>
            <a:pPr>
              <a:lnSpc>
                <a:spcPct val="200000"/>
              </a:lnSpc>
            </a:pPr>
            <a:r>
              <a:rPr lang="pt-BR" sz="2800" dirty="0">
                <a:ea typeface="Calibri" panose="020F0502020204030204" pitchFamily="34" charset="0"/>
                <a:cs typeface="Times New Roman" panose="02020603050405020304" pitchFamily="18" charset="0"/>
              </a:rPr>
              <a:t>	Illum indignanti similem similemque minanti</a:t>
            </a:r>
          </a:p>
          <a:p>
            <a:pPr>
              <a:lnSpc>
                <a:spcPct val="200000"/>
              </a:lnSpc>
            </a:pPr>
            <a:r>
              <a:rPr lang="pt-BR" sz="2800" dirty="0">
                <a:ea typeface="Calibri" panose="020F0502020204030204" pitchFamily="34" charset="0"/>
                <a:cs typeface="Times New Roman" panose="02020603050405020304" pitchFamily="18" charset="0"/>
              </a:rPr>
              <a:t>650	aspiceres, pontem auderet quia vellere Cocles</a:t>
            </a:r>
          </a:p>
          <a:p>
            <a:pPr>
              <a:lnSpc>
                <a:spcPct val="200000"/>
              </a:lnSpc>
            </a:pPr>
            <a:r>
              <a:rPr lang="pt-BR" sz="2800" dirty="0">
                <a:ea typeface="Calibri" panose="020F0502020204030204" pitchFamily="34" charset="0"/>
                <a:cs typeface="Times New Roman" panose="02020603050405020304" pitchFamily="18" charset="0"/>
              </a:rPr>
              <a:t>	et fluvium vinclis innaret Cloelia ruptis.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c.</a:t>
            </a:r>
            <a:r>
              <a:rPr lang="nl-NL" sz="2400" dirty="0">
                <a:solidFill>
                  <a:schemeClr val="bg1"/>
                </a:solidFill>
              </a:rPr>
              <a:t> </a:t>
            </a:r>
            <a:r>
              <a:rPr lang="nl-NL" sz="2000" dirty="0">
                <a:solidFill>
                  <a:schemeClr val="bg1"/>
                </a:solidFill>
              </a:rPr>
              <a:t>Het vervolg van de koningstijd (p.144); 646 - 651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73668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138</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In summo custos Tarpeiae Manlius arcis</a:t>
            </a:r>
          </a:p>
          <a:p>
            <a:pPr>
              <a:lnSpc>
                <a:spcPct val="200000"/>
              </a:lnSpc>
            </a:pPr>
            <a:r>
              <a:rPr lang="pt-BR" sz="2800" dirty="0">
                <a:ea typeface="Calibri" panose="020F0502020204030204" pitchFamily="34" charset="0"/>
                <a:cs typeface="Times New Roman" panose="02020603050405020304" pitchFamily="18" charset="0"/>
              </a:rPr>
              <a:t>	stabat pro templo et Capitolia celsa tenebat,</a:t>
            </a:r>
          </a:p>
          <a:p>
            <a:pPr>
              <a:lnSpc>
                <a:spcPct val="200000"/>
              </a:lnSpc>
            </a:pPr>
            <a:r>
              <a:rPr lang="pt-BR" sz="2800" dirty="0">
                <a:ea typeface="Calibri" panose="020F0502020204030204" pitchFamily="34" charset="0"/>
                <a:cs typeface="Times New Roman" panose="02020603050405020304" pitchFamily="18" charset="0"/>
              </a:rPr>
              <a:t>	Romuleoque recens horrebat regia culmo.</a:t>
            </a:r>
          </a:p>
          <a:p>
            <a:pPr>
              <a:lnSpc>
                <a:spcPct val="200000"/>
              </a:lnSpc>
            </a:pPr>
            <a:r>
              <a:rPr lang="pt-BR" sz="2800" dirty="0">
                <a:ea typeface="Calibri" panose="020F0502020204030204" pitchFamily="34" charset="0"/>
                <a:cs typeface="Times New Roman" panose="02020603050405020304" pitchFamily="18" charset="0"/>
              </a:rPr>
              <a:t>655	Atque hic auratis volitans argenteus anser</a:t>
            </a:r>
          </a:p>
          <a:p>
            <a:pPr>
              <a:lnSpc>
                <a:spcPct val="200000"/>
              </a:lnSpc>
            </a:pPr>
            <a:r>
              <a:rPr lang="pt-BR" sz="2800" dirty="0">
                <a:ea typeface="Calibri" panose="020F0502020204030204" pitchFamily="34" charset="0"/>
                <a:cs typeface="Times New Roman" panose="02020603050405020304" pitchFamily="18" charset="0"/>
              </a:rPr>
              <a:t>	porticibus Gallos in limine adesse canebat;</a:t>
            </a:r>
          </a:p>
          <a:p>
            <a:pPr>
              <a:lnSpc>
                <a:spcPct val="200000"/>
              </a:lnSpc>
            </a:pPr>
            <a:r>
              <a:rPr lang="pt-BR" sz="2800" dirty="0">
                <a:ea typeface="Calibri" panose="020F0502020204030204" pitchFamily="34" charset="0"/>
                <a:cs typeface="Times New Roman" panose="02020603050405020304" pitchFamily="18" charset="0"/>
              </a:rPr>
              <a:t>	Galli per dumos aderant arcemque tenebant</a:t>
            </a:r>
          </a:p>
          <a:p>
            <a:pPr>
              <a:lnSpc>
                <a:spcPct val="200000"/>
              </a:lnSpc>
            </a:pPr>
            <a:r>
              <a:rPr lang="pt-BR" sz="2800" dirty="0">
                <a:ea typeface="Calibri" panose="020F0502020204030204" pitchFamily="34" charset="0"/>
                <a:cs typeface="Times New Roman" panose="02020603050405020304" pitchFamily="18" charset="0"/>
              </a:rPr>
              <a:t>	defensi tenebris et dono noctis opacae.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d.</a:t>
            </a:r>
            <a:r>
              <a:rPr lang="nl-NL" sz="2400" dirty="0">
                <a:solidFill>
                  <a:schemeClr val="bg1"/>
                </a:solidFill>
              </a:rPr>
              <a:t> </a:t>
            </a:r>
            <a:r>
              <a:rPr lang="nl-NL" sz="2000" dirty="0">
                <a:solidFill>
                  <a:schemeClr val="bg1"/>
                </a:solidFill>
              </a:rPr>
              <a:t>Rome in gevaar (p.146); 652 - 658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5852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139</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Aurea caesaries ollis atque aurea vestis,</a:t>
            </a:r>
          </a:p>
          <a:p>
            <a:pPr>
              <a:lnSpc>
                <a:spcPct val="200000"/>
              </a:lnSpc>
            </a:pPr>
            <a:r>
              <a:rPr lang="pt-BR" sz="2800" dirty="0">
                <a:ea typeface="Calibri" panose="020F0502020204030204" pitchFamily="34" charset="0"/>
                <a:cs typeface="Times New Roman" panose="02020603050405020304" pitchFamily="18" charset="0"/>
              </a:rPr>
              <a:t>660	virgatis lucent sagulis, tum lactea colla</a:t>
            </a:r>
          </a:p>
          <a:p>
            <a:pPr>
              <a:lnSpc>
                <a:spcPct val="200000"/>
              </a:lnSpc>
            </a:pPr>
            <a:r>
              <a:rPr lang="pt-BR" sz="2800" dirty="0">
                <a:ea typeface="Calibri" panose="020F0502020204030204" pitchFamily="34" charset="0"/>
                <a:cs typeface="Times New Roman" panose="02020603050405020304" pitchFamily="18" charset="0"/>
              </a:rPr>
              <a:t>	auro innectuntur, duo quisque Alpina coruscant</a:t>
            </a:r>
          </a:p>
          <a:p>
            <a:pPr>
              <a:lnSpc>
                <a:spcPct val="200000"/>
              </a:lnSpc>
            </a:pPr>
            <a:r>
              <a:rPr lang="pt-BR" sz="2800" dirty="0">
                <a:ea typeface="Calibri" panose="020F0502020204030204" pitchFamily="34" charset="0"/>
                <a:cs typeface="Times New Roman" panose="02020603050405020304" pitchFamily="18" charset="0"/>
              </a:rPr>
              <a:t>	gaesa manu, scutis protecti corpora longis.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d.</a:t>
            </a:r>
            <a:r>
              <a:rPr lang="nl-NL" sz="2400" dirty="0">
                <a:solidFill>
                  <a:schemeClr val="bg1"/>
                </a:solidFill>
              </a:rPr>
              <a:t> </a:t>
            </a:r>
            <a:r>
              <a:rPr lang="nl-NL" sz="2000" dirty="0">
                <a:solidFill>
                  <a:schemeClr val="bg1"/>
                </a:solidFill>
              </a:rPr>
              <a:t>Rome in gevaar (p.146); 659 - 662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9254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iam</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finis</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erat</a:t>
            </a:r>
            <a:r>
              <a:rPr lang="nl-NL" sz="2800" spc="400" dirty="0">
                <a:ea typeface="Calibri" panose="020F0502020204030204" pitchFamily="34" charset="0"/>
                <a:cs typeface="Times New Roman" panose="02020603050405020304" pitchFamily="18" charset="0"/>
              </a:rPr>
              <a:t>, cum </a:t>
            </a:r>
            <a:r>
              <a:rPr lang="nl-NL" sz="2800" spc="400" dirty="0" err="1">
                <a:ea typeface="Calibri" panose="020F0502020204030204" pitchFamily="34" charset="0"/>
                <a:cs typeface="Times New Roman" panose="02020603050405020304" pitchFamily="18" charset="0"/>
              </a:rPr>
              <a:t>Iuppiter</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aethere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summo</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despiciens</a:t>
            </a:r>
            <a:r>
              <a:rPr lang="nl-NL" sz="2800" spc="400" dirty="0">
                <a:ea typeface="Calibri" panose="020F0502020204030204" pitchFamily="34" charset="0"/>
                <a:cs typeface="Times New Roman" panose="02020603050405020304" pitchFamily="18" charset="0"/>
              </a:rPr>
              <a:t> mare </a:t>
            </a:r>
            <a:r>
              <a:rPr lang="nl-NL" sz="2800" spc="400" dirty="0" err="1">
                <a:ea typeface="Calibri" panose="020F0502020204030204" pitchFamily="34" charset="0"/>
                <a:cs typeface="Times New Roman" panose="02020603050405020304" pitchFamily="18" charset="0"/>
              </a:rPr>
              <a:t>velivolum</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terrasque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iacentis</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225	</a:t>
            </a:r>
            <a:r>
              <a:rPr lang="nl-NL" sz="2800" spc="400" dirty="0" err="1">
                <a:ea typeface="Calibri" panose="020F0502020204030204" pitchFamily="34" charset="0"/>
                <a:cs typeface="Times New Roman" panose="02020603050405020304" pitchFamily="18" charset="0"/>
              </a:rPr>
              <a:t>litoraque</a:t>
            </a: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latos</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populos</a:t>
            </a:r>
            <a:r>
              <a:rPr lang="nl-NL" sz="2800" spc="400" dirty="0">
                <a:ea typeface="Calibri" panose="020F0502020204030204" pitchFamily="34" charset="0"/>
                <a:cs typeface="Times New Roman" panose="02020603050405020304" pitchFamily="18" charset="0"/>
              </a:rPr>
              <a:t>, sic </a:t>
            </a:r>
            <a:r>
              <a:rPr lang="nl-NL" sz="2800" spc="400" dirty="0" err="1">
                <a:ea typeface="Calibri" panose="020F0502020204030204" pitchFamily="34" charset="0"/>
                <a:cs typeface="Times New Roman" panose="02020603050405020304" pitchFamily="18" charset="0"/>
              </a:rPr>
              <a:t>vertice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caeli</a:t>
            </a:r>
            <a:endParaRPr lang="nl-NL" sz="2800" spc="400" dirty="0">
              <a:ea typeface="Calibri" panose="020F0502020204030204" pitchFamily="34" charset="0"/>
              <a:cs typeface="Times New Roman" panose="02020603050405020304" pitchFamily="18" charset="0"/>
            </a:endParaRPr>
          </a:p>
          <a:p>
            <a:pPr>
              <a:lnSpc>
                <a:spcPct val="200000"/>
              </a:lnSpc>
            </a:pP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constitit</a:t>
            </a:r>
            <a:r>
              <a:rPr lang="nl-NL" sz="2800" spc="400" dirty="0">
                <a:ea typeface="Calibri" panose="020F0502020204030204" pitchFamily="34" charset="0"/>
                <a:cs typeface="Times New Roman" panose="02020603050405020304" pitchFamily="18" charset="0"/>
              </a:rPr>
              <a:t> et </a:t>
            </a:r>
            <a:r>
              <a:rPr lang="nl-NL" sz="2800" spc="400" dirty="0" err="1">
                <a:ea typeface="Calibri" panose="020F0502020204030204" pitchFamily="34" charset="0"/>
                <a:cs typeface="Times New Roman" panose="02020603050405020304" pitchFamily="18" charset="0"/>
              </a:rPr>
              <a:t>Libyae</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defixit</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lumina</a:t>
            </a:r>
            <a:r>
              <a:rPr lang="nl-NL" sz="2800" spc="400" dirty="0">
                <a:ea typeface="Calibri" panose="020F0502020204030204" pitchFamily="34" charset="0"/>
                <a:cs typeface="Times New Roman" panose="02020603050405020304" pitchFamily="18" charset="0"/>
              </a:rPr>
              <a:t> </a:t>
            </a:r>
            <a:r>
              <a:rPr lang="nl-NL" sz="2800" spc="400" dirty="0" err="1">
                <a:ea typeface="Calibri" panose="020F0502020204030204" pitchFamily="34" charset="0"/>
                <a:cs typeface="Times New Roman" panose="02020603050405020304" pitchFamily="18" charset="0"/>
              </a:rPr>
              <a:t>regnis</a:t>
            </a:r>
            <a:r>
              <a:rPr lang="nl-NL" sz="2800" spc="400" dirty="0">
                <a:ea typeface="Calibri" panose="020F0502020204030204" pitchFamily="34" charset="0"/>
                <a:cs typeface="Times New Roman" panose="02020603050405020304" pitchFamily="18" charset="0"/>
              </a:rPr>
              <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223 - 226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D4C8316-8081-42CA-95E9-9B386D5BD54A}"/>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12" name="Tekstvak 11">
            <a:extLst>
              <a:ext uri="{FF2B5EF4-FFF2-40B4-BE49-F238E27FC236}">
                <a16:creationId xmlns:a16="http://schemas.microsoft.com/office/drawing/2014/main" id="{F9BD9CD0-C002-42E6-895D-FD7E0FB7AFFB}"/>
              </a:ext>
            </a:extLst>
          </p:cNvPr>
          <p:cNvSpPr txBox="1"/>
          <p:nvPr/>
        </p:nvSpPr>
        <p:spPr>
          <a:xfrm>
            <a:off x="1825359" y="71160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3" name="Tekstvak 12">
            <a:extLst>
              <a:ext uri="{FF2B5EF4-FFF2-40B4-BE49-F238E27FC236}">
                <a16:creationId xmlns:a16="http://schemas.microsoft.com/office/drawing/2014/main" id="{7EB931B5-5C40-4148-81BC-FD6833E62279}"/>
              </a:ext>
            </a:extLst>
          </p:cNvPr>
          <p:cNvSpPr txBox="1"/>
          <p:nvPr/>
        </p:nvSpPr>
        <p:spPr>
          <a:xfrm>
            <a:off x="1184793" y="71239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4" name="Tekstvak 13">
            <a:extLst>
              <a:ext uri="{FF2B5EF4-FFF2-40B4-BE49-F238E27FC236}">
                <a16:creationId xmlns:a16="http://schemas.microsoft.com/office/drawing/2014/main" id="{0A563171-18AD-4D43-993B-E0799D6B8AE7}"/>
              </a:ext>
            </a:extLst>
          </p:cNvPr>
          <p:cNvSpPr txBox="1"/>
          <p:nvPr/>
        </p:nvSpPr>
        <p:spPr>
          <a:xfrm>
            <a:off x="8977686" y="71239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5" name="Tekstvak 14">
            <a:extLst>
              <a:ext uri="{FF2B5EF4-FFF2-40B4-BE49-F238E27FC236}">
                <a16:creationId xmlns:a16="http://schemas.microsoft.com/office/drawing/2014/main" id="{E726A7FA-0079-4C80-9742-6AA94D06A949}"/>
              </a:ext>
            </a:extLst>
          </p:cNvPr>
          <p:cNvSpPr txBox="1"/>
          <p:nvPr/>
        </p:nvSpPr>
        <p:spPr>
          <a:xfrm>
            <a:off x="9891271" y="71239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6" name="Tekstvak 15">
            <a:extLst>
              <a:ext uri="{FF2B5EF4-FFF2-40B4-BE49-F238E27FC236}">
                <a16:creationId xmlns:a16="http://schemas.microsoft.com/office/drawing/2014/main" id="{F8340442-B597-4B2A-A622-2DC1D771AEE4}"/>
              </a:ext>
            </a:extLst>
          </p:cNvPr>
          <p:cNvSpPr txBox="1"/>
          <p:nvPr/>
        </p:nvSpPr>
        <p:spPr>
          <a:xfrm>
            <a:off x="2629714" y="71641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17" name="Tekstvak 16">
            <a:extLst>
              <a:ext uri="{FF2B5EF4-FFF2-40B4-BE49-F238E27FC236}">
                <a16:creationId xmlns:a16="http://schemas.microsoft.com/office/drawing/2014/main" id="{6A0B2959-F2C6-4B32-A1C0-93C4576A84EC}"/>
              </a:ext>
            </a:extLst>
          </p:cNvPr>
          <p:cNvSpPr txBox="1"/>
          <p:nvPr/>
        </p:nvSpPr>
        <p:spPr>
          <a:xfrm>
            <a:off x="3425788" y="628656"/>
            <a:ext cx="313038" cy="369332"/>
          </a:xfrm>
          <a:prstGeom prst="rect">
            <a:avLst/>
          </a:prstGeom>
          <a:noFill/>
        </p:spPr>
        <p:txBody>
          <a:bodyPr wrap="square" rtlCol="0">
            <a:spAutoFit/>
          </a:bodyPr>
          <a:lstStyle/>
          <a:p>
            <a:r>
              <a:rPr lang="nl-NL" dirty="0">
                <a:latin typeface="Calibri" panose="020F0502020204030204" pitchFamily="34" charset="0"/>
              </a:rPr>
              <a:t>U</a:t>
            </a:r>
            <a:endParaRPr lang="nl-NL" dirty="0"/>
          </a:p>
        </p:txBody>
      </p:sp>
      <p:sp>
        <p:nvSpPr>
          <p:cNvPr id="18" name="Tekstvak 17">
            <a:extLst>
              <a:ext uri="{FF2B5EF4-FFF2-40B4-BE49-F238E27FC236}">
                <a16:creationId xmlns:a16="http://schemas.microsoft.com/office/drawing/2014/main" id="{C39BA14D-3106-4255-B59E-B7D811AA7965}"/>
              </a:ext>
            </a:extLst>
          </p:cNvPr>
          <p:cNvSpPr txBox="1"/>
          <p:nvPr/>
        </p:nvSpPr>
        <p:spPr>
          <a:xfrm>
            <a:off x="2930153" y="62865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19" name="Tekstvak 18">
            <a:extLst>
              <a:ext uri="{FF2B5EF4-FFF2-40B4-BE49-F238E27FC236}">
                <a16:creationId xmlns:a16="http://schemas.microsoft.com/office/drawing/2014/main" id="{AC22C796-B691-4E89-A6F5-BB5ECA615FEB}"/>
              </a:ext>
            </a:extLst>
          </p:cNvPr>
          <p:cNvSpPr txBox="1"/>
          <p:nvPr/>
        </p:nvSpPr>
        <p:spPr>
          <a:xfrm>
            <a:off x="3901492" y="71297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2" name="Tekstvak 21">
            <a:extLst>
              <a:ext uri="{FF2B5EF4-FFF2-40B4-BE49-F238E27FC236}">
                <a16:creationId xmlns:a16="http://schemas.microsoft.com/office/drawing/2014/main" id="{C465D257-1BF1-4E86-9AA4-2DBED4DDF4EF}"/>
              </a:ext>
            </a:extLst>
          </p:cNvPr>
          <p:cNvSpPr txBox="1"/>
          <p:nvPr/>
        </p:nvSpPr>
        <p:spPr>
          <a:xfrm>
            <a:off x="5620906" y="71239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3" name="Tekstvak 22">
            <a:extLst>
              <a:ext uri="{FF2B5EF4-FFF2-40B4-BE49-F238E27FC236}">
                <a16:creationId xmlns:a16="http://schemas.microsoft.com/office/drawing/2014/main" id="{598A4248-9FB8-4A3E-A28C-5D591429DCFE}"/>
              </a:ext>
            </a:extLst>
          </p:cNvPr>
          <p:cNvSpPr txBox="1"/>
          <p:nvPr/>
        </p:nvSpPr>
        <p:spPr>
          <a:xfrm>
            <a:off x="7285580" y="71239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24" name="Tekstvak 23">
            <a:extLst>
              <a:ext uri="{FF2B5EF4-FFF2-40B4-BE49-F238E27FC236}">
                <a16:creationId xmlns:a16="http://schemas.microsoft.com/office/drawing/2014/main" id="{E2409D02-14E7-4A65-8A4E-B945743910EF}"/>
              </a:ext>
            </a:extLst>
          </p:cNvPr>
          <p:cNvSpPr txBox="1"/>
          <p:nvPr/>
        </p:nvSpPr>
        <p:spPr>
          <a:xfrm>
            <a:off x="8355974" y="642928"/>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5" name="Tekstvak 24">
            <a:extLst>
              <a:ext uri="{FF2B5EF4-FFF2-40B4-BE49-F238E27FC236}">
                <a16:creationId xmlns:a16="http://schemas.microsoft.com/office/drawing/2014/main" id="{8762DB77-C472-4A51-A68A-0666765CA220}"/>
              </a:ext>
            </a:extLst>
          </p:cNvPr>
          <p:cNvSpPr txBox="1"/>
          <p:nvPr/>
        </p:nvSpPr>
        <p:spPr>
          <a:xfrm>
            <a:off x="7942352" y="642928"/>
            <a:ext cx="313038" cy="369332"/>
          </a:xfrm>
          <a:prstGeom prst="rect">
            <a:avLst/>
          </a:prstGeom>
          <a:noFill/>
        </p:spPr>
        <p:txBody>
          <a:bodyPr wrap="square" rtlCol="0">
            <a:spAutoFit/>
          </a:bodyPr>
          <a:lstStyle/>
          <a:p>
            <a:r>
              <a:rPr lang="nl-NL" dirty="0">
                <a:latin typeface="Calibri" panose="020F0502020204030204" pitchFamily="34" charset="0"/>
              </a:rPr>
              <a:t>U</a:t>
            </a:r>
            <a:endParaRPr lang="nl-NL" dirty="0"/>
          </a:p>
        </p:txBody>
      </p:sp>
      <p:sp>
        <p:nvSpPr>
          <p:cNvPr id="27" name="Tekstvak 26">
            <a:extLst>
              <a:ext uri="{FF2B5EF4-FFF2-40B4-BE49-F238E27FC236}">
                <a16:creationId xmlns:a16="http://schemas.microsoft.com/office/drawing/2014/main" id="{0CA4F40F-5BAB-420E-A813-E26DA4086188}"/>
              </a:ext>
            </a:extLst>
          </p:cNvPr>
          <p:cNvSpPr txBox="1"/>
          <p:nvPr/>
        </p:nvSpPr>
        <p:spPr>
          <a:xfrm>
            <a:off x="6203278" y="640460"/>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8" name="Tekstvak 27">
            <a:extLst>
              <a:ext uri="{FF2B5EF4-FFF2-40B4-BE49-F238E27FC236}">
                <a16:creationId xmlns:a16="http://schemas.microsoft.com/office/drawing/2014/main" id="{838D008E-49F4-46AC-B7C5-39486872EC5D}"/>
              </a:ext>
            </a:extLst>
          </p:cNvPr>
          <p:cNvSpPr txBox="1"/>
          <p:nvPr/>
        </p:nvSpPr>
        <p:spPr>
          <a:xfrm>
            <a:off x="6565990" y="63741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29" name="Tekstvak 28">
            <a:extLst>
              <a:ext uri="{FF2B5EF4-FFF2-40B4-BE49-F238E27FC236}">
                <a16:creationId xmlns:a16="http://schemas.microsoft.com/office/drawing/2014/main" id="{FA713EC1-F42B-4A08-A6B8-7C1429DEC288}"/>
              </a:ext>
            </a:extLst>
          </p:cNvPr>
          <p:cNvSpPr txBox="1"/>
          <p:nvPr/>
        </p:nvSpPr>
        <p:spPr>
          <a:xfrm>
            <a:off x="4757980" y="70993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0" name="Tekstvak 29">
            <a:extLst>
              <a:ext uri="{FF2B5EF4-FFF2-40B4-BE49-F238E27FC236}">
                <a16:creationId xmlns:a16="http://schemas.microsoft.com/office/drawing/2014/main" id="{FA2EA2C8-8077-49BE-88EB-CF0493D3288C}"/>
              </a:ext>
            </a:extLst>
          </p:cNvPr>
          <p:cNvSpPr txBox="1"/>
          <p:nvPr/>
        </p:nvSpPr>
        <p:spPr>
          <a:xfrm>
            <a:off x="6568430" y="151738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1" name="Tekstvak 30">
            <a:extLst>
              <a:ext uri="{FF2B5EF4-FFF2-40B4-BE49-F238E27FC236}">
                <a16:creationId xmlns:a16="http://schemas.microsoft.com/office/drawing/2014/main" id="{37FB5B85-D456-4E54-9C2E-674E0348809B}"/>
              </a:ext>
            </a:extLst>
          </p:cNvPr>
          <p:cNvSpPr txBox="1"/>
          <p:nvPr/>
        </p:nvSpPr>
        <p:spPr>
          <a:xfrm>
            <a:off x="1418590" y="152248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2" name="Tekstvak 31">
            <a:extLst>
              <a:ext uri="{FF2B5EF4-FFF2-40B4-BE49-F238E27FC236}">
                <a16:creationId xmlns:a16="http://schemas.microsoft.com/office/drawing/2014/main" id="{FB13F0F5-CFAE-4EC7-B4B1-6F381FBB5927}"/>
              </a:ext>
            </a:extLst>
          </p:cNvPr>
          <p:cNvSpPr txBox="1"/>
          <p:nvPr/>
        </p:nvSpPr>
        <p:spPr>
          <a:xfrm>
            <a:off x="2287816" y="148129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3" name="Tekstvak 32">
            <a:extLst>
              <a:ext uri="{FF2B5EF4-FFF2-40B4-BE49-F238E27FC236}">
                <a16:creationId xmlns:a16="http://schemas.microsoft.com/office/drawing/2014/main" id="{884C78E9-C144-4B94-9ED5-11B602EC3DAF}"/>
              </a:ext>
            </a:extLst>
          </p:cNvPr>
          <p:cNvSpPr txBox="1"/>
          <p:nvPr/>
        </p:nvSpPr>
        <p:spPr>
          <a:xfrm>
            <a:off x="8946307" y="152248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4" name="Tekstvak 33">
            <a:extLst>
              <a:ext uri="{FF2B5EF4-FFF2-40B4-BE49-F238E27FC236}">
                <a16:creationId xmlns:a16="http://schemas.microsoft.com/office/drawing/2014/main" id="{50277F94-8673-4575-BE2A-19979EE36735}"/>
              </a:ext>
            </a:extLst>
          </p:cNvPr>
          <p:cNvSpPr txBox="1"/>
          <p:nvPr/>
        </p:nvSpPr>
        <p:spPr>
          <a:xfrm>
            <a:off x="1956490" y="148129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5" name="Tekstvak 34">
            <a:extLst>
              <a:ext uri="{FF2B5EF4-FFF2-40B4-BE49-F238E27FC236}">
                <a16:creationId xmlns:a16="http://schemas.microsoft.com/office/drawing/2014/main" id="{5DA1F05E-A508-4513-9CCB-3AD962EE4CFC}"/>
              </a:ext>
            </a:extLst>
          </p:cNvPr>
          <p:cNvSpPr txBox="1"/>
          <p:nvPr/>
        </p:nvSpPr>
        <p:spPr>
          <a:xfrm>
            <a:off x="9539852" y="152248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6" name="Tekstvak 35">
            <a:extLst>
              <a:ext uri="{FF2B5EF4-FFF2-40B4-BE49-F238E27FC236}">
                <a16:creationId xmlns:a16="http://schemas.microsoft.com/office/drawing/2014/main" id="{950112C5-311B-4E68-A2F9-B4F0EEADDC60}"/>
              </a:ext>
            </a:extLst>
          </p:cNvPr>
          <p:cNvSpPr txBox="1"/>
          <p:nvPr/>
        </p:nvSpPr>
        <p:spPr>
          <a:xfrm>
            <a:off x="2543471" y="1526505"/>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37" name="Tekstvak 36">
            <a:extLst>
              <a:ext uri="{FF2B5EF4-FFF2-40B4-BE49-F238E27FC236}">
                <a16:creationId xmlns:a16="http://schemas.microsoft.com/office/drawing/2014/main" id="{0757B5DB-1E9B-41B9-A3B5-1E282263727B}"/>
              </a:ext>
            </a:extLst>
          </p:cNvPr>
          <p:cNvSpPr txBox="1"/>
          <p:nvPr/>
        </p:nvSpPr>
        <p:spPr>
          <a:xfrm>
            <a:off x="3997913" y="148531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8" name="Tekstvak 37">
            <a:extLst>
              <a:ext uri="{FF2B5EF4-FFF2-40B4-BE49-F238E27FC236}">
                <a16:creationId xmlns:a16="http://schemas.microsoft.com/office/drawing/2014/main" id="{2888135B-2AC3-406E-AA9B-08B4BEB4C276}"/>
              </a:ext>
            </a:extLst>
          </p:cNvPr>
          <p:cNvSpPr txBox="1"/>
          <p:nvPr/>
        </p:nvSpPr>
        <p:spPr>
          <a:xfrm>
            <a:off x="3584291" y="1485315"/>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39" name="Tekstvak 38">
            <a:extLst>
              <a:ext uri="{FF2B5EF4-FFF2-40B4-BE49-F238E27FC236}">
                <a16:creationId xmlns:a16="http://schemas.microsoft.com/office/drawing/2014/main" id="{AA9E9E6F-2553-4A47-A00E-44EB8AF63416}"/>
              </a:ext>
            </a:extLst>
          </p:cNvPr>
          <p:cNvSpPr txBox="1"/>
          <p:nvPr/>
        </p:nvSpPr>
        <p:spPr>
          <a:xfrm>
            <a:off x="4619921" y="152306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0" name="Tekstvak 39">
            <a:extLst>
              <a:ext uri="{FF2B5EF4-FFF2-40B4-BE49-F238E27FC236}">
                <a16:creationId xmlns:a16="http://schemas.microsoft.com/office/drawing/2014/main" id="{06EC3489-FCE7-422E-9814-9E34113EC923}"/>
              </a:ext>
            </a:extLst>
          </p:cNvPr>
          <p:cNvSpPr txBox="1"/>
          <p:nvPr/>
        </p:nvSpPr>
        <p:spPr>
          <a:xfrm>
            <a:off x="5260547" y="148187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1" name="Tekstvak 40">
            <a:extLst>
              <a:ext uri="{FF2B5EF4-FFF2-40B4-BE49-F238E27FC236}">
                <a16:creationId xmlns:a16="http://schemas.microsoft.com/office/drawing/2014/main" id="{E8DDA747-CF74-4F5C-8FC1-A870AFD0048A}"/>
              </a:ext>
            </a:extLst>
          </p:cNvPr>
          <p:cNvSpPr txBox="1"/>
          <p:nvPr/>
        </p:nvSpPr>
        <p:spPr>
          <a:xfrm>
            <a:off x="4865213" y="148187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2" name="Tekstvak 41">
            <a:extLst>
              <a:ext uri="{FF2B5EF4-FFF2-40B4-BE49-F238E27FC236}">
                <a16:creationId xmlns:a16="http://schemas.microsoft.com/office/drawing/2014/main" id="{B09293BC-1B8E-4411-8927-FD33EEEB7AB8}"/>
              </a:ext>
            </a:extLst>
          </p:cNvPr>
          <p:cNvSpPr txBox="1"/>
          <p:nvPr/>
        </p:nvSpPr>
        <p:spPr>
          <a:xfrm>
            <a:off x="5690111" y="152248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3" name="Tekstvak 42">
            <a:extLst>
              <a:ext uri="{FF2B5EF4-FFF2-40B4-BE49-F238E27FC236}">
                <a16:creationId xmlns:a16="http://schemas.microsoft.com/office/drawing/2014/main" id="{47CA9E30-0E35-4E39-A946-1BBA76B3873C}"/>
              </a:ext>
            </a:extLst>
          </p:cNvPr>
          <p:cNvSpPr txBox="1"/>
          <p:nvPr/>
        </p:nvSpPr>
        <p:spPr>
          <a:xfrm>
            <a:off x="7144473" y="1522489"/>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4" name="Tekstvak 43">
            <a:extLst>
              <a:ext uri="{FF2B5EF4-FFF2-40B4-BE49-F238E27FC236}">
                <a16:creationId xmlns:a16="http://schemas.microsoft.com/office/drawing/2014/main" id="{B2C89B7E-BD54-459B-B5DB-F9F4DA2A9912}"/>
              </a:ext>
            </a:extLst>
          </p:cNvPr>
          <p:cNvSpPr txBox="1"/>
          <p:nvPr/>
        </p:nvSpPr>
        <p:spPr>
          <a:xfrm>
            <a:off x="8443467" y="148129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5" name="Tekstvak 44">
            <a:extLst>
              <a:ext uri="{FF2B5EF4-FFF2-40B4-BE49-F238E27FC236}">
                <a16:creationId xmlns:a16="http://schemas.microsoft.com/office/drawing/2014/main" id="{35E8D5AC-E0E2-4D68-A8B0-A9461D7BCFE2}"/>
              </a:ext>
            </a:extLst>
          </p:cNvPr>
          <p:cNvSpPr txBox="1"/>
          <p:nvPr/>
        </p:nvSpPr>
        <p:spPr>
          <a:xfrm>
            <a:off x="7965837" y="1481299"/>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46" name="Tekstvak 45">
            <a:extLst>
              <a:ext uri="{FF2B5EF4-FFF2-40B4-BE49-F238E27FC236}">
                <a16:creationId xmlns:a16="http://schemas.microsoft.com/office/drawing/2014/main" id="{69CF0EB7-1AC1-4CA3-84CD-BE438A8CD58B}"/>
              </a:ext>
            </a:extLst>
          </p:cNvPr>
          <p:cNvSpPr txBox="1"/>
          <p:nvPr/>
        </p:nvSpPr>
        <p:spPr>
          <a:xfrm>
            <a:off x="6607870" y="239167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7" name="Tekstvak 46">
            <a:extLst>
              <a:ext uri="{FF2B5EF4-FFF2-40B4-BE49-F238E27FC236}">
                <a16:creationId xmlns:a16="http://schemas.microsoft.com/office/drawing/2014/main" id="{8DBE6F0B-09FC-43AC-B181-D06705CAAD82}"/>
              </a:ext>
            </a:extLst>
          </p:cNvPr>
          <p:cNvSpPr txBox="1"/>
          <p:nvPr/>
        </p:nvSpPr>
        <p:spPr>
          <a:xfrm>
            <a:off x="3727540" y="2391677"/>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8" name="Tekstvak 47">
            <a:extLst>
              <a:ext uri="{FF2B5EF4-FFF2-40B4-BE49-F238E27FC236}">
                <a16:creationId xmlns:a16="http://schemas.microsoft.com/office/drawing/2014/main" id="{1B7802BB-B61F-4972-9F7B-7ED83E1CD4D0}"/>
              </a:ext>
            </a:extLst>
          </p:cNvPr>
          <p:cNvSpPr txBox="1"/>
          <p:nvPr/>
        </p:nvSpPr>
        <p:spPr>
          <a:xfrm>
            <a:off x="1285081" y="2394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49" name="Tekstvak 48">
            <a:extLst>
              <a:ext uri="{FF2B5EF4-FFF2-40B4-BE49-F238E27FC236}">
                <a16:creationId xmlns:a16="http://schemas.microsoft.com/office/drawing/2014/main" id="{59E7A296-3142-472E-A5A8-C3547C0FBC58}"/>
              </a:ext>
            </a:extLst>
          </p:cNvPr>
          <p:cNvSpPr txBox="1"/>
          <p:nvPr/>
        </p:nvSpPr>
        <p:spPr>
          <a:xfrm>
            <a:off x="1953139" y="23528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0" name="Tekstvak 49">
            <a:extLst>
              <a:ext uri="{FF2B5EF4-FFF2-40B4-BE49-F238E27FC236}">
                <a16:creationId xmlns:a16="http://schemas.microsoft.com/office/drawing/2014/main" id="{61EE4DCF-3EFF-4B65-ACDB-0F8517892871}"/>
              </a:ext>
            </a:extLst>
          </p:cNvPr>
          <p:cNvSpPr txBox="1"/>
          <p:nvPr/>
        </p:nvSpPr>
        <p:spPr>
          <a:xfrm>
            <a:off x="8904238" y="2394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1" name="Tekstvak 50">
            <a:extLst>
              <a:ext uri="{FF2B5EF4-FFF2-40B4-BE49-F238E27FC236}">
                <a16:creationId xmlns:a16="http://schemas.microsoft.com/office/drawing/2014/main" id="{2D4AD7C4-0E66-4420-B5B3-FF463848C4A2}"/>
              </a:ext>
            </a:extLst>
          </p:cNvPr>
          <p:cNvSpPr txBox="1"/>
          <p:nvPr/>
        </p:nvSpPr>
        <p:spPr>
          <a:xfrm>
            <a:off x="1548661" y="23528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2" name="Tekstvak 51">
            <a:extLst>
              <a:ext uri="{FF2B5EF4-FFF2-40B4-BE49-F238E27FC236}">
                <a16:creationId xmlns:a16="http://schemas.microsoft.com/office/drawing/2014/main" id="{C7E21DD1-A3FC-4E77-A060-D9AF6AD05249}"/>
              </a:ext>
            </a:extLst>
          </p:cNvPr>
          <p:cNvSpPr txBox="1"/>
          <p:nvPr/>
        </p:nvSpPr>
        <p:spPr>
          <a:xfrm>
            <a:off x="9324047" y="2394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3" name="Tekstvak 52">
            <a:extLst>
              <a:ext uri="{FF2B5EF4-FFF2-40B4-BE49-F238E27FC236}">
                <a16:creationId xmlns:a16="http://schemas.microsoft.com/office/drawing/2014/main" id="{8ABEA93A-C291-4FD0-AFEF-DAF2F083F82E}"/>
              </a:ext>
            </a:extLst>
          </p:cNvPr>
          <p:cNvSpPr txBox="1"/>
          <p:nvPr/>
        </p:nvSpPr>
        <p:spPr>
          <a:xfrm>
            <a:off x="2922026" y="2398088"/>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4" name="Tekstvak 53">
            <a:extLst>
              <a:ext uri="{FF2B5EF4-FFF2-40B4-BE49-F238E27FC236}">
                <a16:creationId xmlns:a16="http://schemas.microsoft.com/office/drawing/2014/main" id="{0F9304C2-8C93-499F-8F47-0D2B20D7C359}"/>
              </a:ext>
            </a:extLst>
          </p:cNvPr>
          <p:cNvSpPr txBox="1"/>
          <p:nvPr/>
        </p:nvSpPr>
        <p:spPr>
          <a:xfrm>
            <a:off x="4129796" y="239465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5" name="Tekstvak 54">
            <a:extLst>
              <a:ext uri="{FF2B5EF4-FFF2-40B4-BE49-F238E27FC236}">
                <a16:creationId xmlns:a16="http://schemas.microsoft.com/office/drawing/2014/main" id="{09903EB5-FAD4-4911-8CA6-A9827075B952}"/>
              </a:ext>
            </a:extLst>
          </p:cNvPr>
          <p:cNvSpPr txBox="1"/>
          <p:nvPr/>
        </p:nvSpPr>
        <p:spPr>
          <a:xfrm>
            <a:off x="5337350" y="235346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6" name="Tekstvak 55">
            <a:extLst>
              <a:ext uri="{FF2B5EF4-FFF2-40B4-BE49-F238E27FC236}">
                <a16:creationId xmlns:a16="http://schemas.microsoft.com/office/drawing/2014/main" id="{62CB7FDC-1321-4216-BEA4-4B92D9A84FE7}"/>
              </a:ext>
            </a:extLst>
          </p:cNvPr>
          <p:cNvSpPr txBox="1"/>
          <p:nvPr/>
        </p:nvSpPr>
        <p:spPr>
          <a:xfrm>
            <a:off x="4859720" y="235346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57" name="Tekstvak 56">
            <a:extLst>
              <a:ext uri="{FF2B5EF4-FFF2-40B4-BE49-F238E27FC236}">
                <a16:creationId xmlns:a16="http://schemas.microsoft.com/office/drawing/2014/main" id="{13B9F2CB-FA94-4FA3-8DEA-7B9418321EA6}"/>
              </a:ext>
            </a:extLst>
          </p:cNvPr>
          <p:cNvSpPr txBox="1"/>
          <p:nvPr/>
        </p:nvSpPr>
        <p:spPr>
          <a:xfrm>
            <a:off x="5776058" y="2394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8" name="Tekstvak 57">
            <a:extLst>
              <a:ext uri="{FF2B5EF4-FFF2-40B4-BE49-F238E27FC236}">
                <a16:creationId xmlns:a16="http://schemas.microsoft.com/office/drawing/2014/main" id="{31253FA6-E3D6-4F38-8B45-F4C0780B4271}"/>
              </a:ext>
            </a:extLst>
          </p:cNvPr>
          <p:cNvSpPr txBox="1"/>
          <p:nvPr/>
        </p:nvSpPr>
        <p:spPr>
          <a:xfrm>
            <a:off x="7340148" y="2394072"/>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59" name="Tekstvak 58">
            <a:extLst>
              <a:ext uri="{FF2B5EF4-FFF2-40B4-BE49-F238E27FC236}">
                <a16:creationId xmlns:a16="http://schemas.microsoft.com/office/drawing/2014/main" id="{183AA3DD-B5D8-47E8-9B49-60041C92FF14}"/>
              </a:ext>
            </a:extLst>
          </p:cNvPr>
          <p:cNvSpPr txBox="1"/>
          <p:nvPr/>
        </p:nvSpPr>
        <p:spPr>
          <a:xfrm>
            <a:off x="8154510" y="23528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0" name="Tekstvak 59">
            <a:extLst>
              <a:ext uri="{FF2B5EF4-FFF2-40B4-BE49-F238E27FC236}">
                <a16:creationId xmlns:a16="http://schemas.microsoft.com/office/drawing/2014/main" id="{E8ED1CDE-781E-49D5-9287-BB31DF6AF6CE}"/>
              </a:ext>
            </a:extLst>
          </p:cNvPr>
          <p:cNvSpPr txBox="1"/>
          <p:nvPr/>
        </p:nvSpPr>
        <p:spPr>
          <a:xfrm>
            <a:off x="7786608" y="2352882"/>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1" name="Boog 60">
            <a:extLst>
              <a:ext uri="{FF2B5EF4-FFF2-40B4-BE49-F238E27FC236}">
                <a16:creationId xmlns:a16="http://schemas.microsoft.com/office/drawing/2014/main" id="{E651EE74-ED51-4D48-A74A-6E4AF7673963}"/>
              </a:ext>
            </a:extLst>
          </p:cNvPr>
          <p:cNvSpPr/>
          <p:nvPr/>
        </p:nvSpPr>
        <p:spPr>
          <a:xfrm rot="5400000">
            <a:off x="2936578" y="2682613"/>
            <a:ext cx="236656" cy="526299"/>
          </a:xfrm>
          <a:prstGeom prst="arc">
            <a:avLst>
              <a:gd name="adj1" fmla="val 16200000"/>
              <a:gd name="adj2" fmla="val 5353609"/>
            </a:avLst>
          </a:prstGeom>
          <a:ln w="317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2" name="Tekstvak 61">
            <a:extLst>
              <a:ext uri="{FF2B5EF4-FFF2-40B4-BE49-F238E27FC236}">
                <a16:creationId xmlns:a16="http://schemas.microsoft.com/office/drawing/2014/main" id="{8D7F62FB-EBAF-404E-AB10-8CD736D2E175}"/>
              </a:ext>
            </a:extLst>
          </p:cNvPr>
          <p:cNvSpPr txBox="1"/>
          <p:nvPr/>
        </p:nvSpPr>
        <p:spPr>
          <a:xfrm>
            <a:off x="5087908" y="322101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3" name="Tekstvak 62">
            <a:extLst>
              <a:ext uri="{FF2B5EF4-FFF2-40B4-BE49-F238E27FC236}">
                <a16:creationId xmlns:a16="http://schemas.microsoft.com/office/drawing/2014/main" id="{198E318B-E15E-4520-A530-9676E209AC35}"/>
              </a:ext>
            </a:extLst>
          </p:cNvPr>
          <p:cNvSpPr txBox="1"/>
          <p:nvPr/>
        </p:nvSpPr>
        <p:spPr>
          <a:xfrm>
            <a:off x="1385665" y="322340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4" name="Tekstvak 63">
            <a:extLst>
              <a:ext uri="{FF2B5EF4-FFF2-40B4-BE49-F238E27FC236}">
                <a16:creationId xmlns:a16="http://schemas.microsoft.com/office/drawing/2014/main" id="{6C4E5969-91DD-4D64-BE66-D035E225F25F}"/>
              </a:ext>
            </a:extLst>
          </p:cNvPr>
          <p:cNvSpPr txBox="1"/>
          <p:nvPr/>
        </p:nvSpPr>
        <p:spPr>
          <a:xfrm>
            <a:off x="2401195" y="318221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5" name="Tekstvak 64">
            <a:extLst>
              <a:ext uri="{FF2B5EF4-FFF2-40B4-BE49-F238E27FC236}">
                <a16:creationId xmlns:a16="http://schemas.microsoft.com/office/drawing/2014/main" id="{E37F10E3-A9F4-48A7-A486-0494BC281BD9}"/>
              </a:ext>
            </a:extLst>
          </p:cNvPr>
          <p:cNvSpPr txBox="1"/>
          <p:nvPr/>
        </p:nvSpPr>
        <p:spPr>
          <a:xfrm>
            <a:off x="7834390" y="322340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6" name="Tekstvak 65">
            <a:extLst>
              <a:ext uri="{FF2B5EF4-FFF2-40B4-BE49-F238E27FC236}">
                <a16:creationId xmlns:a16="http://schemas.microsoft.com/office/drawing/2014/main" id="{894E3CD2-A333-4C69-8FD0-2B1E1717E09E}"/>
              </a:ext>
            </a:extLst>
          </p:cNvPr>
          <p:cNvSpPr txBox="1"/>
          <p:nvPr/>
        </p:nvSpPr>
        <p:spPr>
          <a:xfrm>
            <a:off x="2106445" y="318221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67" name="Tekstvak 66">
            <a:extLst>
              <a:ext uri="{FF2B5EF4-FFF2-40B4-BE49-F238E27FC236}">
                <a16:creationId xmlns:a16="http://schemas.microsoft.com/office/drawing/2014/main" id="{B3E2B3E2-83CD-4650-B18E-AFB92F691248}"/>
              </a:ext>
            </a:extLst>
          </p:cNvPr>
          <p:cNvSpPr txBox="1"/>
          <p:nvPr/>
        </p:nvSpPr>
        <p:spPr>
          <a:xfrm>
            <a:off x="8464511" y="322340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8" name="Tekstvak 67">
            <a:extLst>
              <a:ext uri="{FF2B5EF4-FFF2-40B4-BE49-F238E27FC236}">
                <a16:creationId xmlns:a16="http://schemas.microsoft.com/office/drawing/2014/main" id="{B6F5EBFB-8962-4C03-A0EE-662FC5B06B6A}"/>
              </a:ext>
            </a:extLst>
          </p:cNvPr>
          <p:cNvSpPr txBox="1"/>
          <p:nvPr/>
        </p:nvSpPr>
        <p:spPr>
          <a:xfrm>
            <a:off x="4356680" y="322340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69" name="Tekstvak 68">
            <a:extLst>
              <a:ext uri="{FF2B5EF4-FFF2-40B4-BE49-F238E27FC236}">
                <a16:creationId xmlns:a16="http://schemas.microsoft.com/office/drawing/2014/main" id="{11B0E948-7FD9-4A58-9897-521000B9782E}"/>
              </a:ext>
            </a:extLst>
          </p:cNvPr>
          <p:cNvSpPr txBox="1"/>
          <p:nvPr/>
        </p:nvSpPr>
        <p:spPr>
          <a:xfrm>
            <a:off x="6352596" y="3223406"/>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0" name="Tekstvak 69">
            <a:extLst>
              <a:ext uri="{FF2B5EF4-FFF2-40B4-BE49-F238E27FC236}">
                <a16:creationId xmlns:a16="http://schemas.microsoft.com/office/drawing/2014/main" id="{1871A7B4-EE71-491F-A7F0-C464713137C1}"/>
              </a:ext>
            </a:extLst>
          </p:cNvPr>
          <p:cNvSpPr txBox="1"/>
          <p:nvPr/>
        </p:nvSpPr>
        <p:spPr>
          <a:xfrm>
            <a:off x="7230966" y="318221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1" name="Tekstvak 70">
            <a:extLst>
              <a:ext uri="{FF2B5EF4-FFF2-40B4-BE49-F238E27FC236}">
                <a16:creationId xmlns:a16="http://schemas.microsoft.com/office/drawing/2014/main" id="{7F6D1388-76A7-436A-91B1-B73943715D4A}"/>
              </a:ext>
            </a:extLst>
          </p:cNvPr>
          <p:cNvSpPr txBox="1"/>
          <p:nvPr/>
        </p:nvSpPr>
        <p:spPr>
          <a:xfrm>
            <a:off x="6817344" y="3182216"/>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2" name="Tekstvak 71">
            <a:extLst>
              <a:ext uri="{FF2B5EF4-FFF2-40B4-BE49-F238E27FC236}">
                <a16:creationId xmlns:a16="http://schemas.microsoft.com/office/drawing/2014/main" id="{D82836A1-2497-4E38-91EA-7D853844C8A9}"/>
              </a:ext>
            </a:extLst>
          </p:cNvPr>
          <p:cNvSpPr txBox="1"/>
          <p:nvPr/>
        </p:nvSpPr>
        <p:spPr>
          <a:xfrm>
            <a:off x="5418194" y="322101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3" name="Tekstvak 72">
            <a:extLst>
              <a:ext uri="{FF2B5EF4-FFF2-40B4-BE49-F238E27FC236}">
                <a16:creationId xmlns:a16="http://schemas.microsoft.com/office/drawing/2014/main" id="{BFEC0B90-3DFC-4681-9EDD-551CBDCCD60A}"/>
              </a:ext>
            </a:extLst>
          </p:cNvPr>
          <p:cNvSpPr txBox="1"/>
          <p:nvPr/>
        </p:nvSpPr>
        <p:spPr>
          <a:xfrm>
            <a:off x="5755707" y="322101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4" name="Tekstvak 73">
            <a:extLst>
              <a:ext uri="{FF2B5EF4-FFF2-40B4-BE49-F238E27FC236}">
                <a16:creationId xmlns:a16="http://schemas.microsoft.com/office/drawing/2014/main" id="{304D3A07-42FB-4152-B0BE-F8F62957901B}"/>
              </a:ext>
            </a:extLst>
          </p:cNvPr>
          <p:cNvSpPr txBox="1"/>
          <p:nvPr/>
        </p:nvSpPr>
        <p:spPr>
          <a:xfrm>
            <a:off x="2957251" y="3227721"/>
            <a:ext cx="319515" cy="369332"/>
          </a:xfrm>
          <a:prstGeom prst="rect">
            <a:avLst/>
          </a:prstGeom>
          <a:noFill/>
        </p:spPr>
        <p:txBody>
          <a:bodyPr wrap="square" rtlCol="0">
            <a:spAutoFit/>
          </a:bodyPr>
          <a:lstStyle/>
          <a:p>
            <a:r>
              <a:rPr lang="nl-NL">
                <a:latin typeface="Calibri" panose="020F0502020204030204" pitchFamily="34" charset="0"/>
              </a:rPr>
              <a:t>͞</a:t>
            </a:r>
            <a:endParaRPr lang="nl-NL"/>
          </a:p>
        </p:txBody>
      </p:sp>
      <p:sp>
        <p:nvSpPr>
          <p:cNvPr id="75" name="Tekstvak 74">
            <a:extLst>
              <a:ext uri="{FF2B5EF4-FFF2-40B4-BE49-F238E27FC236}">
                <a16:creationId xmlns:a16="http://schemas.microsoft.com/office/drawing/2014/main" id="{A17205D8-A1D7-4378-8EE0-90D2A8E13FDA}"/>
              </a:ext>
            </a:extLst>
          </p:cNvPr>
          <p:cNvSpPr txBox="1"/>
          <p:nvPr/>
        </p:nvSpPr>
        <p:spPr>
          <a:xfrm>
            <a:off x="3981925" y="318653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
        <p:nvSpPr>
          <p:cNvPr id="76" name="Tekstvak 75">
            <a:extLst>
              <a:ext uri="{FF2B5EF4-FFF2-40B4-BE49-F238E27FC236}">
                <a16:creationId xmlns:a16="http://schemas.microsoft.com/office/drawing/2014/main" id="{5F5264DF-FBC3-4E74-90EF-7DCA431963A5}"/>
              </a:ext>
            </a:extLst>
          </p:cNvPr>
          <p:cNvSpPr txBox="1"/>
          <p:nvPr/>
        </p:nvSpPr>
        <p:spPr>
          <a:xfrm>
            <a:off x="3559159" y="3186531"/>
            <a:ext cx="313038" cy="369332"/>
          </a:xfrm>
          <a:prstGeom prst="rect">
            <a:avLst/>
          </a:prstGeom>
          <a:noFill/>
        </p:spPr>
        <p:txBody>
          <a:bodyPr wrap="square" rtlCol="0">
            <a:spAutoFit/>
          </a:bodyPr>
          <a:lstStyle/>
          <a:p>
            <a:r>
              <a:rPr lang="nl-NL">
                <a:latin typeface="Calibri" panose="020F0502020204030204" pitchFamily="34" charset="0"/>
              </a:rPr>
              <a:t>U</a:t>
            </a:r>
            <a:endParaRPr lang="nl-NL"/>
          </a:p>
        </p:txBody>
      </p:sp>
    </p:spTree>
    <p:extLst>
      <p:ext uri="{BB962C8B-B14F-4D97-AF65-F5344CB8AC3E}">
        <p14:creationId xmlns:p14="http://schemas.microsoft.com/office/powerpoint/2010/main" val="23780205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140</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exsultantis Salios nudosque Lupercos</a:t>
            </a:r>
          </a:p>
          <a:p>
            <a:pPr>
              <a:lnSpc>
                <a:spcPct val="200000"/>
              </a:lnSpc>
            </a:pPr>
            <a:r>
              <a:rPr lang="pt-BR" sz="2800" dirty="0">
                <a:ea typeface="Calibri" panose="020F0502020204030204" pitchFamily="34" charset="0"/>
                <a:cs typeface="Times New Roman" panose="02020603050405020304" pitchFamily="18" charset="0"/>
              </a:rPr>
              <a:t>	lanigerosque apices et lapsa ancilia caelo</a:t>
            </a:r>
          </a:p>
          <a:p>
            <a:pPr>
              <a:lnSpc>
                <a:spcPct val="200000"/>
              </a:lnSpc>
            </a:pPr>
            <a:r>
              <a:rPr lang="pt-BR" sz="2800" dirty="0">
                <a:ea typeface="Calibri" panose="020F0502020204030204" pitchFamily="34" charset="0"/>
                <a:cs typeface="Times New Roman" panose="02020603050405020304" pitchFamily="18" charset="0"/>
              </a:rPr>
              <a:t>665	extuderat, castae ducebant sacra per urbem</a:t>
            </a:r>
          </a:p>
          <a:p>
            <a:pPr>
              <a:lnSpc>
                <a:spcPct val="200000"/>
              </a:lnSpc>
            </a:pPr>
            <a:r>
              <a:rPr lang="pt-BR" sz="2800" dirty="0">
                <a:ea typeface="Calibri" panose="020F0502020204030204" pitchFamily="34" charset="0"/>
                <a:cs typeface="Times New Roman" panose="02020603050405020304" pitchFamily="18" charset="0"/>
              </a:rPr>
              <a:t>	pilentis matres in mollibus. Hinc procul addit</a:t>
            </a:r>
          </a:p>
          <a:p>
            <a:pPr>
              <a:lnSpc>
                <a:spcPct val="200000"/>
              </a:lnSpc>
            </a:pPr>
            <a:r>
              <a:rPr lang="pt-BR" sz="2800" dirty="0">
                <a:ea typeface="Calibri" panose="020F0502020204030204" pitchFamily="34" charset="0"/>
                <a:cs typeface="Times New Roman" panose="02020603050405020304" pitchFamily="18" charset="0"/>
              </a:rPr>
              <a:t>	Tartareas etiam sedes, alta ostia Ditis,...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e.</a:t>
            </a:r>
            <a:r>
              <a:rPr lang="nl-NL" sz="2400" dirty="0">
                <a:solidFill>
                  <a:schemeClr val="bg1"/>
                </a:solidFill>
              </a:rPr>
              <a:t> </a:t>
            </a:r>
            <a:r>
              <a:rPr lang="nl-NL" sz="2000" dirty="0">
                <a:solidFill>
                  <a:schemeClr val="bg1"/>
                </a:solidFill>
              </a:rPr>
              <a:t>Priesters en vermaarde doden (p.148); 663 - 667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34970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141</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 et scelerum poenas, et te, Catilina, minaci</a:t>
            </a:r>
          </a:p>
          <a:p>
            <a:pPr>
              <a:lnSpc>
                <a:spcPct val="200000"/>
              </a:lnSpc>
            </a:pPr>
            <a:r>
              <a:rPr lang="pt-BR" sz="2800" dirty="0">
                <a:ea typeface="Calibri" panose="020F0502020204030204" pitchFamily="34" charset="0"/>
                <a:cs typeface="Times New Roman" panose="02020603050405020304" pitchFamily="18" charset="0"/>
              </a:rPr>
              <a:t>	pendentem scopulo Furiarumque ora trementem,</a:t>
            </a:r>
          </a:p>
          <a:p>
            <a:pPr>
              <a:lnSpc>
                <a:spcPct val="200000"/>
              </a:lnSpc>
            </a:pPr>
            <a:r>
              <a:rPr lang="pt-BR" sz="2800" dirty="0">
                <a:ea typeface="Calibri" panose="020F0502020204030204" pitchFamily="34" charset="0"/>
                <a:cs typeface="Times New Roman" panose="02020603050405020304" pitchFamily="18" charset="0"/>
              </a:rPr>
              <a:t>670	secretosque pios, his dantem iura Catonem.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e.</a:t>
            </a:r>
            <a:r>
              <a:rPr lang="nl-NL" sz="2400" dirty="0">
                <a:solidFill>
                  <a:schemeClr val="bg1"/>
                </a:solidFill>
              </a:rPr>
              <a:t> </a:t>
            </a:r>
            <a:r>
              <a:rPr lang="nl-NL" sz="2000" dirty="0">
                <a:solidFill>
                  <a:schemeClr val="bg1"/>
                </a:solidFill>
              </a:rPr>
              <a:t>Priesters en vermaarde doden (p.148); 668 - 670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370256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142</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Haec inter tumidi late maris ibat imago</a:t>
            </a:r>
          </a:p>
          <a:p>
            <a:pPr>
              <a:lnSpc>
                <a:spcPct val="200000"/>
              </a:lnSpc>
            </a:pPr>
            <a:r>
              <a:rPr lang="pt-BR" sz="2800" dirty="0">
                <a:ea typeface="Calibri" panose="020F0502020204030204" pitchFamily="34" charset="0"/>
                <a:cs typeface="Times New Roman" panose="02020603050405020304" pitchFamily="18" charset="0"/>
              </a:rPr>
              <a:t>	aurea, sed fluctu spumabant caerula cano,</a:t>
            </a:r>
          </a:p>
          <a:p>
            <a:pPr>
              <a:lnSpc>
                <a:spcPct val="200000"/>
              </a:lnSpc>
            </a:pPr>
            <a:r>
              <a:rPr lang="pt-BR" sz="2800" dirty="0">
                <a:ea typeface="Calibri" panose="020F0502020204030204" pitchFamily="34" charset="0"/>
                <a:cs typeface="Times New Roman" panose="02020603050405020304" pitchFamily="18" charset="0"/>
              </a:rPr>
              <a:t>	et circum argento clari delphines in orbem</a:t>
            </a:r>
          </a:p>
          <a:p>
            <a:pPr>
              <a:lnSpc>
                <a:spcPct val="200000"/>
              </a:lnSpc>
            </a:pPr>
            <a:r>
              <a:rPr lang="pt-BR" sz="2800" dirty="0">
                <a:ea typeface="Calibri" panose="020F0502020204030204" pitchFamily="34" charset="0"/>
                <a:cs typeface="Times New Roman" panose="02020603050405020304" pitchFamily="18" charset="0"/>
              </a:rPr>
              <a:t>	aequora verrebant caudis aestumque secabant.</a:t>
            </a:r>
          </a:p>
          <a:p>
            <a:pPr>
              <a:lnSpc>
                <a:spcPct val="200000"/>
              </a:lnSpc>
            </a:pPr>
            <a:r>
              <a:rPr lang="pt-BR" sz="2800" dirty="0">
                <a:ea typeface="Calibri" panose="020F0502020204030204" pitchFamily="34" charset="0"/>
                <a:cs typeface="Times New Roman" panose="02020603050405020304" pitchFamily="18" charset="0"/>
              </a:rPr>
              <a:t>675	In medio classis aeratas, Actia bella, </a:t>
            </a:r>
          </a:p>
          <a:p>
            <a:pPr>
              <a:lnSpc>
                <a:spcPct val="200000"/>
              </a:lnSpc>
            </a:pPr>
            <a:r>
              <a:rPr lang="pt-BR" sz="2800" dirty="0">
                <a:ea typeface="Calibri" panose="020F0502020204030204" pitchFamily="34" charset="0"/>
                <a:cs typeface="Times New Roman" panose="02020603050405020304" pitchFamily="18" charset="0"/>
              </a:rPr>
              <a:t>	cernere erat, totumque instructo Marte videres</a:t>
            </a:r>
          </a:p>
          <a:p>
            <a:pPr>
              <a:lnSpc>
                <a:spcPct val="200000"/>
              </a:lnSpc>
            </a:pPr>
            <a:r>
              <a:rPr lang="pt-BR" sz="2800" dirty="0">
                <a:ea typeface="Calibri" panose="020F0502020204030204" pitchFamily="34" charset="0"/>
                <a:cs typeface="Times New Roman" panose="02020603050405020304" pitchFamily="18" charset="0"/>
              </a:rPr>
              <a:t>	fervere Leucaten auroque effulgere fluctus.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671 - 677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851514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143</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Hinc Augustus agens Italos in proelia Caesar</a:t>
            </a:r>
          </a:p>
          <a:p>
            <a:pPr>
              <a:lnSpc>
                <a:spcPct val="200000"/>
              </a:lnSpc>
            </a:pPr>
            <a:r>
              <a:rPr lang="pt-BR" sz="2800" dirty="0">
                <a:ea typeface="Calibri" panose="020F0502020204030204" pitchFamily="34" charset="0"/>
                <a:cs typeface="Times New Roman" panose="02020603050405020304" pitchFamily="18" charset="0"/>
              </a:rPr>
              <a:t>	cum patribus populoque, penatibus et magnis dis,</a:t>
            </a:r>
          </a:p>
          <a:p>
            <a:pPr>
              <a:lnSpc>
                <a:spcPct val="200000"/>
              </a:lnSpc>
            </a:pPr>
            <a:r>
              <a:rPr lang="pt-BR" sz="2800" dirty="0">
                <a:ea typeface="Calibri" panose="020F0502020204030204" pitchFamily="34" charset="0"/>
                <a:cs typeface="Times New Roman" panose="02020603050405020304" pitchFamily="18" charset="0"/>
              </a:rPr>
              <a:t>680	stans celsa in puppi, geminas cui tempora flammas</a:t>
            </a:r>
          </a:p>
          <a:p>
            <a:pPr>
              <a:lnSpc>
                <a:spcPct val="200000"/>
              </a:lnSpc>
            </a:pPr>
            <a:r>
              <a:rPr lang="pt-BR" sz="2800" dirty="0">
                <a:ea typeface="Calibri" panose="020F0502020204030204" pitchFamily="34" charset="0"/>
                <a:cs typeface="Times New Roman" panose="02020603050405020304" pitchFamily="18" charset="0"/>
              </a:rPr>
              <a:t>	laeta vomunt patriumque aperitur vertice sidus.</a:t>
            </a:r>
          </a:p>
          <a:p>
            <a:pPr>
              <a:lnSpc>
                <a:spcPct val="200000"/>
              </a:lnSpc>
            </a:pPr>
            <a:r>
              <a:rPr lang="pt-BR" sz="2800" dirty="0">
                <a:ea typeface="Calibri" panose="020F0502020204030204" pitchFamily="34" charset="0"/>
                <a:cs typeface="Times New Roman" panose="02020603050405020304" pitchFamily="18" charset="0"/>
              </a:rPr>
              <a:t>	Parte alia ventis et dis Agrippa secundis</a:t>
            </a:r>
          </a:p>
          <a:p>
            <a:pPr>
              <a:lnSpc>
                <a:spcPct val="200000"/>
              </a:lnSpc>
            </a:pPr>
            <a:r>
              <a:rPr lang="pt-BR" sz="2800" dirty="0">
                <a:ea typeface="Calibri" panose="020F0502020204030204" pitchFamily="34" charset="0"/>
                <a:cs typeface="Times New Roman" panose="02020603050405020304" pitchFamily="18" charset="0"/>
              </a:rPr>
              <a:t>	arduus agmen agens, cui, belli insigne superbum,</a:t>
            </a:r>
          </a:p>
          <a:p>
            <a:pPr>
              <a:lnSpc>
                <a:spcPct val="200000"/>
              </a:lnSpc>
            </a:pPr>
            <a:r>
              <a:rPr lang="pt-BR" sz="2800" dirty="0">
                <a:ea typeface="Calibri" panose="020F0502020204030204" pitchFamily="34" charset="0"/>
                <a:cs typeface="Times New Roman" panose="02020603050405020304" pitchFamily="18" charset="0"/>
              </a:rPr>
              <a:t>	tempora navali fulgent rostrata corona.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678 - 684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96690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685	Hinc ope barbarica variisque Antonius armis, </a:t>
            </a:r>
          </a:p>
          <a:p>
            <a:pPr>
              <a:lnSpc>
                <a:spcPct val="200000"/>
              </a:lnSpc>
            </a:pPr>
            <a:r>
              <a:rPr lang="pt-BR" sz="2800" spc="400" dirty="0">
                <a:ea typeface="Calibri" panose="020F0502020204030204" pitchFamily="34" charset="0"/>
                <a:cs typeface="Times New Roman" panose="02020603050405020304" pitchFamily="18" charset="0"/>
              </a:rPr>
              <a:t>	victor ab Aurorae populis et litore rubro,</a:t>
            </a:r>
          </a:p>
          <a:p>
            <a:pPr>
              <a:lnSpc>
                <a:spcPct val="200000"/>
              </a:lnSpc>
            </a:pPr>
            <a:r>
              <a:rPr lang="pt-BR" sz="2800" spc="400" dirty="0">
                <a:ea typeface="Calibri" panose="020F0502020204030204" pitchFamily="34" charset="0"/>
                <a:cs typeface="Times New Roman" panose="02020603050405020304" pitchFamily="18" charset="0"/>
              </a:rPr>
              <a:t>	Aegyptum virisque Orientis et ultima secum</a:t>
            </a:r>
          </a:p>
          <a:p>
            <a:pPr>
              <a:lnSpc>
                <a:spcPct val="200000"/>
              </a:lnSpc>
            </a:pPr>
            <a:r>
              <a:rPr lang="pt-BR" sz="2800" spc="400" dirty="0">
                <a:ea typeface="Calibri" panose="020F0502020204030204" pitchFamily="34" charset="0"/>
                <a:cs typeface="Times New Roman" panose="02020603050405020304" pitchFamily="18" charset="0"/>
              </a:rPr>
              <a:t>	Bactra vehit, sequiturque (nefas) Aegyptia coniunx.</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685 - 688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45B1965-8749-4B86-951B-880C680A990C}"/>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7033765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145</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685	Hinc ope barbarica variisque Antonius armis, </a:t>
            </a:r>
          </a:p>
          <a:p>
            <a:pPr>
              <a:lnSpc>
                <a:spcPct val="200000"/>
              </a:lnSpc>
            </a:pPr>
            <a:r>
              <a:rPr lang="pt-BR" sz="2800" spc="400" dirty="0">
                <a:ea typeface="Calibri" panose="020F0502020204030204" pitchFamily="34" charset="0"/>
                <a:cs typeface="Times New Roman" panose="02020603050405020304" pitchFamily="18" charset="0"/>
              </a:rPr>
              <a:t>	victor ab Aurorae populis et litore rubro,</a:t>
            </a:r>
          </a:p>
          <a:p>
            <a:pPr>
              <a:lnSpc>
                <a:spcPct val="200000"/>
              </a:lnSpc>
            </a:pPr>
            <a:r>
              <a:rPr lang="pt-BR" sz="2800" spc="400" dirty="0">
                <a:ea typeface="Calibri" panose="020F0502020204030204" pitchFamily="34" charset="0"/>
                <a:cs typeface="Times New Roman" panose="02020603050405020304" pitchFamily="18" charset="0"/>
              </a:rPr>
              <a:t>	Aegyptum virisque Orientis et ultima secum</a:t>
            </a:r>
          </a:p>
          <a:p>
            <a:pPr>
              <a:lnSpc>
                <a:spcPct val="200000"/>
              </a:lnSpc>
            </a:pPr>
            <a:r>
              <a:rPr lang="pt-BR" sz="2800" spc="400" dirty="0">
                <a:ea typeface="Calibri" panose="020F0502020204030204" pitchFamily="34" charset="0"/>
                <a:cs typeface="Times New Roman" panose="02020603050405020304" pitchFamily="18" charset="0"/>
              </a:rPr>
              <a:t>	Bactra vehit, sequiturque (nefas) Aegyptia coniunx.</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685 - 688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83E3F9B-7EB8-4FA5-8770-C9A878458497}"/>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0335839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146</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Una omnes ruere ac totum spumare reductis</a:t>
            </a:r>
          </a:p>
          <a:p>
            <a:pPr>
              <a:lnSpc>
                <a:spcPct val="200000"/>
              </a:lnSpc>
            </a:pPr>
            <a:r>
              <a:rPr lang="pt-BR" sz="2800" dirty="0">
                <a:ea typeface="Calibri" panose="020F0502020204030204" pitchFamily="34" charset="0"/>
                <a:cs typeface="Times New Roman" panose="02020603050405020304" pitchFamily="18" charset="0"/>
              </a:rPr>
              <a:t>690	convulsum remis rostrisque tridentibus aequor. </a:t>
            </a:r>
          </a:p>
          <a:p>
            <a:pPr>
              <a:lnSpc>
                <a:spcPct val="200000"/>
              </a:lnSpc>
            </a:pPr>
            <a:r>
              <a:rPr lang="pt-BR" sz="2800" dirty="0">
                <a:ea typeface="Calibri" panose="020F0502020204030204" pitchFamily="34" charset="0"/>
                <a:cs typeface="Times New Roman" panose="02020603050405020304" pitchFamily="18" charset="0"/>
              </a:rPr>
              <a:t>	Alta petunt; pelago credas innare revulsas</a:t>
            </a:r>
          </a:p>
          <a:p>
            <a:pPr>
              <a:lnSpc>
                <a:spcPct val="200000"/>
              </a:lnSpc>
            </a:pPr>
            <a:r>
              <a:rPr lang="pt-BR" sz="2800" dirty="0">
                <a:ea typeface="Calibri" panose="020F0502020204030204" pitchFamily="34" charset="0"/>
                <a:cs typeface="Times New Roman" panose="02020603050405020304" pitchFamily="18" charset="0"/>
              </a:rPr>
              <a:t>	Cycladas aut montis concurrere montibus altos,</a:t>
            </a:r>
          </a:p>
          <a:p>
            <a:pPr>
              <a:lnSpc>
                <a:spcPct val="200000"/>
              </a:lnSpc>
            </a:pPr>
            <a:r>
              <a:rPr lang="pt-BR" sz="2800" dirty="0">
                <a:ea typeface="Calibri" panose="020F0502020204030204" pitchFamily="34" charset="0"/>
                <a:cs typeface="Times New Roman" panose="02020603050405020304" pitchFamily="18" charset="0"/>
              </a:rPr>
              <a:t>	tanta mole viri turritis puppibus instant.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689 - 693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210876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147</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Stuppea flamma manu telisque volatile ferrum</a:t>
            </a:r>
          </a:p>
          <a:p>
            <a:pPr>
              <a:lnSpc>
                <a:spcPct val="200000"/>
              </a:lnSpc>
            </a:pPr>
            <a:r>
              <a:rPr lang="pt-BR" sz="2800" dirty="0">
                <a:ea typeface="Calibri" panose="020F0502020204030204" pitchFamily="34" charset="0"/>
                <a:cs typeface="Times New Roman" panose="02020603050405020304" pitchFamily="18" charset="0"/>
              </a:rPr>
              <a:t>695	spargitur, arva nova Neptunia caede rubescunt. </a:t>
            </a:r>
          </a:p>
          <a:p>
            <a:pPr>
              <a:lnSpc>
                <a:spcPct val="200000"/>
              </a:lnSpc>
            </a:pPr>
            <a:r>
              <a:rPr lang="pt-BR" sz="2800" dirty="0">
                <a:ea typeface="Calibri" panose="020F0502020204030204" pitchFamily="34" charset="0"/>
                <a:cs typeface="Times New Roman" panose="02020603050405020304" pitchFamily="18" charset="0"/>
              </a:rPr>
              <a:t>	Regina in mediis patrio vocat agmina sistro,</a:t>
            </a:r>
          </a:p>
          <a:p>
            <a:pPr>
              <a:lnSpc>
                <a:spcPct val="200000"/>
              </a:lnSpc>
            </a:pPr>
            <a:r>
              <a:rPr lang="pt-BR" sz="2800" dirty="0">
                <a:ea typeface="Calibri" panose="020F0502020204030204" pitchFamily="34" charset="0"/>
                <a:cs typeface="Times New Roman" panose="02020603050405020304" pitchFamily="18" charset="0"/>
              </a:rPr>
              <a:t>	necdum etiam geminos a tergo respicit anguis.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694 - 697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437713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148</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Omnigenumque deum monstra et latrator Anubis</a:t>
            </a:r>
          </a:p>
          <a:p>
            <a:pPr>
              <a:lnSpc>
                <a:spcPct val="200000"/>
              </a:lnSpc>
            </a:pPr>
            <a:r>
              <a:rPr lang="pt-BR" sz="2800" dirty="0">
                <a:ea typeface="Calibri" panose="020F0502020204030204" pitchFamily="34" charset="0"/>
                <a:cs typeface="Times New Roman" panose="02020603050405020304" pitchFamily="18" charset="0"/>
              </a:rPr>
              <a:t>	contra Neptunum et Venerem contraque Minervam</a:t>
            </a:r>
          </a:p>
          <a:p>
            <a:pPr>
              <a:lnSpc>
                <a:spcPct val="200000"/>
              </a:lnSpc>
            </a:pPr>
            <a:r>
              <a:rPr lang="pt-BR" sz="2800" dirty="0">
                <a:ea typeface="Calibri" panose="020F0502020204030204" pitchFamily="34" charset="0"/>
                <a:cs typeface="Times New Roman" panose="02020603050405020304" pitchFamily="18" charset="0"/>
              </a:rPr>
              <a:t>700	tela tenent. Saevit medio in certamine Mavors</a:t>
            </a:r>
          </a:p>
          <a:p>
            <a:pPr>
              <a:lnSpc>
                <a:spcPct val="200000"/>
              </a:lnSpc>
            </a:pPr>
            <a:r>
              <a:rPr lang="pt-BR" sz="2800" dirty="0">
                <a:ea typeface="Calibri" panose="020F0502020204030204" pitchFamily="34" charset="0"/>
                <a:cs typeface="Times New Roman" panose="02020603050405020304" pitchFamily="18" charset="0"/>
              </a:rPr>
              <a:t>	caelatus ferro, tristesque ex aethere Dirae,</a:t>
            </a:r>
          </a:p>
          <a:p>
            <a:pPr>
              <a:lnSpc>
                <a:spcPct val="200000"/>
              </a:lnSpc>
            </a:pPr>
            <a:r>
              <a:rPr lang="pt-BR" sz="2800" dirty="0">
                <a:ea typeface="Calibri" panose="020F0502020204030204" pitchFamily="34" charset="0"/>
                <a:cs typeface="Times New Roman" panose="02020603050405020304" pitchFamily="18" charset="0"/>
              </a:rPr>
              <a:t>	et scissa gaudens vadit Discordia palla,</a:t>
            </a:r>
          </a:p>
          <a:p>
            <a:pPr>
              <a:lnSpc>
                <a:spcPct val="200000"/>
              </a:lnSpc>
            </a:pPr>
            <a:r>
              <a:rPr lang="pt-BR" sz="2800" dirty="0">
                <a:ea typeface="Calibri" panose="020F0502020204030204" pitchFamily="34" charset="0"/>
                <a:cs typeface="Times New Roman" panose="02020603050405020304" pitchFamily="18" charset="0"/>
              </a:rPr>
              <a:t>	quam cum sanguineo sequitur Bellona flagello.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698 - 703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232267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149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Actius haec cernens arcum intendebat Apollo</a:t>
            </a:r>
          </a:p>
          <a:p>
            <a:pPr>
              <a:lnSpc>
                <a:spcPct val="200000"/>
              </a:lnSpc>
            </a:pPr>
            <a:r>
              <a:rPr lang="pt-BR" sz="2800" dirty="0">
                <a:ea typeface="Calibri" panose="020F0502020204030204" pitchFamily="34" charset="0"/>
                <a:cs typeface="Times New Roman" panose="02020603050405020304" pitchFamily="18" charset="0"/>
              </a:rPr>
              <a:t>705	desuper; omnis eo terrore Aegyptus et Indi, </a:t>
            </a:r>
          </a:p>
          <a:p>
            <a:pPr>
              <a:lnSpc>
                <a:spcPct val="200000"/>
              </a:lnSpc>
            </a:pPr>
            <a:r>
              <a:rPr lang="pt-BR" sz="2800" dirty="0">
                <a:ea typeface="Calibri" panose="020F0502020204030204" pitchFamily="34" charset="0"/>
                <a:cs typeface="Times New Roman" panose="02020603050405020304" pitchFamily="18" charset="0"/>
              </a:rPr>
              <a:t>	omnis Arabs, omnes vertebant terga Sabaei.</a:t>
            </a:r>
          </a:p>
          <a:p>
            <a:pPr>
              <a:lnSpc>
                <a:spcPct val="200000"/>
              </a:lnSpc>
            </a:pPr>
            <a:r>
              <a:rPr lang="pt-BR" sz="2800" dirty="0">
                <a:ea typeface="Calibri" panose="020F0502020204030204" pitchFamily="34" charset="0"/>
                <a:cs typeface="Times New Roman" panose="02020603050405020304" pitchFamily="18" charset="0"/>
              </a:rPr>
              <a:t>	Ipsa videbatur ventis regina vocatis</a:t>
            </a:r>
          </a:p>
          <a:p>
            <a:pPr>
              <a:lnSpc>
                <a:spcPct val="200000"/>
              </a:lnSpc>
            </a:pPr>
            <a:r>
              <a:rPr lang="pt-BR" sz="2800" dirty="0">
                <a:ea typeface="Calibri" panose="020F0502020204030204" pitchFamily="34" charset="0"/>
                <a:cs typeface="Times New Roman" panose="02020603050405020304" pitchFamily="18" charset="0"/>
              </a:rPr>
              <a:t>	vela dare et laxos iam iamque immittere funis.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h.</a:t>
            </a:r>
            <a:r>
              <a:rPr lang="nl-NL" sz="2400" dirty="0">
                <a:solidFill>
                  <a:schemeClr val="bg1"/>
                </a:solidFill>
              </a:rPr>
              <a:t> </a:t>
            </a:r>
            <a:r>
              <a:rPr lang="nl-NL" sz="2000" dirty="0">
                <a:solidFill>
                  <a:schemeClr val="bg1"/>
                </a:solidFill>
              </a:rPr>
              <a:t>De vlucht (p.156); 704 - 708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815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Atque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illum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talis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iactantem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pectore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curas</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tristior</a:t>
            </a:r>
            <a:r>
              <a:rPr lang="nl-NL" sz="2800" dirty="0">
                <a:ea typeface="Calibri" panose="020F0502020204030204" pitchFamily="34" charset="0"/>
                <a:cs typeface="Times New Roman" panose="02020603050405020304" pitchFamily="18" charset="0"/>
              </a:rPr>
              <a:t> et </a:t>
            </a:r>
            <a:r>
              <a:rPr lang="nl-NL" sz="2800" dirty="0" err="1">
                <a:ea typeface="Calibri" panose="020F0502020204030204" pitchFamily="34" charset="0"/>
                <a:cs typeface="Times New Roman" panose="02020603050405020304" pitchFamily="18" charset="0"/>
              </a:rPr>
              <a:t>lacrimis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oculos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suffusa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nitentis</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adloquitur</a:t>
            </a:r>
            <a:r>
              <a:rPr lang="nl-NL" sz="2800" dirty="0">
                <a:ea typeface="Calibri" panose="020F0502020204030204" pitchFamily="34" charset="0"/>
                <a:cs typeface="Times New Roman" panose="02020603050405020304" pitchFamily="18" charset="0"/>
              </a:rPr>
              <a:t> Venus: ‘O </a:t>
            </a:r>
            <a:r>
              <a:rPr lang="nl-NL" sz="2800" dirty="0" err="1">
                <a:ea typeface="Calibri" panose="020F0502020204030204" pitchFamily="34" charset="0"/>
                <a:cs typeface="Times New Roman" panose="02020603050405020304" pitchFamily="18" charset="0"/>
              </a:rPr>
              <a:t>qui</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res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hominumque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deumque</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230	</a:t>
            </a:r>
            <a:r>
              <a:rPr lang="nl-NL" sz="2800" dirty="0" err="1">
                <a:ea typeface="Calibri" panose="020F0502020204030204" pitchFamily="34" charset="0"/>
                <a:cs typeface="Times New Roman" panose="02020603050405020304" pitchFamily="18" charset="0"/>
              </a:rPr>
              <a:t>aeternis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regis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imperiis</a:t>
            </a:r>
            <a:r>
              <a:rPr lang="nl-NL" sz="2800" dirty="0">
                <a:ea typeface="Calibri" panose="020F0502020204030204" pitchFamily="34" charset="0"/>
                <a:cs typeface="Times New Roman" panose="02020603050405020304" pitchFamily="18" charset="0"/>
              </a:rPr>
              <a:t> et </a:t>
            </a:r>
            <a:r>
              <a:rPr lang="nl-NL" sz="2800" dirty="0" err="1">
                <a:ea typeface="Calibri" panose="020F0502020204030204" pitchFamily="34" charset="0"/>
                <a:cs typeface="Times New Roman" panose="02020603050405020304" pitchFamily="18" charset="0"/>
              </a:rPr>
              <a:t>fulmine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terres</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quid</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meus</a:t>
            </a:r>
            <a:r>
              <a:rPr lang="nl-NL" sz="2800" dirty="0">
                <a:ea typeface="Calibri" panose="020F0502020204030204" pitchFamily="34" charset="0"/>
                <a:cs typeface="Times New Roman" panose="02020603050405020304" pitchFamily="18" charset="0"/>
              </a:rPr>
              <a:t> Aeneas in te </a:t>
            </a:r>
            <a:r>
              <a:rPr lang="nl-NL" sz="2800" dirty="0" err="1">
                <a:ea typeface="Calibri" panose="020F0502020204030204" pitchFamily="34" charset="0"/>
                <a:cs typeface="Times New Roman" panose="02020603050405020304" pitchFamily="18" charset="0"/>
              </a:rPr>
              <a:t>committere</a:t>
            </a:r>
            <a:r>
              <a:rPr lang="nl-NL" sz="2800" dirty="0">
                <a:ea typeface="Calibri" panose="020F0502020204030204" pitchFamily="34" charset="0"/>
                <a:cs typeface="Times New Roman" panose="02020603050405020304" pitchFamily="18" charset="0"/>
              </a:rPr>
              <a:t> tantum,</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quid</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Troes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potuere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quibus</a:t>
            </a:r>
            <a:r>
              <a:rPr lang="nl-NL" sz="2800" dirty="0">
                <a:ea typeface="Calibri" panose="020F0502020204030204" pitchFamily="34" charset="0"/>
                <a:cs typeface="Times New Roman" panose="02020603050405020304" pitchFamily="18" charset="0"/>
              </a:rPr>
              <a:t>, tot </a:t>
            </a:r>
            <a:r>
              <a:rPr lang="nl-NL" sz="2800" dirty="0" err="1">
                <a:ea typeface="Calibri" panose="020F0502020204030204" pitchFamily="34" charset="0"/>
                <a:cs typeface="Times New Roman" panose="02020603050405020304" pitchFamily="18" charset="0"/>
              </a:rPr>
              <a:t>funera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passis</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cunctus</a:t>
            </a:r>
            <a:r>
              <a:rPr lang="nl-NL" sz="2800" dirty="0">
                <a:ea typeface="Calibri" panose="020F0502020204030204" pitchFamily="34" charset="0"/>
                <a:cs typeface="Times New Roman" panose="02020603050405020304" pitchFamily="18" charset="0"/>
              </a:rPr>
              <a:t> ob </a:t>
            </a:r>
            <a:r>
              <a:rPr lang="nl-NL" sz="2800" dirty="0" err="1">
                <a:ea typeface="Calibri" panose="020F0502020204030204" pitchFamily="34" charset="0"/>
                <a:cs typeface="Times New Roman" panose="02020603050405020304" pitchFamily="18" charset="0"/>
              </a:rPr>
              <a:t>Italiam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terrarum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clauditur</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orbis</a:t>
            </a:r>
            <a:r>
              <a:rPr lang="nl-NL" sz="2800" dirty="0">
                <a:ea typeface="Calibri" panose="020F0502020204030204" pitchFamily="34" charset="0"/>
                <a:cs typeface="Times New Roman" panose="02020603050405020304" pitchFamily="18" charset="0"/>
              </a:rPr>
              <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227 - 233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552670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150</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Illam inter caedes pallentem morte futura</a:t>
            </a:r>
          </a:p>
          <a:p>
            <a:pPr>
              <a:lnSpc>
                <a:spcPct val="200000"/>
              </a:lnSpc>
            </a:pPr>
            <a:r>
              <a:rPr lang="pt-BR" sz="2800" dirty="0">
                <a:ea typeface="Calibri" panose="020F0502020204030204" pitchFamily="34" charset="0"/>
                <a:cs typeface="Times New Roman" panose="02020603050405020304" pitchFamily="18" charset="0"/>
              </a:rPr>
              <a:t>710	fecerat ignipotens undis et Iapyge ferri, </a:t>
            </a:r>
          </a:p>
          <a:p>
            <a:pPr>
              <a:lnSpc>
                <a:spcPct val="200000"/>
              </a:lnSpc>
            </a:pPr>
            <a:r>
              <a:rPr lang="pt-BR" sz="2800" dirty="0">
                <a:ea typeface="Calibri" panose="020F0502020204030204" pitchFamily="34" charset="0"/>
                <a:cs typeface="Times New Roman" panose="02020603050405020304" pitchFamily="18" charset="0"/>
              </a:rPr>
              <a:t>	contra autem magno maerentem corpore Nilum</a:t>
            </a:r>
          </a:p>
          <a:p>
            <a:pPr>
              <a:lnSpc>
                <a:spcPct val="200000"/>
              </a:lnSpc>
            </a:pPr>
            <a:r>
              <a:rPr lang="pt-BR" sz="2800" dirty="0">
                <a:ea typeface="Calibri" panose="020F0502020204030204" pitchFamily="34" charset="0"/>
                <a:cs typeface="Times New Roman" panose="02020603050405020304" pitchFamily="18" charset="0"/>
              </a:rPr>
              <a:t>	pandentemque sinus et tota veste vocantem</a:t>
            </a:r>
          </a:p>
          <a:p>
            <a:pPr>
              <a:lnSpc>
                <a:spcPct val="200000"/>
              </a:lnSpc>
            </a:pPr>
            <a:r>
              <a:rPr lang="pt-BR" sz="2800" dirty="0">
                <a:ea typeface="Calibri" panose="020F0502020204030204" pitchFamily="34" charset="0"/>
                <a:cs typeface="Times New Roman" panose="02020603050405020304" pitchFamily="18" charset="0"/>
              </a:rPr>
              <a:t>	caeruleum in gremium latebrosaque flumina victos.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h.</a:t>
            </a:r>
            <a:r>
              <a:rPr lang="nl-NL" sz="2400" dirty="0">
                <a:solidFill>
                  <a:schemeClr val="bg1"/>
                </a:solidFill>
              </a:rPr>
              <a:t> </a:t>
            </a:r>
            <a:r>
              <a:rPr lang="nl-NL" sz="2000" dirty="0">
                <a:solidFill>
                  <a:schemeClr val="bg1"/>
                </a:solidFill>
              </a:rPr>
              <a:t>De vlucht (p.156); 709 - 713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38523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151</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At Caesar, triplici invectus Romana triumpho</a:t>
            </a:r>
          </a:p>
          <a:p>
            <a:pPr>
              <a:lnSpc>
                <a:spcPct val="200000"/>
              </a:lnSpc>
            </a:pPr>
            <a:r>
              <a:rPr lang="pt-BR" sz="2800" dirty="0">
                <a:ea typeface="Calibri" panose="020F0502020204030204" pitchFamily="34" charset="0"/>
                <a:cs typeface="Times New Roman" panose="02020603050405020304" pitchFamily="18" charset="0"/>
              </a:rPr>
              <a:t>715	moenia, dis Italis votum immortale sacrabat, </a:t>
            </a:r>
          </a:p>
          <a:p>
            <a:pPr>
              <a:lnSpc>
                <a:spcPct val="200000"/>
              </a:lnSpc>
            </a:pPr>
            <a:r>
              <a:rPr lang="pt-BR" sz="2800" dirty="0">
                <a:ea typeface="Calibri" panose="020F0502020204030204" pitchFamily="34" charset="0"/>
                <a:cs typeface="Times New Roman" panose="02020603050405020304" pitchFamily="18" charset="0"/>
              </a:rPr>
              <a:t>	maxima ter centum totam delubra per urbem.</a:t>
            </a:r>
          </a:p>
          <a:p>
            <a:pPr>
              <a:lnSpc>
                <a:spcPct val="200000"/>
              </a:lnSpc>
            </a:pPr>
            <a:r>
              <a:rPr lang="pt-BR" sz="2800" dirty="0">
                <a:ea typeface="Calibri" panose="020F0502020204030204" pitchFamily="34" charset="0"/>
                <a:cs typeface="Times New Roman" panose="02020603050405020304" pitchFamily="18" charset="0"/>
              </a:rPr>
              <a:t>	Laetitia ludisque viae plausuque fremebant;</a:t>
            </a:r>
          </a:p>
          <a:p>
            <a:pPr>
              <a:lnSpc>
                <a:spcPct val="200000"/>
              </a:lnSpc>
            </a:pPr>
            <a:r>
              <a:rPr lang="pt-BR" sz="2800" dirty="0">
                <a:ea typeface="Calibri" panose="020F0502020204030204" pitchFamily="34" charset="0"/>
                <a:cs typeface="Times New Roman" panose="02020603050405020304" pitchFamily="18" charset="0"/>
              </a:rPr>
              <a:t>	omnibus in templis matrum chorus, omnibus arae;</a:t>
            </a:r>
          </a:p>
          <a:p>
            <a:pPr>
              <a:lnSpc>
                <a:spcPct val="200000"/>
              </a:lnSpc>
            </a:pPr>
            <a:r>
              <a:rPr lang="pt-BR" sz="2800" dirty="0">
                <a:ea typeface="Calibri" panose="020F0502020204030204" pitchFamily="34" charset="0"/>
                <a:cs typeface="Times New Roman" panose="02020603050405020304" pitchFamily="18" charset="0"/>
              </a:rPr>
              <a:t>	ante aras terram caesi stravere iuvenci.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714 - 719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743285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720	Ipse sedens niveo candentis limine Phoebi</a:t>
            </a:r>
          </a:p>
          <a:p>
            <a:pPr>
              <a:lnSpc>
                <a:spcPct val="200000"/>
              </a:lnSpc>
            </a:pPr>
            <a:r>
              <a:rPr lang="pt-BR" sz="2800" spc="400" dirty="0">
                <a:ea typeface="Calibri" panose="020F0502020204030204" pitchFamily="34" charset="0"/>
                <a:cs typeface="Times New Roman" panose="02020603050405020304" pitchFamily="18" charset="0"/>
              </a:rPr>
              <a:t>	dona recognoscit populorum aptatque superbis</a:t>
            </a:r>
          </a:p>
          <a:p>
            <a:pPr>
              <a:lnSpc>
                <a:spcPct val="200000"/>
              </a:lnSpc>
            </a:pPr>
            <a:r>
              <a:rPr lang="pt-BR" sz="2800" spc="400" dirty="0">
                <a:ea typeface="Calibri" panose="020F0502020204030204" pitchFamily="34" charset="0"/>
                <a:cs typeface="Times New Roman" panose="02020603050405020304" pitchFamily="18" charset="0"/>
              </a:rPr>
              <a:t>	postibus; incedunt victae longo ordine gentes,</a:t>
            </a:r>
          </a:p>
          <a:p>
            <a:pPr>
              <a:lnSpc>
                <a:spcPct val="200000"/>
              </a:lnSpc>
            </a:pPr>
            <a:r>
              <a:rPr lang="pt-BR" sz="2800" spc="400" dirty="0">
                <a:ea typeface="Calibri" panose="020F0502020204030204" pitchFamily="34" charset="0"/>
                <a:cs typeface="Times New Roman" panose="02020603050405020304" pitchFamily="18" charset="0"/>
              </a:rPr>
              <a:t>	quam variae linguis, habitu tam vestis et armis.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720 - 723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1E88894-F270-4998-8211-A443E3AB04BA}"/>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8264063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153</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720	Ipse sedens niveo candentis limine Phoebi</a:t>
            </a:r>
          </a:p>
          <a:p>
            <a:pPr>
              <a:lnSpc>
                <a:spcPct val="200000"/>
              </a:lnSpc>
            </a:pPr>
            <a:r>
              <a:rPr lang="pt-BR" sz="2800" spc="400" dirty="0">
                <a:ea typeface="Calibri" panose="020F0502020204030204" pitchFamily="34" charset="0"/>
                <a:cs typeface="Times New Roman" panose="02020603050405020304" pitchFamily="18" charset="0"/>
              </a:rPr>
              <a:t>	dona recognoscit populorum aptatque superbis</a:t>
            </a:r>
          </a:p>
          <a:p>
            <a:pPr>
              <a:lnSpc>
                <a:spcPct val="200000"/>
              </a:lnSpc>
            </a:pPr>
            <a:r>
              <a:rPr lang="pt-BR" sz="2800" spc="400" dirty="0">
                <a:ea typeface="Calibri" panose="020F0502020204030204" pitchFamily="34" charset="0"/>
                <a:cs typeface="Times New Roman" panose="02020603050405020304" pitchFamily="18" charset="0"/>
              </a:rPr>
              <a:t>	postibus; incedunt victae longo ordine gentes,</a:t>
            </a:r>
          </a:p>
          <a:p>
            <a:pPr>
              <a:lnSpc>
                <a:spcPct val="200000"/>
              </a:lnSpc>
            </a:pPr>
            <a:r>
              <a:rPr lang="pt-BR" sz="2800" spc="400" dirty="0">
                <a:ea typeface="Calibri" panose="020F0502020204030204" pitchFamily="34" charset="0"/>
                <a:cs typeface="Times New Roman" panose="02020603050405020304" pitchFamily="18" charset="0"/>
              </a:rPr>
              <a:t>	quam variae linguis, habitu tam vestis et armis.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720 - 723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BAD9CC30-6F52-4346-BF5A-9970915E4577}"/>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7484008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Nomadum genus et discinctos Mulciber Afros,</a:t>
            </a:r>
          </a:p>
          <a:p>
            <a:pPr>
              <a:lnSpc>
                <a:spcPct val="200000"/>
              </a:lnSpc>
            </a:pPr>
            <a:r>
              <a:rPr lang="pt-BR" sz="2800" dirty="0">
                <a:ea typeface="Calibri" panose="020F0502020204030204" pitchFamily="34" charset="0"/>
                <a:cs typeface="Times New Roman" panose="02020603050405020304" pitchFamily="18" charset="0"/>
              </a:rPr>
              <a:t>725	hic Lelegas Carasque sagittiferosque Gelonos</a:t>
            </a:r>
          </a:p>
          <a:p>
            <a:pPr>
              <a:lnSpc>
                <a:spcPct val="200000"/>
              </a:lnSpc>
            </a:pPr>
            <a:r>
              <a:rPr lang="pt-BR" sz="2800" dirty="0">
                <a:ea typeface="Calibri" panose="020F0502020204030204" pitchFamily="34" charset="0"/>
                <a:cs typeface="Times New Roman" panose="02020603050405020304" pitchFamily="18" charset="0"/>
              </a:rPr>
              <a:t>	finxerat; Euphrates ibat iam mollior undis,</a:t>
            </a:r>
          </a:p>
          <a:p>
            <a:pPr>
              <a:lnSpc>
                <a:spcPct val="200000"/>
              </a:lnSpc>
            </a:pPr>
            <a:r>
              <a:rPr lang="pt-BR" sz="2800" dirty="0">
                <a:ea typeface="Calibri" panose="020F0502020204030204" pitchFamily="34" charset="0"/>
                <a:cs typeface="Times New Roman" panose="02020603050405020304" pitchFamily="18" charset="0"/>
              </a:rPr>
              <a:t>	extremique hominum Morini, Rhenusque bicornis,</a:t>
            </a:r>
          </a:p>
          <a:p>
            <a:pPr>
              <a:lnSpc>
                <a:spcPct val="200000"/>
              </a:lnSpc>
            </a:pPr>
            <a:r>
              <a:rPr lang="pt-BR" sz="2800" dirty="0">
                <a:ea typeface="Calibri" panose="020F0502020204030204" pitchFamily="34" charset="0"/>
                <a:cs typeface="Times New Roman" panose="02020603050405020304" pitchFamily="18" charset="0"/>
              </a:rPr>
              <a:t>	indomitique Dahae, et pontem indignatus Araxes.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724 - 728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10869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155</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Talia per clipeum Volcani, dona parentis,</a:t>
            </a:r>
          </a:p>
          <a:p>
            <a:pPr>
              <a:lnSpc>
                <a:spcPct val="200000"/>
              </a:lnSpc>
            </a:pPr>
            <a:r>
              <a:rPr lang="pt-BR" sz="2800" dirty="0">
                <a:ea typeface="Calibri" panose="020F0502020204030204" pitchFamily="34" charset="0"/>
                <a:cs typeface="Times New Roman" panose="02020603050405020304" pitchFamily="18" charset="0"/>
              </a:rPr>
              <a:t>730	miratur rerumque ignarus imagine gaudet</a:t>
            </a:r>
          </a:p>
          <a:p>
            <a:pPr>
              <a:lnSpc>
                <a:spcPct val="200000"/>
              </a:lnSpc>
            </a:pPr>
            <a:r>
              <a:rPr lang="pt-BR" sz="2800" dirty="0">
                <a:ea typeface="Calibri" panose="020F0502020204030204" pitchFamily="34" charset="0"/>
                <a:cs typeface="Times New Roman" panose="02020603050405020304" pitchFamily="18" charset="0"/>
              </a:rPr>
              <a:t>	attollens umero famamque et fata nepotum.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j.</a:t>
            </a:r>
            <a:r>
              <a:rPr lang="nl-NL" sz="2400" dirty="0">
                <a:solidFill>
                  <a:schemeClr val="bg1"/>
                </a:solidFill>
              </a:rPr>
              <a:t> </a:t>
            </a:r>
            <a:r>
              <a:rPr lang="nl-NL" sz="2000" dirty="0">
                <a:solidFill>
                  <a:schemeClr val="bg1"/>
                </a:solidFill>
              </a:rPr>
              <a:t>Aeneas neemt het schild in ontvangst (p.160); 729 - 731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432184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156</a:t>
            </a:fld>
            <a:endParaRPr lang="nl-NL" b="1">
              <a:solidFill>
                <a:srgbClr val="0070C0"/>
              </a:solidFill>
            </a:endParaRPr>
          </a:p>
        </p:txBody>
      </p:sp>
      <p:sp>
        <p:nvSpPr>
          <p:cNvPr id="4" name="Rechthoek 3"/>
          <p:cNvSpPr/>
          <p:nvPr/>
        </p:nvSpPr>
        <p:spPr>
          <a:xfrm>
            <a:off x="180000" y="468000"/>
            <a:ext cx="11520000" cy="4486165"/>
          </a:xfrm>
          <a:prstGeom prst="rect">
            <a:avLst/>
          </a:prstGeom>
        </p:spPr>
        <p:txBody>
          <a:bodyPr wrap="square">
            <a:spAutoFit/>
          </a:bodyPr>
          <a:lstStyle/>
          <a:p>
            <a:pPr algn="ctr">
              <a:lnSpc>
                <a:spcPct val="200000"/>
              </a:lnSpc>
            </a:pPr>
            <a:r>
              <a:rPr lang="pt-BR" sz="16600" dirty="0">
                <a:ea typeface="Calibri" panose="020F0502020204030204" pitchFamily="34" charset="0"/>
                <a:cs typeface="Times New Roman" panose="02020603050405020304" pitchFamily="18" charset="0"/>
              </a:rPr>
              <a:t>Vertalingen</a:t>
            </a:r>
            <a:endParaRPr lang="pt-BR" sz="2800" dirty="0">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endParaRPr lang="nl-NL" sz="2400" dirty="0">
              <a:solidFill>
                <a:schemeClr val="bg1"/>
              </a:solidFill>
            </a:endParaRPr>
          </a:p>
        </p:txBody>
      </p:sp>
      <p:sp>
        <p:nvSpPr>
          <p:cNvPr id="10" name="PIJL-OMLAAG 8">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92728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157</a:t>
            </a:fld>
            <a:endParaRPr lang="nl-NL" b="1" dirty="0">
              <a:solidFill>
                <a:schemeClr val="bg1"/>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chemeClr val="bg1"/>
                </a:solidFill>
              </a:rPr>
              <a:t>De goden en het lot van Aeneas</a:t>
            </a:r>
          </a:p>
        </p:txBody>
      </p:sp>
      <p:sp>
        <p:nvSpPr>
          <p:cNvPr id="2" name="Tekstvak 1"/>
          <p:cNvSpPr txBox="1"/>
          <p:nvPr/>
        </p:nvSpPr>
        <p:spPr>
          <a:xfrm>
            <a:off x="179218" y="1"/>
            <a:ext cx="1170833" cy="6492874"/>
          </a:xfrm>
          <a:prstGeom prst="rect">
            <a:avLst/>
          </a:prstGeom>
          <a:noFill/>
        </p:spPr>
        <p:txBody>
          <a:bodyPr vert="wordArtVert" wrap="square" rtlCol="0" anchor="ctr">
            <a:spAutoFit/>
          </a:bodyPr>
          <a:lstStyle/>
          <a:p>
            <a:r>
              <a:rPr lang="nl-NL" sz="5400" b="1" dirty="0">
                <a:solidFill>
                  <a:schemeClr val="bg1"/>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chemeClr val="bg1"/>
                </a:solidFill>
              </a:rPr>
              <a:t>2</a:t>
            </a:r>
            <a:endParaRPr lang="nl-NL" sz="6000" dirty="0">
              <a:solidFill>
                <a:schemeClr val="bg1"/>
              </a:solidFill>
            </a:endParaRPr>
          </a:p>
        </p:txBody>
      </p:sp>
    </p:spTree>
    <p:extLst>
      <p:ext uri="{BB962C8B-B14F-4D97-AF65-F5344CB8AC3E}">
        <p14:creationId xmlns:p14="http://schemas.microsoft.com/office/powerpoint/2010/main" val="27826191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158</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reeds was/kwam er een einde (aan), toen Jupiter vanaf het hoogste punt van de hemel naar beneden kijkend naar de door zeilschepen bevaren zee en de in de diepte liggende/uitgestrekte landen, (en) de kusten en zich wijd en zijd uitstrekkende volkeren, zó op het hoogste punt van de hemel bleef staan en zijn ogen strak richtte op het rijk van Libië.</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223 - 226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28923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159</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hem, die zich in dergelijke zorgen verdiepte, sprak Venus aan nogal bedroefd/bedroefder en haar stralende ogen nat van tranen: ‘O u, die de lotgevallen van (en) mensen en goden bestuurt met uw eeuwige macht/gezag en (hen) met de bliksem bang maakt, wat voor ergs kon mijn Aeneas jegens u begaan, wat konden de Trojanen begaan, voor wie, na zoveel verliezen te hebben geleden, de gehele wereld wegens Italië wordt afgesloten?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227 - 233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0B3FFCAC-FBB0-4ABC-B1F9-89C65C124A2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382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Certe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hinc</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Romanos</a:t>
            </a:r>
            <a:r>
              <a:rPr lang="nl-NL" sz="2800" dirty="0">
                <a:ea typeface="Calibri" panose="020F0502020204030204" pitchFamily="34" charset="0"/>
                <a:cs typeface="Times New Roman" panose="02020603050405020304" pitchFamily="18" charset="0"/>
              </a:rPr>
              <a:t> olim, </a:t>
            </a:r>
            <a:r>
              <a:rPr lang="nl-NL" sz="2800" dirty="0" err="1">
                <a:ea typeface="Calibri" panose="020F0502020204030204" pitchFamily="34" charset="0"/>
                <a:cs typeface="Times New Roman" panose="02020603050405020304" pitchFamily="18" charset="0"/>
              </a:rPr>
              <a:t>volventibus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annis</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235	</a:t>
            </a:r>
            <a:r>
              <a:rPr lang="nl-NL" sz="2800" dirty="0" err="1">
                <a:ea typeface="Calibri" panose="020F0502020204030204" pitchFamily="34" charset="0"/>
                <a:cs typeface="Times New Roman" panose="02020603050405020304" pitchFamily="18" charset="0"/>
              </a:rPr>
              <a:t>hinc</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fore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ductores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revocato</a:t>
            </a:r>
            <a:r>
              <a:rPr lang="nl-NL" sz="2800" dirty="0">
                <a:ea typeface="Calibri" panose="020F0502020204030204" pitchFamily="34" charset="0"/>
                <a:cs typeface="Times New Roman" panose="02020603050405020304" pitchFamily="18" charset="0"/>
              </a:rPr>
              <a:t> a sanguine </a:t>
            </a:r>
            <a:r>
              <a:rPr lang="nl-NL" sz="2800" dirty="0" err="1">
                <a:ea typeface="Calibri" panose="020F0502020204030204" pitchFamily="34" charset="0"/>
                <a:cs typeface="Times New Roman" panose="02020603050405020304" pitchFamily="18" charset="0"/>
              </a:rPr>
              <a:t>Teucri</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qui</a:t>
            </a:r>
            <a:r>
              <a:rPr lang="nl-NL" sz="2800" dirty="0">
                <a:ea typeface="Calibri" panose="020F0502020204030204" pitchFamily="34" charset="0"/>
                <a:cs typeface="Times New Roman" panose="02020603050405020304" pitchFamily="18" charset="0"/>
              </a:rPr>
              <a:t> mare, </a:t>
            </a:r>
            <a:r>
              <a:rPr lang="nl-NL" sz="2800" dirty="0" err="1">
                <a:ea typeface="Calibri" panose="020F0502020204030204" pitchFamily="34" charset="0"/>
                <a:cs typeface="Times New Roman" panose="02020603050405020304" pitchFamily="18" charset="0"/>
              </a:rPr>
              <a:t>qui</a:t>
            </a:r>
            <a:r>
              <a:rPr lang="nl-NL" sz="2800" dirty="0">
                <a:ea typeface="Calibri" panose="020F0502020204030204" pitchFamily="34" charset="0"/>
                <a:cs typeface="Times New Roman" panose="02020603050405020304" pitchFamily="18" charset="0"/>
              </a:rPr>
              <a:t> terras </a:t>
            </a:r>
            <a:r>
              <a:rPr lang="nl-NL" sz="2800" dirty="0" err="1">
                <a:ea typeface="Calibri" panose="020F0502020204030204" pitchFamily="34" charset="0"/>
                <a:cs typeface="Times New Roman" panose="02020603050405020304" pitchFamily="18" charset="0"/>
              </a:rPr>
              <a:t>omnis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dicione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tenerent</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pollicitus</a:t>
            </a:r>
            <a:r>
              <a:rPr lang="nl-NL" sz="2800" dirty="0">
                <a:ea typeface="Calibri" panose="020F0502020204030204" pitchFamily="34" charset="0"/>
                <a:cs typeface="Times New Roman" panose="02020603050405020304" pitchFamily="18" charset="0"/>
              </a:rPr>
              <a:t> – </a:t>
            </a:r>
            <a:r>
              <a:rPr lang="nl-NL" sz="2800" dirty="0" err="1">
                <a:ea typeface="Calibri" panose="020F0502020204030204" pitchFamily="34" charset="0"/>
                <a:cs typeface="Times New Roman" panose="02020603050405020304" pitchFamily="18" charset="0"/>
              </a:rPr>
              <a:t>Quae</a:t>
            </a:r>
            <a:r>
              <a:rPr lang="nl-NL" sz="2800" dirty="0">
                <a:ea typeface="Calibri" panose="020F0502020204030204" pitchFamily="34" charset="0"/>
                <a:cs typeface="Times New Roman" panose="02020603050405020304" pitchFamily="18" charset="0"/>
              </a:rPr>
              <a:t> te, </a:t>
            </a:r>
            <a:r>
              <a:rPr lang="nl-NL" sz="2800" dirty="0" err="1">
                <a:ea typeface="Calibri" panose="020F0502020204030204" pitchFamily="34" charset="0"/>
                <a:cs typeface="Times New Roman" panose="02020603050405020304" pitchFamily="18" charset="0"/>
              </a:rPr>
              <a:t>genitor</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sententia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vertit</a:t>
            </a:r>
            <a:r>
              <a:rPr lang="nl-NL" sz="2800" dirty="0">
                <a:ea typeface="Calibri" panose="020F0502020204030204" pitchFamily="34" charset="0"/>
                <a:cs typeface="Times New Roman" panose="02020603050405020304" pitchFamily="18" charset="0"/>
              </a:rPr>
              <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234 - 237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341565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160</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Zeker hebt u beloofd dat uit hen de Romeinen eens na verloop van jaren  leiders zouden zijn, uit hen, (nl.) van het herstelde bloed van </a:t>
            </a:r>
            <a:r>
              <a:rPr lang="nl-NL" sz="2800" dirty="0" err="1">
                <a:solidFill>
                  <a:schemeClr val="bg1"/>
                </a:solidFill>
                <a:ea typeface="Calibri" panose="020F0502020204030204" pitchFamily="34" charset="0"/>
                <a:cs typeface="Times New Roman" panose="02020603050405020304" pitchFamily="18" charset="0"/>
              </a:rPr>
              <a:t>Teucer</a:t>
            </a:r>
            <a:r>
              <a:rPr lang="nl-NL" sz="2800" dirty="0">
                <a:solidFill>
                  <a:schemeClr val="bg1"/>
                </a:solidFill>
                <a:ea typeface="Calibri" panose="020F0502020204030204" pitchFamily="34" charset="0"/>
                <a:cs typeface="Times New Roman" panose="02020603050405020304" pitchFamily="18" charset="0"/>
              </a:rPr>
              <a:t>, die de zee, die alle landen onder hun gezag moesten houden – Welke opvatting heeft u, vader, tot andere gedachten gebracht?’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a.</a:t>
            </a:r>
            <a:r>
              <a:rPr lang="nl-NL" sz="2400" dirty="0">
                <a:solidFill>
                  <a:schemeClr val="bg1"/>
                </a:solidFill>
              </a:rPr>
              <a:t> </a:t>
            </a:r>
            <a:r>
              <a:rPr lang="nl-NL" sz="2000" dirty="0">
                <a:solidFill>
                  <a:schemeClr val="bg1"/>
                </a:solidFill>
              </a:rPr>
              <a:t>Venus beklaagt zich bij Jupiter om het lot van Aeneas (p.28); 234 - 237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CE21EA9-21DD-4561-9ADE-80B0C1AC7B5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77958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161</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Met deze belofte inderdaad zocht ik troost voor de ondergang en de sombere puinhopen van Troje, terwijl ik (steeds) tegen het lot het tegenovergestelde lot deed opwegen; nu achtervolgt hetzelfde ongeluk de mannen, die door zoveel lotgevallen zijn opgejaagd. Welk einde geeft u, grote koning, aan hun inspanningen/ellende?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238 - 241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CB94718C-30F3-4520-96F1-0E6A1AF78FC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465420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162</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err="1">
                <a:solidFill>
                  <a:schemeClr val="bg1"/>
                </a:solidFill>
                <a:ea typeface="Calibri" panose="020F0502020204030204" pitchFamily="34" charset="0"/>
                <a:cs typeface="Times New Roman" panose="02020603050405020304" pitchFamily="18" charset="0"/>
              </a:rPr>
              <a:t>Antenor</a:t>
            </a:r>
            <a:r>
              <a:rPr lang="nl-NL" sz="2800" dirty="0">
                <a:solidFill>
                  <a:schemeClr val="bg1"/>
                </a:solidFill>
                <a:ea typeface="Calibri" panose="020F0502020204030204" pitchFamily="34" charset="0"/>
                <a:cs typeface="Times New Roman" panose="02020603050405020304" pitchFamily="18" charset="0"/>
              </a:rPr>
              <a:t> kon, ontsnapt uit het midden van de Grieken, veilig in de </a:t>
            </a:r>
            <a:r>
              <a:rPr lang="nl-NL" sz="2800" dirty="0" err="1">
                <a:solidFill>
                  <a:schemeClr val="bg1"/>
                </a:solidFill>
                <a:ea typeface="Calibri" panose="020F0502020204030204" pitchFamily="34" charset="0"/>
                <a:cs typeface="Times New Roman" panose="02020603050405020304" pitchFamily="18" charset="0"/>
              </a:rPr>
              <a:t>Illyrische</a:t>
            </a:r>
            <a:r>
              <a:rPr lang="nl-NL" sz="2800" dirty="0">
                <a:solidFill>
                  <a:schemeClr val="bg1"/>
                </a:solidFill>
                <a:ea typeface="Calibri" panose="020F0502020204030204" pitchFamily="34" charset="0"/>
                <a:cs typeface="Times New Roman" panose="02020603050405020304" pitchFamily="18" charset="0"/>
              </a:rPr>
              <a:t> baaien en het binnenste van het rijk van de </a:t>
            </a:r>
            <a:r>
              <a:rPr lang="nl-NL" sz="2800" dirty="0" err="1">
                <a:solidFill>
                  <a:schemeClr val="bg1"/>
                </a:solidFill>
                <a:ea typeface="Calibri" panose="020F0502020204030204" pitchFamily="34" charset="0"/>
                <a:cs typeface="Times New Roman" panose="02020603050405020304" pitchFamily="18" charset="0"/>
              </a:rPr>
              <a:t>Liburniërs</a:t>
            </a:r>
            <a:r>
              <a:rPr lang="nl-NL" sz="2800" dirty="0">
                <a:solidFill>
                  <a:schemeClr val="bg1"/>
                </a:solidFill>
                <a:ea typeface="Calibri" panose="020F0502020204030204" pitchFamily="34" charset="0"/>
                <a:cs typeface="Times New Roman" panose="02020603050405020304" pitchFamily="18" charset="0"/>
              </a:rPr>
              <a:t> doordringen en de bron van </a:t>
            </a:r>
            <a:r>
              <a:rPr lang="nl-NL" sz="2800" dirty="0" err="1">
                <a:solidFill>
                  <a:schemeClr val="bg1"/>
                </a:solidFill>
                <a:ea typeface="Calibri" panose="020F0502020204030204" pitchFamily="34" charset="0"/>
                <a:cs typeface="Times New Roman" panose="02020603050405020304" pitchFamily="18" charset="0"/>
              </a:rPr>
              <a:t>Timavus</a:t>
            </a:r>
            <a:r>
              <a:rPr lang="nl-NL" sz="2800" dirty="0">
                <a:solidFill>
                  <a:schemeClr val="bg1"/>
                </a:solidFill>
                <a:ea typeface="Calibri" panose="020F0502020204030204" pitchFamily="34" charset="0"/>
                <a:cs typeface="Times New Roman" panose="02020603050405020304" pitchFamily="18" charset="0"/>
              </a:rPr>
              <a:t> voorbijvaren, vanwaar hij door negen gaten met een enorm gebulder van de berg (voort)gaat als een zee die zich een weg baant en met zijn bruisende watermassa de akkers overspoelt.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242 - 246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F65D316-0DE0-4754-98D5-D719DA6CFFF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98989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163</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Hier heeft hij toch de stad </a:t>
            </a:r>
            <a:r>
              <a:rPr lang="nl-NL" sz="2800" dirty="0" err="1">
                <a:solidFill>
                  <a:schemeClr val="bg1"/>
                </a:solidFill>
                <a:ea typeface="Calibri" panose="020F0502020204030204" pitchFamily="34" charset="0"/>
                <a:cs typeface="Times New Roman" panose="02020603050405020304" pitchFamily="18" charset="0"/>
              </a:rPr>
              <a:t>Patavum</a:t>
            </a:r>
            <a:r>
              <a:rPr lang="nl-NL" sz="2800" dirty="0">
                <a:solidFill>
                  <a:schemeClr val="bg1"/>
                </a:solidFill>
                <a:ea typeface="Calibri" panose="020F0502020204030204" pitchFamily="34" charset="0"/>
                <a:cs typeface="Times New Roman" panose="02020603050405020304" pitchFamily="18" charset="0"/>
              </a:rPr>
              <a:t> en de woonplaats van de Trojanen aangelegd en aan het volk een naam gegeven en de Trojaanse wapens opgehangen, nu leidt hij een rustig leven, tot rust gebracht in een kalme vrede: wij, uw nageslacht, aan wie u de burcht van de hemel belooft, worden, na schepen (gruwelijk!) verloren te hebben wegens de toorn van één, verraden en gescheiden ver van de Italische kusten. Is dit de beloning voor trouw/plichtsbesef? Herstelt u ons zo in onze koninklijke waardigheid?’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247 - 253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42F11FA8-2C82-4B2C-B740-D329FE800E0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79801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164</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Terwijl de vader van mensen en goden haar toelacht met het gezicht/de gelaatstrekken, waarmee hij de hemel en stormen doet opklaren, raakte hij licht de lippen van zijn dochter aan/kuste even zijn dochter, vervolgens zegt hij dergelijke woorden: ‘Hou op bang te zijn, </a:t>
            </a:r>
            <a:r>
              <a:rPr lang="nl-NL" sz="2800" dirty="0" err="1">
                <a:solidFill>
                  <a:schemeClr val="bg1"/>
                </a:solidFill>
                <a:ea typeface="Calibri" panose="020F0502020204030204" pitchFamily="34" charset="0"/>
                <a:cs typeface="Times New Roman" panose="02020603050405020304" pitchFamily="18" charset="0"/>
              </a:rPr>
              <a:t>Cytherea</a:t>
            </a:r>
            <a:r>
              <a:rPr lang="nl-NL" sz="2800" dirty="0">
                <a:solidFill>
                  <a:schemeClr val="bg1"/>
                </a:solidFill>
                <a:ea typeface="Calibri" panose="020F0502020204030204" pitchFamily="34" charset="0"/>
                <a:cs typeface="Times New Roman" panose="02020603050405020304" pitchFamily="18" charset="0"/>
              </a:rPr>
              <a:t>, ik zeg het je, het lot van de jouwen blijft onveranderlijk; je zult een stad zien en de beloofde muren van </a:t>
            </a:r>
            <a:r>
              <a:rPr lang="nl-NL" sz="2800" dirty="0" err="1">
                <a:solidFill>
                  <a:schemeClr val="bg1"/>
                </a:solidFill>
                <a:ea typeface="Calibri" panose="020F0502020204030204" pitchFamily="34" charset="0"/>
                <a:cs typeface="Times New Roman" panose="02020603050405020304" pitchFamily="18" charset="0"/>
              </a:rPr>
              <a:t>Lavinium</a:t>
            </a:r>
            <a:r>
              <a:rPr lang="nl-NL" sz="2800" dirty="0">
                <a:solidFill>
                  <a:schemeClr val="bg1"/>
                </a:solidFill>
                <a:ea typeface="Calibri" panose="020F0502020204030204" pitchFamily="34" charset="0"/>
                <a:cs typeface="Times New Roman" panose="02020603050405020304" pitchFamily="18" charset="0"/>
              </a:rPr>
              <a:t> en jij zult de edele Aeneas (om)hoog brengen naar de sterren van de hemel; en niet heeft een mening mij tot andere gedachten gebracht.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c.</a:t>
            </a:r>
            <a:r>
              <a:rPr lang="nl-NL" sz="2400" dirty="0">
                <a:solidFill>
                  <a:schemeClr val="bg1"/>
                </a:solidFill>
              </a:rPr>
              <a:t> </a:t>
            </a:r>
            <a:r>
              <a:rPr lang="nl-NL" sz="2000" dirty="0">
                <a:solidFill>
                  <a:schemeClr val="bg1"/>
                </a:solidFill>
              </a:rPr>
              <a:t>De belofte van Jupiter (p.32); 254 - 260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A76E17E-542C-4F28-87C6-1425521C768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4172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165</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Hij, ik zeg het je, (want ik zal langer spreken, aangezien de zorg hierover jou verontrust, en terwijl ik ze ontrol/voor de geest haal zal ik de geheimen van het lot openbaren) zal een geweldige oorlog voeren in Italië en woeste volkeren vernietigen en voor de mensen gebruiken instellen en muren plaatsen, totdat de derde zomer hem zal hebben zien regeren in </a:t>
            </a:r>
            <a:r>
              <a:rPr lang="nl-NL" sz="2800" dirty="0" err="1">
                <a:solidFill>
                  <a:schemeClr val="bg1"/>
                </a:solidFill>
                <a:ea typeface="Calibri" panose="020F0502020204030204" pitchFamily="34" charset="0"/>
                <a:cs typeface="Times New Roman" panose="02020603050405020304" pitchFamily="18" charset="0"/>
              </a:rPr>
              <a:t>Latium</a:t>
            </a:r>
            <a:r>
              <a:rPr lang="nl-NL" sz="2800" dirty="0">
                <a:solidFill>
                  <a:schemeClr val="bg1"/>
                </a:solidFill>
                <a:ea typeface="Calibri" panose="020F0502020204030204" pitchFamily="34" charset="0"/>
                <a:cs typeface="Times New Roman" panose="02020603050405020304" pitchFamily="18" charset="0"/>
              </a:rPr>
              <a:t> en drie winters voor de </a:t>
            </a:r>
            <a:r>
              <a:rPr lang="nl-NL" sz="2800" dirty="0" err="1">
                <a:solidFill>
                  <a:schemeClr val="bg1"/>
                </a:solidFill>
                <a:ea typeface="Calibri" panose="020F0502020204030204" pitchFamily="34" charset="0"/>
                <a:cs typeface="Times New Roman" panose="02020603050405020304" pitchFamily="18" charset="0"/>
              </a:rPr>
              <a:t>Rutuliërs</a:t>
            </a:r>
            <a:r>
              <a:rPr lang="nl-NL" sz="2800" dirty="0">
                <a:solidFill>
                  <a:schemeClr val="bg1"/>
                </a:solidFill>
                <a:ea typeface="Calibri" panose="020F0502020204030204" pitchFamily="34" charset="0"/>
                <a:cs typeface="Times New Roman" panose="02020603050405020304" pitchFamily="18" charset="0"/>
              </a:rPr>
              <a:t>, nadat ze zijn onderworpen, voorbij zullen zijn gegaan.’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c.</a:t>
            </a:r>
            <a:r>
              <a:rPr lang="nl-NL" sz="2400" dirty="0">
                <a:solidFill>
                  <a:schemeClr val="bg1"/>
                </a:solidFill>
              </a:rPr>
              <a:t> </a:t>
            </a:r>
            <a:r>
              <a:rPr lang="nl-NL" sz="2000" dirty="0">
                <a:solidFill>
                  <a:schemeClr val="bg1"/>
                </a:solidFill>
              </a:rPr>
              <a:t>De belofte van Jupiter (p.32); 261 - 266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1C464BF-170E-4E9B-A584-9E7AF4D754C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57626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166</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de jongen </a:t>
            </a:r>
            <a:r>
              <a:rPr lang="nl-NL" sz="2800" dirty="0" err="1">
                <a:solidFill>
                  <a:schemeClr val="bg1"/>
                </a:solidFill>
                <a:ea typeface="Calibri" panose="020F0502020204030204" pitchFamily="34" charset="0"/>
                <a:cs typeface="Times New Roman" panose="02020603050405020304" pitchFamily="18" charset="0"/>
              </a:rPr>
              <a:t>Ascanius</a:t>
            </a:r>
            <a:r>
              <a:rPr lang="nl-NL" sz="2800" dirty="0">
                <a:solidFill>
                  <a:schemeClr val="bg1"/>
                </a:solidFill>
                <a:ea typeface="Calibri" panose="020F0502020204030204" pitchFamily="34" charset="0"/>
                <a:cs typeface="Times New Roman" panose="02020603050405020304" pitchFamily="18" charset="0"/>
              </a:rPr>
              <a:t>, aan wie nu de naam (van) </a:t>
            </a:r>
            <a:r>
              <a:rPr lang="nl-NL" sz="2800" dirty="0" err="1">
                <a:solidFill>
                  <a:schemeClr val="bg1"/>
                </a:solidFill>
                <a:ea typeface="Calibri" panose="020F0502020204030204" pitchFamily="34" charset="0"/>
                <a:cs typeface="Times New Roman" panose="02020603050405020304" pitchFamily="18" charset="0"/>
              </a:rPr>
              <a:t>Iulus</a:t>
            </a:r>
            <a:r>
              <a:rPr lang="nl-NL" sz="2800" dirty="0">
                <a:solidFill>
                  <a:schemeClr val="bg1"/>
                </a:solidFill>
                <a:ea typeface="Calibri" panose="020F0502020204030204" pitchFamily="34" charset="0"/>
                <a:cs typeface="Times New Roman" panose="02020603050405020304" pitchFamily="18" charset="0"/>
              </a:rPr>
              <a:t> wordt toegevoegd (hij heette </a:t>
            </a:r>
            <a:r>
              <a:rPr lang="nl-NL" sz="2800" dirty="0" err="1">
                <a:solidFill>
                  <a:schemeClr val="bg1"/>
                </a:solidFill>
                <a:ea typeface="Calibri" panose="020F0502020204030204" pitchFamily="34" charset="0"/>
                <a:cs typeface="Times New Roman" panose="02020603050405020304" pitchFamily="18" charset="0"/>
              </a:rPr>
              <a:t>Ilus</a:t>
            </a:r>
            <a:r>
              <a:rPr lang="nl-NL" sz="2800" dirty="0">
                <a:solidFill>
                  <a:schemeClr val="bg1"/>
                </a:solidFill>
                <a:ea typeface="Calibri" panose="020F0502020204030204" pitchFamily="34" charset="0"/>
                <a:cs typeface="Times New Roman" panose="02020603050405020304" pitchFamily="18" charset="0"/>
              </a:rPr>
              <a:t>, zolang de Trojaanse staat met zijn koninklijke macht standhield) zal dertig jaarkringen met het voortrollen van de maanden vol maken met zijn gezag, en hij zal het rijk overbrengen van de woonplaats </a:t>
            </a:r>
            <a:r>
              <a:rPr lang="nl-NL" sz="2800" dirty="0" err="1">
                <a:solidFill>
                  <a:schemeClr val="bg1"/>
                </a:solidFill>
                <a:ea typeface="Calibri" panose="020F0502020204030204" pitchFamily="34" charset="0"/>
                <a:cs typeface="Times New Roman" panose="02020603050405020304" pitchFamily="18" charset="0"/>
              </a:rPr>
              <a:t>Lavinium</a:t>
            </a:r>
            <a:r>
              <a:rPr lang="nl-NL" sz="2800" dirty="0">
                <a:solidFill>
                  <a:schemeClr val="bg1"/>
                </a:solidFill>
                <a:ea typeface="Calibri" panose="020F0502020204030204" pitchFamily="34" charset="0"/>
                <a:cs typeface="Times New Roman" panose="02020603050405020304" pitchFamily="18" charset="0"/>
              </a:rPr>
              <a:t>, en hij zal met grote inspanning Alba </a:t>
            </a:r>
            <a:r>
              <a:rPr lang="nl-NL" sz="2800" dirty="0" err="1">
                <a:solidFill>
                  <a:schemeClr val="bg1"/>
                </a:solidFill>
                <a:ea typeface="Calibri" panose="020F0502020204030204" pitchFamily="34" charset="0"/>
                <a:cs typeface="Times New Roman" panose="02020603050405020304" pitchFamily="18" charset="0"/>
              </a:rPr>
              <a:t>Longa</a:t>
            </a:r>
            <a:r>
              <a:rPr lang="nl-NL" sz="2800" dirty="0">
                <a:solidFill>
                  <a:schemeClr val="bg1"/>
                </a:solidFill>
                <a:ea typeface="Calibri" panose="020F0502020204030204" pitchFamily="34" charset="0"/>
                <a:cs typeface="Times New Roman" panose="02020603050405020304" pitchFamily="18" charset="0"/>
              </a:rPr>
              <a:t> bouwen (en versterken).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267 - 271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BD49599-1A88-4417-A695-A8B949DA098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9906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167</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Dan zal hier driemaal honderd gehele jaren/de volle driehonderd jaar een koninklijke heerschappij zijn onder het Trojaanse geslacht, totdat </a:t>
            </a:r>
            <a:r>
              <a:rPr lang="nl-NL" sz="2800" dirty="0" err="1">
                <a:solidFill>
                  <a:schemeClr val="bg1"/>
                </a:solidFill>
                <a:ea typeface="Calibri" panose="020F0502020204030204" pitchFamily="34" charset="0"/>
                <a:cs typeface="Times New Roman" panose="02020603050405020304" pitchFamily="18" charset="0"/>
              </a:rPr>
              <a:t>Ilia</a:t>
            </a:r>
            <a:r>
              <a:rPr lang="nl-NL" sz="2800" dirty="0">
                <a:solidFill>
                  <a:schemeClr val="bg1"/>
                </a:solidFill>
                <a:ea typeface="Calibri" panose="020F0502020204030204" pitchFamily="34" charset="0"/>
                <a:cs typeface="Times New Roman" panose="02020603050405020304" pitchFamily="18" charset="0"/>
              </a:rPr>
              <a:t>, een priesteres van koninklijke afkomst, zwanger van Mars een tweeling zal baren. Vervolgens zal Romulus trots met de bruingele bedekking van de wolvin, zijn voedster, het volk overnemen en voortzetten en hij zal de muren van Mars stichten en het (volk) Romeinen noemen naar zijn eigen naam.</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272 - 277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D2BD5DD-33CB-4D25-9D4E-F382740EDE8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11454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168</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Aan dezen stel ik noch grenzen van macht noch tijden/een periode vast: ik gaf (hun) een heerschappij zonder grens/einde. Ja zelfs de verbitterde Juno, die nu zee, (en) aarde en hemel uit angst/met angst vermoeit/afmat, zal haar plannen ten goede (doen) keren, en met mij de Romeinen koesteren, de heersers van de wereld en het in toga gehulde volk.’</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278 - 282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F960ACE-2A2A-4592-90D6-D9C1E4DAF2B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02850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169</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 is besloten. Wanneer de jaren verglijden/Met het verglijden van de jaren zal er een tijd komen wanneer het huis van </a:t>
            </a:r>
            <a:r>
              <a:rPr lang="nl-NL" sz="2800" dirty="0" err="1">
                <a:solidFill>
                  <a:schemeClr val="bg1"/>
                </a:solidFill>
                <a:ea typeface="Calibri" panose="020F0502020204030204" pitchFamily="34" charset="0"/>
                <a:cs typeface="Times New Roman" panose="02020603050405020304" pitchFamily="18" charset="0"/>
              </a:rPr>
              <a:t>Assaracus</a:t>
            </a:r>
            <a:r>
              <a:rPr lang="nl-NL" sz="2800" dirty="0">
                <a:solidFill>
                  <a:schemeClr val="bg1"/>
                </a:solidFill>
                <a:ea typeface="Calibri" panose="020F0502020204030204" pitchFamily="34" charset="0"/>
                <a:cs typeface="Times New Roman" panose="02020603050405020304" pitchFamily="18" charset="0"/>
              </a:rPr>
              <a:t> </a:t>
            </a:r>
            <a:r>
              <a:rPr lang="nl-NL" sz="2800" dirty="0" err="1">
                <a:solidFill>
                  <a:schemeClr val="bg1"/>
                </a:solidFill>
                <a:ea typeface="Calibri" panose="020F0502020204030204" pitchFamily="34" charset="0"/>
                <a:cs typeface="Times New Roman" panose="02020603050405020304" pitchFamily="18" charset="0"/>
              </a:rPr>
              <a:t>Phthia</a:t>
            </a:r>
            <a:r>
              <a:rPr lang="nl-NL" sz="2800" dirty="0">
                <a:solidFill>
                  <a:schemeClr val="bg1"/>
                </a:solidFill>
                <a:ea typeface="Calibri" panose="020F0502020204030204" pitchFamily="34" charset="0"/>
                <a:cs typeface="Times New Roman" panose="02020603050405020304" pitchFamily="18" charset="0"/>
              </a:rPr>
              <a:t> en het beroemde Mycene in/met slavernij zal onderdrukken en het overwonnen Argos zal overheersen.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282 - 285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7E3340C-9D01-4C25-95B7-BBC1348ECE3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843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17</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nl-NL" sz="2800" dirty="0">
                <a:ea typeface="Calibri" panose="020F0502020204030204" pitchFamily="34" charset="0"/>
                <a:cs typeface="Times New Roman" panose="02020603050405020304" pitchFamily="18" charset="0"/>
              </a:rPr>
              <a:t>	‘Hoc </a:t>
            </a:r>
            <a:r>
              <a:rPr lang="nl-NL" sz="2800" dirty="0" err="1">
                <a:ea typeface="Calibri" panose="020F0502020204030204" pitchFamily="34" charset="0"/>
                <a:cs typeface="Times New Roman" panose="02020603050405020304" pitchFamily="18" charset="0"/>
              </a:rPr>
              <a:t>equidem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occasum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Troiae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tristisque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ruinas</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solabar</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fatis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contraria</a:t>
            </a:r>
            <a:r>
              <a:rPr lang="nl-NL" sz="2800" dirty="0">
                <a:ea typeface="Calibri" panose="020F0502020204030204" pitchFamily="34" charset="0"/>
                <a:cs typeface="Times New Roman" panose="02020603050405020304" pitchFamily="18" charset="0"/>
              </a:rPr>
              <a:t> fata </a:t>
            </a:r>
            <a:r>
              <a:rPr lang="nl-NL" sz="2800" dirty="0" err="1">
                <a:ea typeface="Calibri" panose="020F0502020204030204" pitchFamily="34" charset="0"/>
                <a:cs typeface="Times New Roman" panose="02020603050405020304" pitchFamily="18" charset="0"/>
              </a:rPr>
              <a:t>rependens</a:t>
            </a:r>
            <a:r>
              <a:rPr lang="nl-NL" sz="2800" dirty="0">
                <a:ea typeface="Calibri" panose="020F0502020204030204" pitchFamily="34" charset="0"/>
                <a:cs typeface="Times New Roman" panose="02020603050405020304" pitchFamily="18" charset="0"/>
              </a:rPr>
              <a:t>;</a:t>
            </a:r>
          </a:p>
          <a:p>
            <a:pPr>
              <a:lnSpc>
                <a:spcPct val="200000"/>
              </a:lnSpc>
            </a:pPr>
            <a:r>
              <a:rPr lang="nl-NL" sz="2800" dirty="0">
                <a:ea typeface="Calibri" panose="020F0502020204030204" pitchFamily="34" charset="0"/>
                <a:cs typeface="Times New Roman" panose="02020603050405020304" pitchFamily="18" charset="0"/>
              </a:rPr>
              <a:t>240	</a:t>
            </a:r>
            <a:r>
              <a:rPr lang="nl-NL" sz="2800" dirty="0" err="1">
                <a:ea typeface="Calibri" panose="020F0502020204030204" pitchFamily="34" charset="0"/>
                <a:cs typeface="Times New Roman" panose="02020603050405020304" pitchFamily="18" charset="0"/>
              </a:rPr>
              <a:t>nunc</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eadem</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fortuna</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viros</a:t>
            </a:r>
            <a:r>
              <a:rPr lang="nl-NL" sz="2800" dirty="0">
                <a:ea typeface="Calibri" panose="020F0502020204030204" pitchFamily="34" charset="0"/>
                <a:cs typeface="Times New Roman" panose="02020603050405020304" pitchFamily="18" charset="0"/>
              </a:rPr>
              <a:t> tot </a:t>
            </a:r>
            <a:r>
              <a:rPr lang="nl-NL" sz="2800" dirty="0" err="1">
                <a:ea typeface="Calibri" panose="020F0502020204030204" pitchFamily="34" charset="0"/>
                <a:cs typeface="Times New Roman" panose="02020603050405020304" pitchFamily="18" charset="0"/>
              </a:rPr>
              <a:t>casibus</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actos</a:t>
            </a:r>
            <a:endParaRPr lang="nl-NL" sz="2800" dirty="0">
              <a:ea typeface="Calibri" panose="020F0502020204030204" pitchFamily="34" charset="0"/>
              <a:cs typeface="Times New Roman" panose="02020603050405020304" pitchFamily="18" charset="0"/>
            </a:endParaRPr>
          </a:p>
          <a:p>
            <a:pPr>
              <a:lnSpc>
                <a:spcPct val="200000"/>
              </a:lnSpc>
            </a:pP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insequitur</a:t>
            </a:r>
            <a:r>
              <a:rPr lang="nl-NL" sz="2800" dirty="0">
                <a:ea typeface="Calibri" panose="020F0502020204030204" pitchFamily="34" charset="0"/>
                <a:cs typeface="Times New Roman" panose="02020603050405020304" pitchFamily="18" charset="0"/>
              </a:rPr>
              <a:t>. Quem das </a:t>
            </a:r>
            <a:r>
              <a:rPr lang="nl-NL" sz="2800" dirty="0" err="1">
                <a:ea typeface="Calibri" panose="020F0502020204030204" pitchFamily="34" charset="0"/>
                <a:cs typeface="Times New Roman" panose="02020603050405020304" pitchFamily="18" charset="0"/>
              </a:rPr>
              <a:t>finem</a:t>
            </a:r>
            <a:r>
              <a:rPr lang="nl-NL" sz="2800" dirty="0">
                <a:ea typeface="Calibri" panose="020F0502020204030204" pitchFamily="34" charset="0"/>
                <a:cs typeface="Times New Roman" panose="02020603050405020304" pitchFamily="18" charset="0"/>
              </a:rPr>
              <a:t>, rex </a:t>
            </a:r>
            <a:r>
              <a:rPr lang="nl-NL" sz="2800" dirty="0" err="1">
                <a:ea typeface="Calibri" panose="020F0502020204030204" pitchFamily="34" charset="0"/>
                <a:cs typeface="Times New Roman" panose="02020603050405020304" pitchFamily="18" charset="0"/>
              </a:rPr>
              <a:t>magne</a:t>
            </a:r>
            <a:r>
              <a:rPr lang="nl-NL" sz="2800" dirty="0">
                <a:ea typeface="Calibri" panose="020F0502020204030204" pitchFamily="34" charset="0"/>
                <a:cs typeface="Times New Roman" panose="02020603050405020304" pitchFamily="18" charset="0"/>
              </a:rPr>
              <a:t>, </a:t>
            </a:r>
            <a:r>
              <a:rPr lang="nl-NL" sz="2800" dirty="0" err="1">
                <a:ea typeface="Calibri" panose="020F0502020204030204" pitchFamily="34" charset="0"/>
                <a:cs typeface="Times New Roman" panose="02020603050405020304" pitchFamily="18" charset="0"/>
              </a:rPr>
              <a:t>laborum</a:t>
            </a:r>
            <a:r>
              <a:rPr lang="nl-NL" sz="2800" dirty="0">
                <a:ea typeface="Calibri" panose="020F0502020204030204" pitchFamily="34" charset="0"/>
                <a:cs typeface="Times New Roman" panose="02020603050405020304" pitchFamily="18" charset="0"/>
              </a:rPr>
              <a: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238 - 241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596828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170</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Een Trojaan zal geboren worden van edel geslacht, Caesar, zodanig dat hij/wiens bestemming het is dat hij zijn rijk met de Oceaan, zijn roem met de sterren afbakent, Julius, een naam afgeleid van de grote </a:t>
            </a:r>
            <a:r>
              <a:rPr lang="nl-NL" sz="2800" dirty="0" err="1">
                <a:solidFill>
                  <a:schemeClr val="bg1"/>
                </a:solidFill>
                <a:ea typeface="Calibri" panose="020F0502020204030204" pitchFamily="34" charset="0"/>
                <a:cs typeface="Times New Roman" panose="02020603050405020304" pitchFamily="18" charset="0"/>
              </a:rPr>
              <a:t>Julus</a:t>
            </a:r>
            <a:r>
              <a:rPr lang="nl-NL" sz="2800" dirty="0">
                <a:solidFill>
                  <a:schemeClr val="bg1"/>
                </a:solidFill>
                <a:ea typeface="Calibri" panose="020F0502020204030204" pitchFamily="34" charset="0"/>
                <a:cs typeface="Times New Roman" panose="02020603050405020304" pitchFamily="18" charset="0"/>
              </a:rPr>
              <a:t>. Eens zal jij deze, beladen met buit van het Oosten, in de hemel onbezorgd opnemen; ook hij zal met gebeden aangeroepen worden.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286 - 290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E9BCDBC-7DEB-4627-960B-EA621F57297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53580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171</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Generaties van geweld zullen dan, wanneer de oorlogen beëindigd zijn, verzachten: de eerbiedwaardige Fides en Vesta, (en) </a:t>
            </a:r>
            <a:r>
              <a:rPr lang="nl-NL" sz="2800" dirty="0" err="1">
                <a:solidFill>
                  <a:schemeClr val="bg1"/>
                </a:solidFill>
                <a:ea typeface="Calibri" panose="020F0502020204030204" pitchFamily="34" charset="0"/>
                <a:cs typeface="Times New Roman" panose="02020603050405020304" pitchFamily="18" charset="0"/>
              </a:rPr>
              <a:t>Quirinus</a:t>
            </a:r>
            <a:r>
              <a:rPr lang="nl-NL" sz="2800" dirty="0">
                <a:solidFill>
                  <a:schemeClr val="bg1"/>
                </a:solidFill>
                <a:ea typeface="Calibri" panose="020F0502020204030204" pitchFamily="34" charset="0"/>
                <a:cs typeface="Times New Roman" panose="02020603050405020304" pitchFamily="18" charset="0"/>
              </a:rPr>
              <a:t> samen met zijn broer Remus zullen wetgevers zijn; verschrikkelijk in hun stevige ijzeren frame zullen de poorten van de Oorlog gesloten worden; de goddeloze </a:t>
            </a:r>
            <a:r>
              <a:rPr lang="nl-NL" sz="2800" dirty="0" err="1">
                <a:solidFill>
                  <a:schemeClr val="bg1"/>
                </a:solidFill>
                <a:ea typeface="Calibri" panose="020F0502020204030204" pitchFamily="34" charset="0"/>
                <a:cs typeface="Times New Roman" panose="02020603050405020304" pitchFamily="18" charset="0"/>
              </a:rPr>
              <a:t>Furor</a:t>
            </a:r>
            <a:r>
              <a:rPr lang="nl-NL" sz="2800" dirty="0">
                <a:solidFill>
                  <a:schemeClr val="bg1"/>
                </a:solidFill>
                <a:ea typeface="Calibri" panose="020F0502020204030204" pitchFamily="34" charset="0"/>
                <a:cs typeface="Times New Roman" panose="02020603050405020304" pitchFamily="18" charset="0"/>
              </a:rPr>
              <a:t> zal, daarbinnen zittend bovenop de woeste/grimmige wapens en geboeid met honderd metalen ketens op zijn rug, huiveringwekkend brullen met zijn bebloede mond/gelaat.’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291 - 296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AF25565-2D2E-497C-AF55-74B5707614E5}"/>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687911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172</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Dit zegt hij en hij stuurt de zoon van </a:t>
            </a:r>
            <a:r>
              <a:rPr lang="nl-NL" sz="2800" dirty="0" err="1">
                <a:solidFill>
                  <a:schemeClr val="bg1"/>
                </a:solidFill>
                <a:ea typeface="Calibri" panose="020F0502020204030204" pitchFamily="34" charset="0"/>
                <a:cs typeface="Times New Roman" panose="02020603050405020304" pitchFamily="18" charset="0"/>
              </a:rPr>
              <a:t>Maia</a:t>
            </a:r>
            <a:r>
              <a:rPr lang="nl-NL" sz="2800" dirty="0">
                <a:solidFill>
                  <a:schemeClr val="bg1"/>
                </a:solidFill>
                <a:ea typeface="Calibri" panose="020F0502020204030204" pitchFamily="34" charset="0"/>
                <a:cs typeface="Times New Roman" panose="02020603050405020304" pitchFamily="18" charset="0"/>
              </a:rPr>
              <a:t> naar beneden uit de hemel, opdat/om ervoor te zorgen dat het land, dat de burcht van het nieuwe Carthago gastvrij openstaat voor de Trojanen, om te voorkomen dat Dido, onkundig met het lot, hen zou weren uit haar gebied. Hij vliegt door het uitgestrekte luchtruim met/op de riemen van zijn vleugels en snel bleef hij staan op de kust(en) van Libië.</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f.</a:t>
            </a:r>
            <a:r>
              <a:rPr lang="nl-NL" sz="2400" dirty="0">
                <a:solidFill>
                  <a:schemeClr val="bg1"/>
                </a:solidFill>
              </a:rPr>
              <a:t> </a:t>
            </a:r>
            <a:r>
              <a:rPr lang="nl-NL" sz="2000" dirty="0">
                <a:solidFill>
                  <a:schemeClr val="bg1"/>
                </a:solidFill>
              </a:rPr>
              <a:t>Mercurius gaat naar Carthago (p.39); 297 - 301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2CCFF08-A6E8-4DC8-8AC2-D781D4173B1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848619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173</a:t>
            </a:fld>
            <a:endParaRPr lang="nl-NL" b="1" dirty="0">
              <a:solidFill>
                <a:schemeClr val="bg1"/>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reeds brengt hij de bevelen over en de </a:t>
            </a:r>
            <a:r>
              <a:rPr lang="nl-NL" sz="2800" dirty="0" err="1">
                <a:solidFill>
                  <a:schemeClr val="bg1"/>
                </a:solidFill>
                <a:ea typeface="Calibri" panose="020F0502020204030204" pitchFamily="34" charset="0"/>
                <a:cs typeface="Times New Roman" panose="02020603050405020304" pitchFamily="18" charset="0"/>
              </a:rPr>
              <a:t>Poeniërs</a:t>
            </a:r>
            <a:r>
              <a:rPr lang="nl-NL" sz="2800" dirty="0">
                <a:solidFill>
                  <a:schemeClr val="bg1"/>
                </a:solidFill>
                <a:ea typeface="Calibri" panose="020F0502020204030204" pitchFamily="34" charset="0"/>
                <a:cs typeface="Times New Roman" panose="02020603050405020304" pitchFamily="18" charset="0"/>
              </a:rPr>
              <a:t> laten hun woeste geest varen omdat de god het wil; vooral de koningin krijgt een rustig gevoel en neemt een vriendelijke houding aan ten opzichte van de Trojanen.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f.</a:t>
            </a:r>
            <a:r>
              <a:rPr lang="nl-NL" sz="2400" dirty="0">
                <a:solidFill>
                  <a:schemeClr val="bg1"/>
                </a:solidFill>
              </a:rPr>
              <a:t> </a:t>
            </a:r>
            <a:r>
              <a:rPr lang="nl-NL" sz="2000" dirty="0">
                <a:solidFill>
                  <a:schemeClr val="bg1"/>
                </a:solidFill>
              </a:rPr>
              <a:t>Mercurius gaat naar Carthago (p.39); 302 - 304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C04559A-2FD2-4C94-8689-C61248CAD40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31502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174</a:t>
            </a:fld>
            <a:endParaRPr lang="nl-NL" b="1" dirty="0">
              <a:solidFill>
                <a:schemeClr val="bg1"/>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chemeClr val="bg1"/>
                </a:solidFill>
              </a:rPr>
              <a:t>Aeneas ontmoet zijn moeder</a:t>
            </a: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chemeClr val="bg1"/>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chemeClr val="bg1"/>
                </a:solidFill>
              </a:rPr>
              <a:t>3</a:t>
            </a:r>
            <a:endParaRPr lang="nl-NL" sz="6000" dirty="0">
              <a:solidFill>
                <a:schemeClr val="bg1"/>
              </a:solidFill>
            </a:endParaRPr>
          </a:p>
        </p:txBody>
      </p:sp>
    </p:spTree>
    <p:extLst>
      <p:ext uri="{BB962C8B-B14F-4D97-AF65-F5344CB8AC3E}">
        <p14:creationId xmlns:p14="http://schemas.microsoft.com/office/powerpoint/2010/main" val="11019017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175</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de trouwe Aeneas, terwijl hij gedurende de nacht zeer veel overdacht, besloot, zodra het voedende licht gegeven werd/verscheen, weg te gaan en de nieuwe streek te verkennen (en) (uit)zoeken, welke kusten hij door de wind heeft bereikt, wie ze bewonen (want hij ziet onbebouwde streken), mensen of wilde dieren, en het resultaat (van zijn onderzoek) aan zijn makkers mee te delen.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305 - 309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E84E5F9-E505-4939-B689-9024367D5D21}"/>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92834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176</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Hij verbergt de vloot/schepen in een welving van bossen onder een uitgeholde rots, (zodat hij) rondom omsloten (is) door bomen en sombere schaduwen; zelf gaat hij vergezeld door alleen </a:t>
            </a:r>
            <a:r>
              <a:rPr lang="nl-NL" sz="2800" dirty="0" err="1">
                <a:solidFill>
                  <a:schemeClr val="bg1"/>
                </a:solidFill>
                <a:ea typeface="Calibri" panose="020F0502020204030204" pitchFamily="34" charset="0"/>
                <a:cs typeface="Times New Roman" panose="02020603050405020304" pitchFamily="18" charset="0"/>
              </a:rPr>
              <a:t>Achates</a:t>
            </a:r>
            <a:r>
              <a:rPr lang="nl-NL" sz="2800" dirty="0">
                <a:solidFill>
                  <a:schemeClr val="bg1"/>
                </a:solidFill>
                <a:ea typeface="Calibri" panose="020F0502020204030204" pitchFamily="34" charset="0"/>
                <a:cs typeface="Times New Roman" panose="02020603050405020304" pitchFamily="18" charset="0"/>
              </a:rPr>
              <a:t>, terwijl hij in zijn hand twee </a:t>
            </a:r>
            <a:r>
              <a:rPr lang="nl-NL" sz="2800" dirty="0" err="1">
                <a:solidFill>
                  <a:schemeClr val="bg1"/>
                </a:solidFill>
                <a:ea typeface="Calibri" panose="020F0502020204030204" pitchFamily="34" charset="0"/>
                <a:cs typeface="Times New Roman" panose="02020603050405020304" pitchFamily="18" charset="0"/>
              </a:rPr>
              <a:t>werpspiezen</a:t>
            </a:r>
            <a:r>
              <a:rPr lang="nl-NL" sz="2800" dirty="0">
                <a:solidFill>
                  <a:schemeClr val="bg1"/>
                </a:solidFill>
                <a:ea typeface="Calibri" panose="020F0502020204030204" pitchFamily="34" charset="0"/>
                <a:cs typeface="Times New Roman" panose="02020603050405020304" pitchFamily="18" charset="0"/>
              </a:rPr>
              <a:t> met brede ijzeren punt vasthoudt.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a:t>
            </a:r>
            <a:r>
              <a:rPr lang="nl-NL" sz="2400" dirty="0">
                <a:solidFill>
                  <a:schemeClr val="bg1"/>
                </a:solidFill>
              </a:rPr>
              <a:t>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310 - 313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90E7E338-B7BB-4F03-9B2F-78915A96D78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52610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177</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Hem snelde zijn moeder midden in het bos tegemoet, hebbend/met het gezicht en de gestalte van een meisje, en de wapens van een Spartaans meisje, of zodanig (zo)als de </a:t>
            </a:r>
            <a:r>
              <a:rPr lang="nl-NL" sz="2800" dirty="0" err="1">
                <a:solidFill>
                  <a:schemeClr val="bg1"/>
                </a:solidFill>
                <a:ea typeface="Calibri" panose="020F0502020204030204" pitchFamily="34" charset="0"/>
                <a:cs typeface="Times New Roman" panose="02020603050405020304" pitchFamily="18" charset="0"/>
              </a:rPr>
              <a:t>Thracische</a:t>
            </a:r>
            <a:r>
              <a:rPr lang="nl-NL" sz="2800" dirty="0">
                <a:solidFill>
                  <a:schemeClr val="bg1"/>
                </a:solidFill>
                <a:ea typeface="Calibri" panose="020F0502020204030204" pitchFamily="34" charset="0"/>
                <a:cs typeface="Times New Roman" panose="02020603050405020304" pitchFamily="18" charset="0"/>
              </a:rPr>
              <a:t> </a:t>
            </a:r>
            <a:r>
              <a:rPr lang="nl-NL" sz="2800" dirty="0" err="1">
                <a:solidFill>
                  <a:schemeClr val="bg1"/>
                </a:solidFill>
                <a:ea typeface="Calibri" panose="020F0502020204030204" pitchFamily="34" charset="0"/>
                <a:cs typeface="Times New Roman" panose="02020603050405020304" pitchFamily="18" charset="0"/>
              </a:rPr>
              <a:t>Harpalyce</a:t>
            </a:r>
            <a:r>
              <a:rPr lang="nl-NL" sz="2800" dirty="0">
                <a:solidFill>
                  <a:schemeClr val="bg1"/>
                </a:solidFill>
                <a:ea typeface="Calibri" panose="020F0502020204030204" pitchFamily="34" charset="0"/>
                <a:cs typeface="Times New Roman" panose="02020603050405020304" pitchFamily="18" charset="0"/>
              </a:rPr>
              <a:t> is wanneer zij de paarden vermoeit, en in snelle vaart de snelstromende </a:t>
            </a:r>
            <a:r>
              <a:rPr lang="nl-NL" sz="2800" dirty="0" err="1">
                <a:solidFill>
                  <a:schemeClr val="bg1"/>
                </a:solidFill>
                <a:ea typeface="Calibri" panose="020F0502020204030204" pitchFamily="34" charset="0"/>
                <a:cs typeface="Times New Roman" panose="02020603050405020304" pitchFamily="18" charset="0"/>
              </a:rPr>
              <a:t>Hebrus</a:t>
            </a:r>
            <a:r>
              <a:rPr lang="nl-NL" sz="2800" dirty="0">
                <a:solidFill>
                  <a:schemeClr val="bg1"/>
                </a:solidFill>
                <a:ea typeface="Calibri" panose="020F0502020204030204" pitchFamily="34" charset="0"/>
                <a:cs typeface="Times New Roman" panose="02020603050405020304" pitchFamily="18" charset="0"/>
              </a:rPr>
              <a:t> inhaalt. Want aan haar schouders had ze volgens gebruik een lichte boog opgehangen, de jageres, en ze had haar haren aan de wind gegeven om uit te laten waaien, bloot wat betreft haar knie(</a:t>
            </a:r>
            <a:r>
              <a:rPr lang="nl-NL" sz="2800" dirty="0" err="1">
                <a:solidFill>
                  <a:schemeClr val="bg1"/>
                </a:solidFill>
                <a:ea typeface="Calibri" panose="020F0502020204030204" pitchFamily="34" charset="0"/>
                <a:cs typeface="Times New Roman" panose="02020603050405020304" pitchFamily="18" charset="0"/>
              </a:rPr>
              <a:t>ën</a:t>
            </a:r>
            <a:r>
              <a:rPr lang="nl-NL" sz="2800" dirty="0">
                <a:solidFill>
                  <a:schemeClr val="bg1"/>
                </a:solidFill>
                <a:ea typeface="Calibri" panose="020F0502020204030204" pitchFamily="34" charset="0"/>
                <a:cs typeface="Times New Roman" panose="02020603050405020304" pitchFamily="18" charset="0"/>
              </a:rPr>
              <a:t>), en terwijl zij met een knoop haar golvende kleed samengenomen had.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314 - 320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0D65E62B-A007-4CD0-BE92-1A015565984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58196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178</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als eerste zei ze: ‘Hé daar, jongemannen, licht me in, als jullie toevallig een van mijn zusters hier hebt zien rondzwerven, uitgerust met een pijlkoker en met de huid van een gevlekte lynx, of terwijl ze met geschreeuw een rennend, schuimbekkend wild zwijn in het nauw brengt.’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 </a:t>
            </a:r>
            <a:r>
              <a:rPr lang="nl-NL" sz="2000" dirty="0">
                <a:solidFill>
                  <a:schemeClr val="bg1"/>
                </a:solidFill>
              </a:rPr>
              <a:t>Aeneas vraagt de jageres om hulp (p.42); 321 - 324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BF6F0114-CC58-42F6-B7E9-86B17AE0916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2364252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179</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 (sprak) Venus en zo begon de zoon van Venus op zijn beurt te spreken: ‘Geen van uw zusters is door mij gehoord noch/of gezien, o hoe moet ik u noemen, meisje? Want u heeft geen sterfelijk/menselijk gelaat, en ook uw stem klinkt niet menselijk; o, een godin zeker (of de zuster van </a:t>
            </a:r>
            <a:r>
              <a:rPr lang="nl-NL" sz="2800" dirty="0" err="1">
                <a:solidFill>
                  <a:schemeClr val="bg1"/>
                </a:solidFill>
                <a:ea typeface="Calibri" panose="020F0502020204030204" pitchFamily="34" charset="0"/>
                <a:cs typeface="Times New Roman" panose="02020603050405020304" pitchFamily="18" charset="0"/>
              </a:rPr>
              <a:t>Phoebus</a:t>
            </a:r>
            <a:r>
              <a:rPr lang="nl-NL" sz="2800" dirty="0">
                <a:solidFill>
                  <a:schemeClr val="bg1"/>
                </a:solidFill>
                <a:ea typeface="Calibri" panose="020F0502020204030204" pitchFamily="34" charset="0"/>
                <a:cs typeface="Times New Roman" panose="02020603050405020304" pitchFamily="18" charset="0"/>
              </a:rPr>
              <a:t>? of een van het bloed der nimfen?), …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a:t>
            </a:r>
            <a:r>
              <a:rPr lang="nl-NL" sz="2400" dirty="0">
                <a:solidFill>
                  <a:schemeClr val="bg1"/>
                </a:solidFill>
              </a:rPr>
              <a:t> </a:t>
            </a:r>
            <a:r>
              <a:rPr lang="nl-NL" sz="2000" dirty="0">
                <a:solidFill>
                  <a:schemeClr val="bg1"/>
                </a:solidFill>
              </a:rPr>
              <a:t>Aeneas vraagt de jageres om hulp (p.42); 325 - 329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610D877-D4AB-4031-80CD-143CDCC861D1}"/>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372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Antenor potuit mediis elapsus Achivis</a:t>
            </a:r>
          </a:p>
          <a:p>
            <a:pPr>
              <a:lnSpc>
                <a:spcPct val="200000"/>
              </a:lnSpc>
            </a:pPr>
            <a:r>
              <a:rPr lang="pt-BR" sz="2800" dirty="0">
                <a:ea typeface="Calibri" panose="020F0502020204030204" pitchFamily="34" charset="0"/>
                <a:cs typeface="Times New Roman" panose="02020603050405020304" pitchFamily="18" charset="0"/>
              </a:rPr>
              <a:t>	Illyricos penetrare sinus atque intima tutus</a:t>
            </a:r>
          </a:p>
          <a:p>
            <a:pPr>
              <a:lnSpc>
                <a:spcPct val="200000"/>
              </a:lnSpc>
            </a:pPr>
            <a:r>
              <a:rPr lang="pt-BR" sz="2800" dirty="0">
                <a:ea typeface="Calibri" panose="020F0502020204030204" pitchFamily="34" charset="0"/>
                <a:cs typeface="Times New Roman" panose="02020603050405020304" pitchFamily="18" charset="0"/>
              </a:rPr>
              <a:t>	regna Liburnorum et fontem superare Timavi,</a:t>
            </a:r>
          </a:p>
          <a:p>
            <a:pPr>
              <a:lnSpc>
                <a:spcPct val="200000"/>
              </a:lnSpc>
            </a:pPr>
            <a:r>
              <a:rPr lang="pt-BR" sz="2800" dirty="0">
                <a:ea typeface="Calibri" panose="020F0502020204030204" pitchFamily="34" charset="0"/>
                <a:cs typeface="Times New Roman" panose="02020603050405020304" pitchFamily="18" charset="0"/>
              </a:rPr>
              <a:t>245	unde per ora novem vasto cum murmure montis</a:t>
            </a:r>
          </a:p>
          <a:p>
            <a:pPr>
              <a:lnSpc>
                <a:spcPct val="200000"/>
              </a:lnSpc>
            </a:pPr>
            <a:r>
              <a:rPr lang="pt-BR" sz="2800" dirty="0">
                <a:ea typeface="Calibri" panose="020F0502020204030204" pitchFamily="34" charset="0"/>
                <a:cs typeface="Times New Roman" panose="02020603050405020304" pitchFamily="18" charset="0"/>
              </a:rPr>
              <a:t>	it mare proruptum et pelago premit arva sonanti.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242 - 246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60740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180</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 moge u gelukbrengend zijn, en onze ellende verlichten, wie u ook bent, en, moge u (ons) leren/meedelen onder welke hemel, in welke streken van de wereld wij eigenlijk worden geslingerd: onbekend (en) met de mensen en met het gebied zwerven wij rond, door de wind en de woeste golven hierheen gevoerd. Veel offerdieren zullen voor u voor de altaren vallen door onze/mijn rechterhand.’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a:t>
            </a:r>
            <a:r>
              <a:rPr lang="nl-NL" sz="2400" dirty="0">
                <a:solidFill>
                  <a:schemeClr val="bg1"/>
                </a:solidFill>
              </a:rPr>
              <a:t> </a:t>
            </a:r>
            <a:r>
              <a:rPr lang="nl-NL" sz="2000" dirty="0">
                <a:solidFill>
                  <a:schemeClr val="bg1"/>
                </a:solidFill>
              </a:rPr>
              <a:t>Aeneas vraagt de jageres om hulp (p.42); 330 - 334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F014F67-C027-44DF-8A6E-8EE239A4111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016291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181</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 zei Venus: ‘Zeker niet acht ik mijzelf een dergelijke eer waard; het is de gewoonte voor/van </a:t>
            </a:r>
            <a:r>
              <a:rPr lang="nl-NL" sz="2800" dirty="0" err="1">
                <a:solidFill>
                  <a:schemeClr val="bg1"/>
                </a:solidFill>
                <a:ea typeface="Calibri" panose="020F0502020204030204" pitchFamily="34" charset="0"/>
                <a:cs typeface="Times New Roman" panose="02020603050405020304" pitchFamily="18" charset="0"/>
              </a:rPr>
              <a:t>Tyrische</a:t>
            </a:r>
            <a:r>
              <a:rPr lang="nl-NL" sz="2800" dirty="0">
                <a:solidFill>
                  <a:schemeClr val="bg1"/>
                </a:solidFill>
                <a:ea typeface="Calibri" panose="020F0502020204030204" pitchFamily="34" charset="0"/>
                <a:cs typeface="Times New Roman" panose="02020603050405020304" pitchFamily="18" charset="0"/>
              </a:rPr>
              <a:t> meisjes een pijlkoker te dragen en de kuiten hoog met een purperen jachtlaars te (om)binden. Je ziet het Punische koninkrijk, </a:t>
            </a:r>
            <a:r>
              <a:rPr lang="nl-NL" sz="2800" dirty="0" err="1">
                <a:solidFill>
                  <a:schemeClr val="bg1"/>
                </a:solidFill>
                <a:ea typeface="Calibri" panose="020F0502020204030204" pitchFamily="34" charset="0"/>
                <a:cs typeface="Times New Roman" panose="02020603050405020304" pitchFamily="18" charset="0"/>
              </a:rPr>
              <a:t>Tyriërs</a:t>
            </a:r>
            <a:r>
              <a:rPr lang="nl-NL" sz="2800" dirty="0">
                <a:solidFill>
                  <a:schemeClr val="bg1"/>
                </a:solidFill>
                <a:ea typeface="Calibri" panose="020F0502020204030204" pitchFamily="34" charset="0"/>
                <a:cs typeface="Times New Roman" panose="02020603050405020304" pitchFamily="18" charset="0"/>
              </a:rPr>
              <a:t> en de stad van </a:t>
            </a:r>
            <a:r>
              <a:rPr lang="nl-NL" sz="2800" dirty="0" err="1">
                <a:solidFill>
                  <a:schemeClr val="bg1"/>
                </a:solidFill>
                <a:ea typeface="Calibri" panose="020F0502020204030204" pitchFamily="34" charset="0"/>
                <a:cs typeface="Times New Roman" panose="02020603050405020304" pitchFamily="18" charset="0"/>
              </a:rPr>
              <a:t>Agenor</a:t>
            </a:r>
            <a:r>
              <a:rPr lang="nl-NL" sz="2800" dirty="0">
                <a:solidFill>
                  <a:schemeClr val="bg1"/>
                </a:solidFill>
                <a:ea typeface="Calibri" panose="020F0502020204030204" pitchFamily="34" charset="0"/>
                <a:cs typeface="Times New Roman" panose="02020603050405020304" pitchFamily="18" charset="0"/>
              </a:rPr>
              <a:t>; maar het gebied is Libisch, een geslacht/ volksstam onbedwingbaar in oorlog.</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335 - 339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4AD46B5F-4851-4497-8AE6-60BD284E538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08648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182</a:t>
            </a:fld>
            <a:endParaRPr lang="nl-NL" b="1" dirty="0">
              <a:solidFill>
                <a:schemeClr val="bg1"/>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Dido heeft de macht, vertrokken uit de stad Tyrus, vluchtend/op de vlucht voor haar broer. Lang (om te vertellen) is het onrecht, een lang ingewikkeld verhaal; maar ik zal de hoofdzaken van de gebeurtenissen behandelen.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340 - 342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30668A5-F860-4CFF-BB97-597E7AB60C0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59106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183</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Zij had een echtgenoot </a:t>
            </a:r>
            <a:r>
              <a:rPr lang="nl-NL" sz="2800" dirty="0" err="1">
                <a:solidFill>
                  <a:schemeClr val="bg1"/>
                </a:solidFill>
                <a:ea typeface="Calibri" panose="020F0502020204030204" pitchFamily="34" charset="0"/>
                <a:cs typeface="Times New Roman" panose="02020603050405020304" pitchFamily="18" charset="0"/>
              </a:rPr>
              <a:t>Sychaeus</a:t>
            </a:r>
            <a:r>
              <a:rPr lang="nl-NL" sz="2800" dirty="0">
                <a:solidFill>
                  <a:schemeClr val="bg1"/>
                </a:solidFill>
                <a:ea typeface="Calibri" panose="020F0502020204030204" pitchFamily="34" charset="0"/>
                <a:cs typeface="Times New Roman" panose="02020603050405020304" pitchFamily="18" charset="0"/>
              </a:rPr>
              <a:t>, van de Feniciërs de rijkste aan goud, en met grote liefde bemind door de ongelukkige aan wie haar vader haar maagdelijk had gegeven, en in het eerste huwelijk had verbonden. Maar haar broer </a:t>
            </a:r>
            <a:r>
              <a:rPr lang="nl-NL" sz="2800" dirty="0" err="1">
                <a:solidFill>
                  <a:schemeClr val="bg1"/>
                </a:solidFill>
                <a:ea typeface="Calibri" panose="020F0502020204030204" pitchFamily="34" charset="0"/>
                <a:cs typeface="Times New Roman" panose="02020603050405020304" pitchFamily="18" charset="0"/>
              </a:rPr>
              <a:t>Pygmalion</a:t>
            </a:r>
            <a:r>
              <a:rPr lang="nl-NL" sz="2800" dirty="0">
                <a:solidFill>
                  <a:schemeClr val="bg1"/>
                </a:solidFill>
                <a:ea typeface="Calibri" panose="020F0502020204030204" pitchFamily="34" charset="0"/>
                <a:cs typeface="Times New Roman" panose="02020603050405020304" pitchFamily="18" charset="0"/>
              </a:rPr>
              <a:t> had de heerschappij over Tyrus, in misdaad wreder voor/dan alle anderen.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343 - 347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3460638-73FE-4A0A-BAF4-E0A8AD0FD9C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78461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184</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Midden tussen hen in kwam waanzin. Hij, goddeloos voor het huisaltaar, en verblind door gouddorst, overwint/overweldigt </a:t>
            </a:r>
            <a:r>
              <a:rPr lang="nl-NL" sz="2800" dirty="0" err="1">
                <a:solidFill>
                  <a:schemeClr val="bg1"/>
                </a:solidFill>
                <a:ea typeface="Calibri" panose="020F0502020204030204" pitchFamily="34" charset="0"/>
                <a:cs typeface="Times New Roman" panose="02020603050405020304" pitchFamily="18" charset="0"/>
              </a:rPr>
              <a:t>Sychaeus</a:t>
            </a:r>
            <a:r>
              <a:rPr lang="nl-NL" sz="2800" dirty="0">
                <a:solidFill>
                  <a:schemeClr val="bg1"/>
                </a:solidFill>
                <a:ea typeface="Calibri" panose="020F0502020204030204" pitchFamily="34" charset="0"/>
                <a:cs typeface="Times New Roman" panose="02020603050405020304" pitchFamily="18" charset="0"/>
              </a:rPr>
              <a:t> heimelijk met het zwaard onverhoeds, zich niet bekommerend om de liefde van zijn zuster; hij hield de daad lange tijd geheim, en de slechterik, door veel te veinzen, leidde hij met lege/ijdele hoop de verdrietige liefhebbende (vrouw) om de tuin.’</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348 - 352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7607D52-5FBA-4CED-8E7E-0FCC4CDEE02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87903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185</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de schim zelf van haar onbegraven echtgenoot kwam in haar slaap /droom, terwijl hij op wonderbaarlijke wijze zijn bleke gezicht ophief; hij onthulde/toonde het wrede altaar en zijn met het zwaard doorboorde borst, en openbaarde de hele verborgen misdaad van het huis/de familie. Dan raadt hij (haar) aan haast te maken met de vlucht en uit het vaderland weg te gaan, en onthult als hulp voor de tocht de oude schatten/schatkamer in de aarde/onder de grond, een onbekend gewicht aan zilver en goud.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353 - 359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B226CBE-76F9-46E2-95C1-FF11C2EAF77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060139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186</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Hierdoor/Door deze gebeurtenissen verbijsterd bereidde Dido de vlucht en metgezellen voor. Zij komen bijeen, die of een wrede haat jegens de tiran of een hevige vrees hadden/koesterden; schepen, die toevallig gereed waren/ lagen, eigenen ze zich toe, en laden ze vol met goud. De rijkdom van de hebzuchtige </a:t>
            </a:r>
            <a:r>
              <a:rPr lang="nl-NL" sz="2800" dirty="0" err="1">
                <a:solidFill>
                  <a:schemeClr val="bg1"/>
                </a:solidFill>
                <a:ea typeface="Calibri" panose="020F0502020204030204" pitchFamily="34" charset="0"/>
                <a:cs typeface="Times New Roman" panose="02020603050405020304" pitchFamily="18" charset="0"/>
              </a:rPr>
              <a:t>Pygmalion</a:t>
            </a:r>
            <a:r>
              <a:rPr lang="nl-NL" sz="2800" dirty="0">
                <a:solidFill>
                  <a:schemeClr val="bg1"/>
                </a:solidFill>
                <a:ea typeface="Calibri" panose="020F0502020204030204" pitchFamily="34" charset="0"/>
                <a:cs typeface="Times New Roman" panose="02020603050405020304" pitchFamily="18" charset="0"/>
              </a:rPr>
              <a:t> wordt over zee vervoerd; een vrouw is leider van de daad.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360 - 364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84E167C-62BF-4B98-9926-0DDB1C9A5C8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01971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187</a:t>
            </a:fld>
            <a:endParaRPr lang="nl-NL" b="1" dirty="0">
              <a:solidFill>
                <a:schemeClr val="bg1"/>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Zij kwamen terecht in het gebied, waar je nu enorme muren en de burcht van het nieuwe Carthago zult zien verrijzen, en zij kochten grond, </a:t>
            </a:r>
            <a:r>
              <a:rPr lang="nl-NL" sz="2800" dirty="0" err="1">
                <a:solidFill>
                  <a:schemeClr val="bg1"/>
                </a:solidFill>
                <a:ea typeface="Calibri" panose="020F0502020204030204" pitchFamily="34" charset="0"/>
                <a:cs typeface="Times New Roman" panose="02020603050405020304" pitchFamily="18" charset="0"/>
              </a:rPr>
              <a:t>Byrsa</a:t>
            </a:r>
            <a:r>
              <a:rPr lang="nl-NL" sz="2800" dirty="0">
                <a:solidFill>
                  <a:schemeClr val="bg1"/>
                </a:solidFill>
                <a:ea typeface="Calibri" panose="020F0502020204030204" pitchFamily="34" charset="0"/>
                <a:cs typeface="Times New Roman" panose="02020603050405020304" pitchFamily="18" charset="0"/>
              </a:rPr>
              <a:t> genaamd naar de daad, zoveel als ze met een stierenhuid konden omgeven.’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365 - 368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88EEDF1-092F-4A67-935B-041B3645F97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616869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188</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wie zijn jullie eigenlijk? Of van welke kusten zijn jullie gekomen? Of waarheen zijn jullie op weg?’ Tot haar die vroeg zei hij met dergelijke woorden zuchtend, en terwijl hij zijn stem uit het diepst van zijn hart trok: ‘O godin, als ik bij de eerste oorsprong beginnend zou doorgaan (te vertellen) en u tijd zou hebben de geschiedenis van onze inspanning/ellende (aan) te horen, dan zal de Avondster (al) eerder de dag te ruste brengen, na de hemel gesloten te hebben.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369 - 374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AA6E62A-D175-44B5-807B-AAEDB962A400}"/>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631856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189</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Ons heeft een storm varend vanaf het oude Troje, als toevallig de naam (van) Troje door jullie/uw oren is gegaan/jullie/u ter ore is gekomen, over afgelegen zeeën, met de hem eigen grilligheid naar de Libische kusten gedreven. Ik ben de trouwe Aeneas, die de van de vijand afgepakte stadsgoden met zijn vloot met mij vervoer, door zijn reputatie hemelhoog bekend; ik zoek mijn vaderland Italië, en mijn geslacht is van(af) de hoogste Jupiter.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375 - 380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8924A5C-D18D-47FA-B8B0-B8EAE0E105E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7366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19</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tamen ille urbem Patavi sedesque locavit</a:t>
            </a:r>
          </a:p>
          <a:p>
            <a:pPr>
              <a:lnSpc>
                <a:spcPct val="200000"/>
              </a:lnSpc>
            </a:pPr>
            <a:r>
              <a:rPr lang="pt-BR" sz="2800" dirty="0">
                <a:ea typeface="Calibri" panose="020F0502020204030204" pitchFamily="34" charset="0"/>
                <a:cs typeface="Times New Roman" panose="02020603050405020304" pitchFamily="18" charset="0"/>
              </a:rPr>
              <a:t>	Teucrorum et genti nomen dedit armaque fixit</a:t>
            </a:r>
          </a:p>
          <a:p>
            <a:pPr>
              <a:lnSpc>
                <a:spcPct val="200000"/>
              </a:lnSpc>
            </a:pPr>
            <a:r>
              <a:rPr lang="pt-BR" sz="2800" dirty="0">
                <a:ea typeface="Calibri" panose="020F0502020204030204" pitchFamily="34" charset="0"/>
                <a:cs typeface="Times New Roman" panose="02020603050405020304" pitchFamily="18" charset="0"/>
              </a:rPr>
              <a:t>	Troia, nunc placida compostus pace quiescit:</a:t>
            </a:r>
          </a:p>
          <a:p>
            <a:pPr>
              <a:lnSpc>
                <a:spcPct val="200000"/>
              </a:lnSpc>
            </a:pPr>
            <a:r>
              <a:rPr lang="pt-BR" sz="2800" dirty="0">
                <a:ea typeface="Calibri" panose="020F0502020204030204" pitchFamily="34" charset="0"/>
                <a:cs typeface="Times New Roman" panose="02020603050405020304" pitchFamily="18" charset="0"/>
              </a:rPr>
              <a:t>250	nos, tua progenies, caeli quibus adnuis arcem,</a:t>
            </a:r>
          </a:p>
          <a:p>
            <a:pPr>
              <a:lnSpc>
                <a:spcPct val="200000"/>
              </a:lnSpc>
            </a:pPr>
            <a:r>
              <a:rPr lang="pt-BR" sz="2800" dirty="0">
                <a:ea typeface="Calibri" panose="020F0502020204030204" pitchFamily="34" charset="0"/>
                <a:cs typeface="Times New Roman" panose="02020603050405020304" pitchFamily="18" charset="0"/>
              </a:rPr>
              <a:t>	navibus (infandum!) amissis unius ob iram</a:t>
            </a:r>
          </a:p>
          <a:p>
            <a:pPr>
              <a:lnSpc>
                <a:spcPct val="200000"/>
              </a:lnSpc>
            </a:pPr>
            <a:r>
              <a:rPr lang="pt-BR" sz="2800" dirty="0">
                <a:ea typeface="Calibri" panose="020F0502020204030204" pitchFamily="34" charset="0"/>
                <a:cs typeface="Times New Roman" panose="02020603050405020304" pitchFamily="18" charset="0"/>
              </a:rPr>
              <a:t>	prodimur atque Italis longe disiungimur oris.</a:t>
            </a:r>
          </a:p>
          <a:p>
            <a:pPr>
              <a:lnSpc>
                <a:spcPct val="200000"/>
              </a:lnSpc>
            </a:pPr>
            <a:r>
              <a:rPr lang="pt-BR" sz="2800" dirty="0">
                <a:ea typeface="Calibri" panose="020F0502020204030204" pitchFamily="34" charset="0"/>
                <a:cs typeface="Times New Roman" panose="02020603050405020304" pitchFamily="18" charset="0"/>
              </a:rPr>
              <a:t>	Hic pietatis honos? Sic nos in sceptra reponis?’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b.</a:t>
            </a:r>
            <a:r>
              <a:rPr lang="nl-NL" sz="2400" dirty="0">
                <a:solidFill>
                  <a:schemeClr val="bg1"/>
                </a:solidFill>
              </a:rPr>
              <a:t> </a:t>
            </a:r>
            <a:r>
              <a:rPr lang="nl-NL" sz="2000" dirty="0">
                <a:solidFill>
                  <a:schemeClr val="bg1"/>
                </a:solidFill>
              </a:rPr>
              <a:t>“Jupiter laat Aeneas in de steek” (p.30); 247 - 253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975908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190</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Met tweemaal tien schepen bevoer ik de </a:t>
            </a:r>
            <a:r>
              <a:rPr lang="nl-NL" sz="2800" dirty="0" err="1">
                <a:solidFill>
                  <a:schemeClr val="bg1"/>
                </a:solidFill>
                <a:ea typeface="Calibri" panose="020F0502020204030204" pitchFamily="34" charset="0"/>
                <a:cs typeface="Times New Roman" panose="02020603050405020304" pitchFamily="18" charset="0"/>
              </a:rPr>
              <a:t>Phrygische</a:t>
            </a:r>
            <a:r>
              <a:rPr lang="nl-NL" sz="2800" dirty="0">
                <a:solidFill>
                  <a:schemeClr val="bg1"/>
                </a:solidFill>
                <a:ea typeface="Calibri" panose="020F0502020204030204" pitchFamily="34" charset="0"/>
                <a:cs typeface="Times New Roman" panose="02020603050405020304" pitchFamily="18" charset="0"/>
              </a:rPr>
              <a:t> zee, terwijl mijn moeder de godin  de weg toonde, volgend de gegeven lotsbepalingen/orakels; met moeite zijn er zeven (schepen), door de golven en de wind uit hun voegen gerukt, over. Zelf, onbekend, berooid, doorkruis ik het verlaten gebied van Libië, verdreven uit Europa en Azië.’ En omdat Venus hem niet toeliet/ verdroeg meer te klagen, viel zij (hem) midden in zijn verdriet, zo in de rede: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381 - 386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67E84BD-0C98-44FE-88BF-32830AE1DEB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77154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191</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‘Wie u ook bent, niet, geloof ik, gehaat/geliefd bij de goden ademt u de levenslucht in, omdat u bent aangekomen in de </a:t>
            </a:r>
            <a:r>
              <a:rPr lang="nl-NL" sz="2800" dirty="0" err="1">
                <a:solidFill>
                  <a:schemeClr val="bg1"/>
                </a:solidFill>
                <a:ea typeface="Calibri" panose="020F0502020204030204" pitchFamily="34" charset="0"/>
                <a:cs typeface="Times New Roman" panose="02020603050405020304" pitchFamily="18" charset="0"/>
              </a:rPr>
              <a:t>Tyrische</a:t>
            </a:r>
            <a:r>
              <a:rPr lang="nl-NL" sz="2800" dirty="0">
                <a:solidFill>
                  <a:schemeClr val="bg1"/>
                </a:solidFill>
                <a:ea typeface="Calibri" panose="020F0502020204030204" pitchFamily="34" charset="0"/>
                <a:cs typeface="Times New Roman" panose="02020603050405020304" pitchFamily="18" charset="0"/>
              </a:rPr>
              <a:t> stad; ga slechts voort, en begeef u vanaf hier naar het paleis van de koningin. Want ik bericht u dat uw makkers teruggekeerd zijn en uw vloot teruggebracht is en, nadat de winden zijn gedraaid in een veilige haven is gebracht, als niet/tenzij mijn ouders zonder kennis van zaken (mij) vergeefs de voorspellingskunst hebben geleerd.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387 - 392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27621F0-A20B-428B-87A9-C3E1E0059DE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13437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192</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Zie de tweemaal zes zwanen blij (weer) in kolonne te vliegen, die de vogel van Jupiter glijdend/in een glijvlucht vanuit het luchtruim in de open hemel in verwarring bracht; nu worden ze gezien/ziet men dat ze in een lange rij ofwel de aarde bereiken ofwel neerzien op de reeds bereikte aarde:</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393 - 396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1B0B5B8-F846-47EB-A0A6-E70F9D07A735}"/>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61141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193</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zoals zij teruggekeerd spelen met klapperende vleugels, en in een groep de hemel omringden/in de hemel rondvlogen, en gekrijs gaven/lieten horen, niet anders hebben én uw schepen én de manschappen van de uwen óf de haven bereikt óf naderen met volle zeil(en) de ingang (van de haven). Ga slechts voort en richt uw schreden, waarlangs de weg u leidt.’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397 - 401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BB1EC18C-76B0-42FA-8D88-FC5B3E2F1F90}"/>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543913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194</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Zij sprak (zo), en zich omdraaiend schitterde zij met haar rozenkleurige nek, en haar naar ambrozijn geurende haren verspreidden vanaf de kruin een goddelijke geur; haar kleed golfde omlaag tot onder aan haar voeten, en door haar manier van lopen verried de echte godin zich/verried ze zich als echte godin. Zodra hij zijn moeder had herkend, volgde hij haar, vluchtend, met dergelijke woorden: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402 - 406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8ACB53A-B147-4750-85E6-5813DABA857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49816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195</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‘Waarom misleidt u </a:t>
            </a:r>
            <a:r>
              <a:rPr lang="nl-NL" sz="2800" dirty="0" err="1">
                <a:solidFill>
                  <a:schemeClr val="bg1"/>
                </a:solidFill>
                <a:ea typeface="Calibri" panose="020F0502020204030204" pitchFamily="34" charset="0"/>
                <a:cs typeface="Times New Roman" panose="02020603050405020304" pitchFamily="18" charset="0"/>
              </a:rPr>
              <a:t>zovaak</a:t>
            </a:r>
            <a:r>
              <a:rPr lang="nl-NL" sz="2800" dirty="0">
                <a:solidFill>
                  <a:schemeClr val="bg1"/>
                </a:solidFill>
                <a:ea typeface="Calibri" panose="020F0502020204030204" pitchFamily="34" charset="0"/>
                <a:cs typeface="Times New Roman" panose="02020603050405020304" pitchFamily="18" charset="0"/>
              </a:rPr>
              <a:t> uw zoon, ook u bent wreed, met valse beelden? Waarom is het niet geoorloofd mijn rechterhand te verbinden met uw rechterhand/elkaar de hand te geven, en echte woorden te horen en terug te geven/te antwoorden?’ Met dergelijke woorden beschuldigt hij (zijn moeder), en richt zijn schreden naar de muren.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407 - 410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A7EFA4E-DF29-4F91-A930-0A94D459A05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239500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196</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Venus omgaf hen, terwijl zij gingen, met een donkere wolk, en de godin omhulde (hen) met veel/dikke bedekking van nevel, opdat niet/om te voorkomen dat iemand hen kon zien en opdat niemand hen kon aanraken, of oponthoud veroorzaken of naar de redenen van het komen/hun komst vragen. Zelf gaat ze weg door de lucht naar </a:t>
            </a:r>
            <a:r>
              <a:rPr lang="nl-NL" sz="2800" dirty="0" err="1">
                <a:solidFill>
                  <a:schemeClr val="bg1"/>
                </a:solidFill>
                <a:ea typeface="Calibri" panose="020F0502020204030204" pitchFamily="34" charset="0"/>
                <a:cs typeface="Times New Roman" panose="02020603050405020304" pitchFamily="18" charset="0"/>
              </a:rPr>
              <a:t>Paphus</a:t>
            </a:r>
            <a:r>
              <a:rPr lang="nl-NL" sz="2800" dirty="0">
                <a:solidFill>
                  <a:schemeClr val="bg1"/>
                </a:solidFill>
                <a:ea typeface="Calibri" panose="020F0502020204030204" pitchFamily="34" charset="0"/>
                <a:cs typeface="Times New Roman" panose="02020603050405020304" pitchFamily="18" charset="0"/>
              </a:rPr>
              <a:t>, en zocht blij haar woonplaats op, waar zij een tempel heeft, en honderd altaren gloeien door/met Arabische wierook, en geuren naar verse kransen.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411 - 417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F8B68C8-068A-4269-983C-1CDFDE118DA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06216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197</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Ondertussen legden ze snel hun weg af, waarlangs een pad (hen) wijst, en ze beklommen al de heuvel, die over zeer grote uitgestrektheid boven de stad uitsteekt, en van bovenaf op de torens/burcht ertegenover uitkijkt. Aeneas bewondert de grote bouwwerken, eens hutten, hij bewondert de poorten en het lawaai en de geplaveide straten.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h.</a:t>
            </a:r>
            <a:r>
              <a:rPr lang="nl-NL" sz="2400" dirty="0">
                <a:solidFill>
                  <a:schemeClr val="bg1"/>
                </a:solidFill>
              </a:rPr>
              <a:t> </a:t>
            </a:r>
            <a:r>
              <a:rPr lang="nl-NL" sz="2000" dirty="0">
                <a:solidFill>
                  <a:schemeClr val="bg1"/>
                </a:solidFill>
              </a:rPr>
              <a:t>Aeneas ziet de Carthagers bezig met de bouw van hun stad (p.54); 418 - 422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8BE77BA-0F1B-4B52-924E-434BEB4F248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5988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198</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a:t>
            </a:r>
            <a:r>
              <a:rPr lang="nl-NL" sz="2800" dirty="0" err="1">
                <a:solidFill>
                  <a:schemeClr val="bg1"/>
                </a:solidFill>
                <a:ea typeface="Calibri" panose="020F0502020204030204" pitchFamily="34" charset="0"/>
                <a:cs typeface="Times New Roman" panose="02020603050405020304" pitchFamily="18" charset="0"/>
              </a:rPr>
              <a:t>Tyriërs</a:t>
            </a:r>
            <a:r>
              <a:rPr lang="nl-NL" sz="2800" dirty="0">
                <a:solidFill>
                  <a:schemeClr val="bg1"/>
                </a:solidFill>
                <a:ea typeface="Calibri" panose="020F0502020204030204" pitchFamily="34" charset="0"/>
                <a:cs typeface="Times New Roman" panose="02020603050405020304" pitchFamily="18" charset="0"/>
              </a:rPr>
              <a:t> pakken vol vuur het werk aan: een deel trekt muren op en bouwt de burcht en rollen met hun handen stenen omhoog, een deel kiest een plaats voor een huis uit en omsluit/omgeeft (deze) met een greppel; zij kiezen wetten en magistraten en de heilige senaat. Hier graven sommigen havens uit; hier plaatsen anderen hoge fundamenten voor theaters, en hakken reusachtige zuilen uit de rotsen, (als) hoge sieraden/versieringen voor toekomstige podia/tonelen.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h.</a:t>
            </a:r>
            <a:r>
              <a:rPr lang="nl-NL" sz="2400" dirty="0">
                <a:solidFill>
                  <a:schemeClr val="bg1"/>
                </a:solidFill>
              </a:rPr>
              <a:t> </a:t>
            </a:r>
            <a:r>
              <a:rPr lang="nl-NL" sz="2000" dirty="0">
                <a:solidFill>
                  <a:schemeClr val="bg1"/>
                </a:solidFill>
              </a:rPr>
              <a:t>Aeneas ziet de Carthagers bezig met de bouw van hun stad (p.54); 423 - 429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5A781DA-0772-4EFA-8C1C-52AB578A838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885931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199</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(Zodanig is de inspanning) zoals bijen in de nieuwe/vroege zomer over bloemrijke velden onder de zon druk bezig houdt, wanneer zij de volwassen jongen van het volk naar buiten brengen, of wanneer ze de vloeibare honing opeenhopen en de bijencellen met zoete nectar geheel vullen, of de last van hen die (terug)komen aannemen, of na een colonne te hebben gemaakt /gevormd de darren, het luie vee van de bijenkorven afweren; het werk is in volle gang, en de geurige honing ruikt naar tijm.</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i.</a:t>
            </a:r>
            <a:r>
              <a:rPr lang="nl-NL" sz="2400" dirty="0">
                <a:solidFill>
                  <a:schemeClr val="bg1"/>
                </a:solidFill>
              </a:rPr>
              <a:t> </a:t>
            </a:r>
            <a:r>
              <a:rPr lang="nl-NL" sz="2000" dirty="0">
                <a:solidFill>
                  <a:schemeClr val="bg1"/>
                </a:solidFill>
              </a:rPr>
              <a:t>Aeneas bewondert de bedrijvigheid (p.56); 430 - 436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0AC982D-32B5-4C4E-B9A7-E5952A15F21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356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a:t>
            </a:fld>
            <a:endParaRPr lang="nl-NL" b="1">
              <a:solidFill>
                <a:srgbClr val="0070C0"/>
              </a:solidFill>
            </a:endParaRPr>
          </a:p>
        </p:txBody>
      </p:sp>
      <p:sp>
        <p:nvSpPr>
          <p:cNvPr id="2" name="Tekstvak 1"/>
          <p:cNvSpPr txBox="1"/>
          <p:nvPr/>
        </p:nvSpPr>
        <p:spPr>
          <a:xfrm>
            <a:off x="180000" y="468000"/>
            <a:ext cx="11520000" cy="1200329"/>
          </a:xfrm>
          <a:prstGeom prst="rect">
            <a:avLst/>
          </a:prstGeom>
          <a:noFill/>
        </p:spPr>
        <p:txBody>
          <a:bodyPr wrap="square" rtlCol="0">
            <a:spAutoFit/>
          </a:bodyPr>
          <a:lstStyle/>
          <a:p>
            <a:r>
              <a:rPr lang="nl-NL" sz="7200" dirty="0">
                <a:solidFill>
                  <a:srgbClr val="002060"/>
                </a:solidFill>
              </a:rPr>
              <a:t>Vergilius</a:t>
            </a:r>
          </a:p>
        </p:txBody>
      </p:sp>
      <p:sp>
        <p:nvSpPr>
          <p:cNvPr id="3" name="Tekstvak 2"/>
          <p:cNvSpPr txBox="1"/>
          <p:nvPr/>
        </p:nvSpPr>
        <p:spPr>
          <a:xfrm>
            <a:off x="180000" y="1342962"/>
            <a:ext cx="11917512" cy="408817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nl-NL" sz="2800" dirty="0">
                <a:solidFill>
                  <a:srgbClr val="002060"/>
                </a:solidFill>
              </a:rPr>
              <a:t>Aeneis I, 223-304</a:t>
            </a:r>
            <a:r>
              <a:rPr lang="nl-NL" sz="3600" dirty="0">
                <a:solidFill>
                  <a:srgbClr val="002060"/>
                </a:solidFill>
              </a:rPr>
              <a:t>	</a:t>
            </a:r>
            <a:r>
              <a:rPr lang="nl-NL" sz="2800" dirty="0">
                <a:solidFill>
                  <a:srgbClr val="002060"/>
                </a:solidFill>
              </a:rPr>
              <a:t>Venus vraagt Jupiter steun voor Aeneas </a:t>
            </a:r>
            <a:r>
              <a:rPr lang="nl-NL" sz="2400" dirty="0">
                <a:solidFill>
                  <a:srgbClr val="002060"/>
                </a:solidFill>
              </a:rPr>
              <a:t>(hoofdstuk 2)*</a:t>
            </a:r>
          </a:p>
          <a:p>
            <a:pPr marL="342900" indent="-342900">
              <a:lnSpc>
                <a:spcPct val="150000"/>
              </a:lnSpc>
              <a:buFont typeface="Wingdings" panose="05000000000000000000" pitchFamily="2" charset="2"/>
              <a:buChar char="§"/>
            </a:pPr>
            <a:r>
              <a:rPr lang="nl-NL" sz="2800" dirty="0">
                <a:solidFill>
                  <a:srgbClr val="002060"/>
                </a:solidFill>
              </a:rPr>
              <a:t>Aeneis I, 305-440	Aeneas ontmoet zijn moeder (hoofdstuk 3)</a:t>
            </a:r>
          </a:p>
          <a:p>
            <a:pPr marL="342900" indent="-342900">
              <a:lnSpc>
                <a:spcPct val="150000"/>
              </a:lnSpc>
              <a:buFont typeface="Wingdings" panose="05000000000000000000" pitchFamily="2" charset="2"/>
              <a:buChar char="§"/>
            </a:pPr>
            <a:r>
              <a:rPr lang="nl-NL" sz="2800" dirty="0">
                <a:solidFill>
                  <a:srgbClr val="002060"/>
                </a:solidFill>
              </a:rPr>
              <a:t>Aeneis IV, 1-89		Dido is verliefd (hoofdstuk 6)</a:t>
            </a:r>
          </a:p>
          <a:p>
            <a:pPr marL="342900" indent="-342900">
              <a:lnSpc>
                <a:spcPct val="150000"/>
              </a:lnSpc>
              <a:buFont typeface="Wingdings" panose="05000000000000000000" pitchFamily="2" charset="2"/>
              <a:buChar char="§"/>
            </a:pPr>
            <a:r>
              <a:rPr lang="nl-NL" sz="2800" dirty="0">
                <a:solidFill>
                  <a:srgbClr val="002060"/>
                </a:solidFill>
              </a:rPr>
              <a:t>Aeneis IV, 584-705	De dood van Dido (hoofdstuk 6)</a:t>
            </a:r>
          </a:p>
          <a:p>
            <a:pPr marL="342900" indent="-342900">
              <a:lnSpc>
                <a:spcPct val="150000"/>
              </a:lnSpc>
              <a:buFont typeface="Wingdings" panose="05000000000000000000" pitchFamily="2" charset="2"/>
              <a:buChar char="§"/>
            </a:pPr>
            <a:r>
              <a:rPr lang="nl-NL" sz="2800" dirty="0">
                <a:solidFill>
                  <a:srgbClr val="002060"/>
                </a:solidFill>
              </a:rPr>
              <a:t>Aeneis VIII, 306-369	Aeneas wordt door </a:t>
            </a:r>
            <a:r>
              <a:rPr lang="nl-NL" sz="2800" dirty="0" err="1">
                <a:solidFill>
                  <a:srgbClr val="002060"/>
                </a:solidFill>
              </a:rPr>
              <a:t>Euander</a:t>
            </a:r>
            <a:r>
              <a:rPr lang="nl-NL" sz="2800" dirty="0">
                <a:solidFill>
                  <a:srgbClr val="002060"/>
                </a:solidFill>
              </a:rPr>
              <a:t> rondgeleid (hoofdstuk 9)</a:t>
            </a:r>
          </a:p>
          <a:p>
            <a:pPr marL="342900" indent="-342900">
              <a:lnSpc>
                <a:spcPct val="150000"/>
              </a:lnSpc>
              <a:buFont typeface="Wingdings" panose="05000000000000000000" pitchFamily="2" charset="2"/>
              <a:buChar char="§"/>
            </a:pPr>
            <a:r>
              <a:rPr lang="nl-NL" sz="2800" dirty="0">
                <a:solidFill>
                  <a:srgbClr val="002060"/>
                </a:solidFill>
              </a:rPr>
              <a:t>Aeneis VIII, 608-731	Aeneas bekijkt het nieuwe schild (hoofdstuk 10)</a:t>
            </a: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
        <p:nvSpPr>
          <p:cNvPr id="9" name="Tekstvak 8">
            <a:extLst>
              <a:ext uri="{FF2B5EF4-FFF2-40B4-BE49-F238E27FC236}">
                <a16:creationId xmlns:a16="http://schemas.microsoft.com/office/drawing/2014/main" id="{53335C8D-CCC3-47C2-87E8-226813251C67}"/>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Latijnse teksten. Dat zijn 617 verzen.</a:t>
            </a:r>
          </a:p>
        </p:txBody>
      </p:sp>
    </p:spTree>
    <p:extLst>
      <p:ext uri="{BB962C8B-B14F-4D97-AF65-F5344CB8AC3E}">
        <p14:creationId xmlns:p14="http://schemas.microsoft.com/office/powerpoint/2010/main" val="134279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20</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Olli subridens hominum sator atque deorum</a:t>
            </a:r>
          </a:p>
          <a:p>
            <a:pPr>
              <a:lnSpc>
                <a:spcPct val="200000"/>
              </a:lnSpc>
            </a:pPr>
            <a:r>
              <a:rPr lang="pt-BR" sz="2800" dirty="0">
                <a:ea typeface="Calibri" panose="020F0502020204030204" pitchFamily="34" charset="0"/>
                <a:cs typeface="Times New Roman" panose="02020603050405020304" pitchFamily="18" charset="0"/>
              </a:rPr>
              <a:t>255	vultu, quo caelum tempestatesque serenat,</a:t>
            </a:r>
          </a:p>
          <a:p>
            <a:pPr>
              <a:lnSpc>
                <a:spcPct val="200000"/>
              </a:lnSpc>
            </a:pPr>
            <a:r>
              <a:rPr lang="pt-BR" sz="2800" dirty="0">
                <a:ea typeface="Calibri" panose="020F0502020204030204" pitchFamily="34" charset="0"/>
                <a:cs typeface="Times New Roman" panose="02020603050405020304" pitchFamily="18" charset="0"/>
              </a:rPr>
              <a:t>	oscula libavit natae, dehinc talia fatur:</a:t>
            </a:r>
          </a:p>
          <a:p>
            <a:pPr>
              <a:lnSpc>
                <a:spcPct val="200000"/>
              </a:lnSpc>
            </a:pPr>
            <a:r>
              <a:rPr lang="pt-BR" sz="2800" dirty="0">
                <a:ea typeface="Calibri" panose="020F0502020204030204" pitchFamily="34" charset="0"/>
                <a:cs typeface="Times New Roman" panose="02020603050405020304" pitchFamily="18" charset="0"/>
              </a:rPr>
              <a:t>	‘Parce metu, Cytherea, manent immota tuorum</a:t>
            </a:r>
          </a:p>
          <a:p>
            <a:pPr>
              <a:lnSpc>
                <a:spcPct val="200000"/>
              </a:lnSpc>
            </a:pPr>
            <a:r>
              <a:rPr lang="pt-BR" sz="2800" dirty="0">
                <a:ea typeface="Calibri" panose="020F0502020204030204" pitchFamily="34" charset="0"/>
                <a:cs typeface="Times New Roman" panose="02020603050405020304" pitchFamily="18" charset="0"/>
              </a:rPr>
              <a:t>	fata tibi; cernes urbem et promissa Lavini</a:t>
            </a:r>
          </a:p>
          <a:p>
            <a:pPr>
              <a:lnSpc>
                <a:spcPct val="200000"/>
              </a:lnSpc>
            </a:pPr>
            <a:r>
              <a:rPr lang="pt-BR" sz="2800" dirty="0">
                <a:ea typeface="Calibri" panose="020F0502020204030204" pitchFamily="34" charset="0"/>
                <a:cs typeface="Times New Roman" panose="02020603050405020304" pitchFamily="18" charset="0"/>
              </a:rPr>
              <a:t>	moenia sublimemque feres ad sidera caeli</a:t>
            </a:r>
          </a:p>
          <a:p>
            <a:pPr>
              <a:lnSpc>
                <a:spcPct val="200000"/>
              </a:lnSpc>
            </a:pPr>
            <a:r>
              <a:rPr lang="pt-BR" sz="2800" dirty="0">
                <a:ea typeface="Calibri" panose="020F0502020204030204" pitchFamily="34" charset="0"/>
                <a:cs typeface="Times New Roman" panose="02020603050405020304" pitchFamily="18" charset="0"/>
              </a:rPr>
              <a:t>260	magnanimum Aenean; neque me sententia vertit.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c.</a:t>
            </a:r>
            <a:r>
              <a:rPr lang="nl-NL" sz="2400" dirty="0">
                <a:solidFill>
                  <a:schemeClr val="bg1"/>
                </a:solidFill>
              </a:rPr>
              <a:t> </a:t>
            </a:r>
            <a:r>
              <a:rPr lang="nl-NL" sz="2000" dirty="0">
                <a:solidFill>
                  <a:schemeClr val="bg1"/>
                </a:solidFill>
              </a:rPr>
              <a:t>De belofte van Jupiter (p.32); 254 - 260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15053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200</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‘O </a:t>
            </a:r>
            <a:r>
              <a:rPr lang="nl-NL" sz="2800" dirty="0" err="1">
                <a:solidFill>
                  <a:schemeClr val="bg1"/>
                </a:solidFill>
                <a:ea typeface="Calibri" panose="020F0502020204030204" pitchFamily="34" charset="0"/>
                <a:cs typeface="Times New Roman" panose="02020603050405020304" pitchFamily="18" charset="0"/>
              </a:rPr>
              <a:t>gezegenden</a:t>
            </a:r>
            <a:r>
              <a:rPr lang="nl-NL" sz="2800" dirty="0">
                <a:solidFill>
                  <a:schemeClr val="bg1"/>
                </a:solidFill>
                <a:ea typeface="Calibri" panose="020F0502020204030204" pitchFamily="34" charset="0"/>
                <a:cs typeface="Times New Roman" panose="02020603050405020304" pitchFamily="18" charset="0"/>
              </a:rPr>
              <a:t>, wier muren zich reeds oprichten/verrijzen!’ zegt Aeneas, en hij kijkt omhoog naar de gevels van de stad. Hij begeeft zich, omgeven door een wolk (het is wonderlijk om te zeggen) midden door de mannen en mengt zich onder de mannen, en wordt door niemand gezien.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i.</a:t>
            </a:r>
            <a:r>
              <a:rPr lang="nl-NL" sz="2400" dirty="0">
                <a:solidFill>
                  <a:schemeClr val="bg1"/>
                </a:solidFill>
              </a:rPr>
              <a:t> </a:t>
            </a:r>
            <a:r>
              <a:rPr lang="nl-NL" sz="2000" dirty="0">
                <a:solidFill>
                  <a:schemeClr val="bg1"/>
                </a:solidFill>
              </a:rPr>
              <a:t>Aeneas bewondert de bedrijvigheid (p.56); 437 - 440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F7D0245-D3A0-4D9C-941D-DA962A1907E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327571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201</a:t>
            </a:fld>
            <a:endParaRPr lang="nl-NL" b="1" dirty="0">
              <a:solidFill>
                <a:schemeClr val="bg1"/>
              </a:solidFill>
            </a:endParaRPr>
          </a:p>
        </p:txBody>
      </p:sp>
      <p:sp>
        <p:nvSpPr>
          <p:cNvPr id="7" name="Tekstvak 6"/>
          <p:cNvSpPr txBox="1"/>
          <p:nvPr/>
        </p:nvSpPr>
        <p:spPr>
          <a:xfrm>
            <a:off x="3867296" y="2632799"/>
            <a:ext cx="4562149" cy="769441"/>
          </a:xfrm>
          <a:prstGeom prst="rect">
            <a:avLst/>
          </a:prstGeom>
          <a:noFill/>
        </p:spPr>
        <p:txBody>
          <a:bodyPr wrap="square" rtlCol="0">
            <a:spAutoFit/>
          </a:bodyPr>
          <a:lstStyle/>
          <a:p>
            <a:r>
              <a:rPr lang="nl-NL" sz="4400" dirty="0">
                <a:solidFill>
                  <a:schemeClr val="bg1"/>
                </a:solidFill>
              </a:rPr>
              <a:t>Aeneas  en   Dido</a:t>
            </a:r>
          </a:p>
        </p:txBody>
      </p:sp>
      <p:sp>
        <p:nvSpPr>
          <p:cNvPr id="2" name="Tekstvak 1"/>
          <p:cNvSpPr txBox="1"/>
          <p:nvPr/>
        </p:nvSpPr>
        <p:spPr>
          <a:xfrm>
            <a:off x="179218" y="0"/>
            <a:ext cx="1170833" cy="6053328"/>
          </a:xfrm>
          <a:prstGeom prst="rect">
            <a:avLst/>
          </a:prstGeom>
          <a:noFill/>
        </p:spPr>
        <p:txBody>
          <a:bodyPr vert="wordArtVert" wrap="square" rtlCol="0" anchor="ctr">
            <a:spAutoFit/>
          </a:bodyPr>
          <a:lstStyle/>
          <a:p>
            <a:r>
              <a:rPr lang="nl-NL" sz="5400" b="1" dirty="0">
                <a:solidFill>
                  <a:schemeClr val="bg1"/>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chemeClr val="bg1"/>
                </a:solidFill>
              </a:rPr>
              <a:t>6</a:t>
            </a:r>
            <a:endParaRPr lang="nl-NL" sz="6000" dirty="0">
              <a:solidFill>
                <a:schemeClr val="bg1"/>
              </a:solidFill>
            </a:endParaRPr>
          </a:p>
        </p:txBody>
      </p:sp>
    </p:spTree>
    <p:extLst>
      <p:ext uri="{BB962C8B-B14F-4D97-AF65-F5344CB8AC3E}">
        <p14:creationId xmlns:p14="http://schemas.microsoft.com/office/powerpoint/2010/main" val="39164000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202</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de koningin, allang gewond door een hevige liefde/zware liefdespijn, voedt de wond met haar bloed en wordt verteerd door een verborgen vuur. Veelvuldig komen de goede eigenschappen van de man (haar) telkens weer voor de geest en veelvuldig het aanzien van zijn volk; zijn gelaatstrekken en zijn woorden staan in haar borst/hart gegrift, 5 en niet geeft de liefde een vreedzame rust aan haar ledematen.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a.</a:t>
            </a:r>
            <a:r>
              <a:rPr lang="nl-NL" sz="2400" dirty="0">
                <a:solidFill>
                  <a:schemeClr val="bg1"/>
                </a:solidFill>
              </a:rPr>
              <a:t> </a:t>
            </a:r>
            <a:r>
              <a:rPr lang="nl-NL" sz="2000" dirty="0">
                <a:solidFill>
                  <a:schemeClr val="bg1"/>
                </a:solidFill>
              </a:rPr>
              <a:t>Dido wordt verteerd door een heimelijk vuur (p.76); 1 - 5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C69F3B0-685A-485A-B9D2-1BBF6F27354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546346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203</a:t>
            </a:fld>
            <a:endParaRPr lang="nl-NL" b="1" dirty="0">
              <a:solidFill>
                <a:schemeClr val="bg1"/>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volgende Aurora/Dageraad verlichtte met de fakkel van </a:t>
            </a:r>
            <a:r>
              <a:rPr lang="nl-NL" sz="2800" dirty="0" err="1">
                <a:solidFill>
                  <a:schemeClr val="bg1"/>
                </a:solidFill>
                <a:ea typeface="Calibri" panose="020F0502020204030204" pitchFamily="34" charset="0"/>
                <a:cs typeface="Times New Roman" panose="02020603050405020304" pitchFamily="18" charset="0"/>
              </a:rPr>
              <a:t>Phoebus</a:t>
            </a:r>
            <a:r>
              <a:rPr lang="nl-NL" sz="2800" dirty="0">
                <a:solidFill>
                  <a:schemeClr val="bg1"/>
                </a:solidFill>
                <a:ea typeface="Calibri" panose="020F0502020204030204" pitchFamily="34" charset="0"/>
                <a:cs typeface="Times New Roman" panose="02020603050405020304" pitchFamily="18" charset="0"/>
              </a:rPr>
              <a:t> de landen en had de vochtige duisternis verdreven uit de hemel, wanneer zij, nauwelijks bij haar verstand, zo/als volgt tot haar eensgezinde zuster spreekt: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a.</a:t>
            </a:r>
            <a:r>
              <a:rPr lang="nl-NL" sz="2400" dirty="0">
                <a:solidFill>
                  <a:schemeClr val="bg1"/>
                </a:solidFill>
              </a:rPr>
              <a:t> </a:t>
            </a:r>
            <a:r>
              <a:rPr lang="nl-NL" sz="2000" dirty="0">
                <a:solidFill>
                  <a:schemeClr val="bg1"/>
                </a:solidFill>
              </a:rPr>
              <a:t>Dido wordt verteerd door een heimelijk vuur (p.76); 6 - 8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066668EC-CC15-410B-87F4-68B41B8BE86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11695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204</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‘Anna, zuster, wat voor droomgezichten maken mij bang, zodat ik onrustig ben! Wat voor een buitengewone man is deze vreemdeling die gekomen is bij onze woonplaats, hoe imponerend zich gedragend in zijn optreden, met/van een hoe dapper hart en krijgsdaden/schouders! </a:t>
            </a:r>
          </a:p>
          <a:p>
            <a:pPr>
              <a:lnSpc>
                <a:spcPct val="150000"/>
              </a:lnSpc>
            </a:pPr>
            <a:r>
              <a:rPr lang="nl-NL" sz="2800" dirty="0">
                <a:solidFill>
                  <a:schemeClr val="bg1"/>
                </a:solidFill>
                <a:ea typeface="Calibri" panose="020F0502020204030204" pitchFamily="34" charset="0"/>
                <a:cs typeface="Times New Roman" panose="02020603050405020304" pitchFamily="18" charset="0"/>
              </a:rPr>
              <a:t>Ik geloof stellig, en mijn vertrouwen is niet ongefundeerd, dat hij een zoon van goden is. Angst brengt geesten/harten van lage afkomst aan het licht. Ach, door welke lotsbestemmingen is hij heen en weer geslingerd! Wat voor een oorlogen, die (door hem) doorstaan zijn, bezong hij!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9 - 14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D657A87-5249-4A78-AF74-BB9FDC2E47F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651031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205</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Als het voor mij in mijn hart niet vast/blijvend en onbeweeglijk/onwrikbaar vast zou staan/vaststond dat ik mij met niemand zou willen verenigen in een huwelijksband, nadat mijn eerste liefde mij teleurgesteld is ontglipt/ontvallen door de dood; als ik geen afkeer had gehad van het bruidsvertrek en de </a:t>
            </a:r>
          </a:p>
          <a:p>
            <a:pPr>
              <a:lnSpc>
                <a:spcPct val="150000"/>
              </a:lnSpc>
            </a:pPr>
            <a:r>
              <a:rPr lang="nl-NL" sz="2800" dirty="0">
                <a:solidFill>
                  <a:schemeClr val="bg1"/>
                </a:solidFill>
                <a:ea typeface="Calibri" panose="020F0502020204030204" pitchFamily="34" charset="0"/>
                <a:cs typeface="Times New Roman" panose="02020603050405020304" pitchFamily="18" charset="0"/>
              </a:rPr>
              <a:t>huwelijksfakkel, kon ik misschien bezwijken voor deze éne ontrouw.</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15 - 19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7F6E2E2-A331-4251-B513-E1F7B1EB644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236094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206</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Anna (want ik zal het bekennen) na de dood van mijn ongelukkige echtgenoot </a:t>
            </a:r>
            <a:r>
              <a:rPr lang="nl-NL" sz="2800" dirty="0" err="1">
                <a:solidFill>
                  <a:schemeClr val="bg1"/>
                </a:solidFill>
                <a:ea typeface="Calibri" panose="020F0502020204030204" pitchFamily="34" charset="0"/>
                <a:cs typeface="Times New Roman" panose="02020603050405020304" pitchFamily="18" charset="0"/>
              </a:rPr>
              <a:t>Sychaeus</a:t>
            </a:r>
            <a:r>
              <a:rPr lang="nl-NL" sz="2800" dirty="0">
                <a:solidFill>
                  <a:schemeClr val="bg1"/>
                </a:solidFill>
                <a:ea typeface="Calibri" panose="020F0502020204030204" pitchFamily="34" charset="0"/>
                <a:cs typeface="Times New Roman" panose="02020603050405020304" pitchFamily="18" charset="0"/>
              </a:rPr>
              <a:t>, en na het besmeuren van de huisgoden door de moord door mijn broer, heeft híj alleen mijn gevoelens omgebogen en mijn wankelende hart in beweging gebracht. Ik herken de sporen van een oud vuur.</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20 - 23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05ABD31A-84E6-4581-B295-B8FA8FF6505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805000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207</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ik zou wensen dat óf voor mij de aarde eerder in zijn diepten zich zou openen, óf de almachtige vader mij met zijn bliksem naar de schimmen zou slingeren, naar de bleke schimmen in de </a:t>
            </a:r>
            <a:r>
              <a:rPr lang="nl-NL" sz="2800" dirty="0" err="1">
                <a:solidFill>
                  <a:schemeClr val="bg1"/>
                </a:solidFill>
                <a:ea typeface="Calibri" panose="020F0502020204030204" pitchFamily="34" charset="0"/>
                <a:cs typeface="Times New Roman" panose="02020603050405020304" pitchFamily="18" charset="0"/>
              </a:rPr>
              <a:t>Erebus</a:t>
            </a:r>
            <a:r>
              <a:rPr lang="nl-NL" sz="2800" dirty="0">
                <a:solidFill>
                  <a:schemeClr val="bg1"/>
                </a:solidFill>
                <a:ea typeface="Calibri" panose="020F0502020204030204" pitchFamily="34" charset="0"/>
                <a:cs typeface="Times New Roman" panose="02020603050405020304" pitchFamily="18" charset="0"/>
              </a:rPr>
              <a:t> en naar de diepe nacht, voordat ik jou, eergevoel, schend, of jouw wetten overtreed. Hij die als eerste mij aan zich heeft gebonden, heeft mijn liefde/liefdesgevoelens meegenomen; moge hij deze bij zich houden en in zijn graf bewaren.’ Nadat zij zo gesproken had, vulde zij haar boezem met tranen, die opgeweld waren.</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24 - 30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C315274-907C-493A-9998-89403A3345C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263036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208</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Anna antwoordt: ‘O jij, die aan je zuster dierbaarder bent dan het levenslicht, zul jij alleen, bedroefd gedurende je hele jeugd verteerd worden en zul je geen zoete kinderen en geen beloningen van Venus kennen? Geloof jij dat de as of de begraven schimmen/schimmen in het graf zich hierom bekommeren?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31 - 34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E610B4F-DBCF-4A1E-A7B1-DC99687433D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471525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209</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Het zij zo: vroeger hebben geen huwelijkskandidaten jou ziek van verdriet/in je verdriet, voor zich gewonnen, niet in Libië, niet daarvóór vanuit Tyrus; </a:t>
            </a:r>
            <a:r>
              <a:rPr lang="nl-NL" sz="2800" dirty="0" err="1">
                <a:solidFill>
                  <a:schemeClr val="bg1"/>
                </a:solidFill>
                <a:ea typeface="Calibri" panose="020F0502020204030204" pitchFamily="34" charset="0"/>
                <a:cs typeface="Times New Roman" panose="02020603050405020304" pitchFamily="18" charset="0"/>
              </a:rPr>
              <a:t>Iarbas</a:t>
            </a:r>
            <a:r>
              <a:rPr lang="nl-NL" sz="2800" dirty="0">
                <a:solidFill>
                  <a:schemeClr val="bg1"/>
                </a:solidFill>
                <a:ea typeface="Calibri" panose="020F0502020204030204" pitchFamily="34" charset="0"/>
                <a:cs typeface="Times New Roman" panose="02020603050405020304" pitchFamily="18" charset="0"/>
              </a:rPr>
              <a:t> werd afgewezen en andere vorsten, die het Afrikaanse land, rijk aan triomfen, voedt: zul jij je zelfs verzetten tegen een liefde die (bij jou) in de smaak valt? En komt het niet in je gedachten op in wier land jij je gevestigd hebt?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35 - 39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C331CA07-305E-489C-AE8A-DC050346C79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508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21</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tibi (fabor enim, quando haec te cura remordet,</a:t>
            </a:r>
          </a:p>
          <a:p>
            <a:pPr>
              <a:lnSpc>
                <a:spcPct val="200000"/>
              </a:lnSpc>
            </a:pPr>
            <a:r>
              <a:rPr lang="pt-BR" sz="2800" dirty="0">
                <a:ea typeface="Calibri" panose="020F0502020204030204" pitchFamily="34" charset="0"/>
                <a:cs typeface="Times New Roman" panose="02020603050405020304" pitchFamily="18" charset="0"/>
              </a:rPr>
              <a:t>	longius, et volvens fatorum arcana movebo)</a:t>
            </a:r>
          </a:p>
          <a:p>
            <a:pPr>
              <a:lnSpc>
                <a:spcPct val="200000"/>
              </a:lnSpc>
            </a:pPr>
            <a:r>
              <a:rPr lang="pt-BR" sz="2800" dirty="0">
                <a:ea typeface="Calibri" panose="020F0502020204030204" pitchFamily="34" charset="0"/>
                <a:cs typeface="Times New Roman" panose="02020603050405020304" pitchFamily="18" charset="0"/>
              </a:rPr>
              <a:t>	bellum ingens geret Italia populosque ferocis</a:t>
            </a:r>
          </a:p>
          <a:p>
            <a:pPr>
              <a:lnSpc>
                <a:spcPct val="200000"/>
              </a:lnSpc>
            </a:pPr>
            <a:r>
              <a:rPr lang="pt-BR" sz="2800" dirty="0">
                <a:ea typeface="Calibri" panose="020F0502020204030204" pitchFamily="34" charset="0"/>
                <a:cs typeface="Times New Roman" panose="02020603050405020304" pitchFamily="18" charset="0"/>
              </a:rPr>
              <a:t>	contundet moresque viris et moenia ponet,</a:t>
            </a:r>
          </a:p>
          <a:p>
            <a:pPr>
              <a:lnSpc>
                <a:spcPct val="200000"/>
              </a:lnSpc>
            </a:pPr>
            <a:r>
              <a:rPr lang="pt-BR" sz="2800" dirty="0">
                <a:ea typeface="Calibri" panose="020F0502020204030204" pitchFamily="34" charset="0"/>
                <a:cs typeface="Times New Roman" panose="02020603050405020304" pitchFamily="18" charset="0"/>
              </a:rPr>
              <a:t>265	tertia dum Latio regnantem viderit aestas,</a:t>
            </a:r>
          </a:p>
          <a:p>
            <a:pPr>
              <a:lnSpc>
                <a:spcPct val="200000"/>
              </a:lnSpc>
            </a:pPr>
            <a:r>
              <a:rPr lang="pt-BR" sz="2800" dirty="0">
                <a:ea typeface="Calibri" panose="020F0502020204030204" pitchFamily="34" charset="0"/>
                <a:cs typeface="Times New Roman" panose="02020603050405020304" pitchFamily="18" charset="0"/>
              </a:rPr>
              <a:t>	ternaque transierint Rutulis hiberna subactis.’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c.</a:t>
            </a:r>
            <a:r>
              <a:rPr lang="nl-NL" sz="2400" dirty="0">
                <a:solidFill>
                  <a:schemeClr val="bg1"/>
                </a:solidFill>
              </a:rPr>
              <a:t> </a:t>
            </a:r>
            <a:r>
              <a:rPr lang="nl-NL" sz="2000" dirty="0">
                <a:solidFill>
                  <a:schemeClr val="bg1"/>
                </a:solidFill>
              </a:rPr>
              <a:t>De belofte van Jupiter (p.32); 261 - 266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649735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210</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Aan de ene kant omringen de </a:t>
            </a:r>
            <a:r>
              <a:rPr lang="nl-NL" sz="2800" dirty="0" err="1">
                <a:solidFill>
                  <a:schemeClr val="bg1"/>
                </a:solidFill>
                <a:ea typeface="Calibri" panose="020F0502020204030204" pitchFamily="34" charset="0"/>
                <a:cs typeface="Times New Roman" panose="02020603050405020304" pitchFamily="18" charset="0"/>
              </a:rPr>
              <a:t>Gaetulische</a:t>
            </a:r>
            <a:r>
              <a:rPr lang="nl-NL" sz="2800" dirty="0">
                <a:solidFill>
                  <a:schemeClr val="bg1"/>
                </a:solidFill>
                <a:ea typeface="Calibri" panose="020F0502020204030204" pitchFamily="34" charset="0"/>
                <a:cs typeface="Times New Roman" panose="02020603050405020304" pitchFamily="18" charset="0"/>
              </a:rPr>
              <a:t> steden, een volksstam onoverwinnelijk in de oorlog, en de teugelloze </a:t>
            </a:r>
            <a:r>
              <a:rPr lang="nl-NL" sz="2800" dirty="0" err="1">
                <a:solidFill>
                  <a:schemeClr val="bg1"/>
                </a:solidFill>
                <a:ea typeface="Calibri" panose="020F0502020204030204" pitchFamily="34" charset="0"/>
                <a:cs typeface="Times New Roman" panose="02020603050405020304" pitchFamily="18" charset="0"/>
              </a:rPr>
              <a:t>Numidiërs</a:t>
            </a:r>
            <a:r>
              <a:rPr lang="nl-NL" sz="2800" dirty="0">
                <a:solidFill>
                  <a:schemeClr val="bg1"/>
                </a:solidFill>
                <a:ea typeface="Calibri" panose="020F0502020204030204" pitchFamily="34" charset="0"/>
                <a:cs typeface="Times New Roman" panose="02020603050405020304" pitchFamily="18" charset="0"/>
              </a:rPr>
              <a:t> en de ongastvrije </a:t>
            </a:r>
            <a:r>
              <a:rPr lang="nl-NL" sz="2800" dirty="0" err="1">
                <a:solidFill>
                  <a:schemeClr val="bg1"/>
                </a:solidFill>
                <a:ea typeface="Calibri" panose="020F0502020204030204" pitchFamily="34" charset="0"/>
                <a:cs typeface="Times New Roman" panose="02020603050405020304" pitchFamily="18" charset="0"/>
              </a:rPr>
              <a:t>Syrte</a:t>
            </a:r>
            <a:r>
              <a:rPr lang="nl-NL" sz="2800" dirty="0">
                <a:solidFill>
                  <a:schemeClr val="bg1"/>
                </a:solidFill>
                <a:ea typeface="Calibri" panose="020F0502020204030204" pitchFamily="34" charset="0"/>
                <a:cs typeface="Times New Roman" panose="02020603050405020304" pitchFamily="18" charset="0"/>
              </a:rPr>
              <a:t> (onze stad); aan de andere kant een door droogte verlaten gebied en de wijd en zijd tierende </a:t>
            </a:r>
            <a:r>
              <a:rPr lang="nl-NL" sz="2800" dirty="0" err="1">
                <a:solidFill>
                  <a:schemeClr val="bg1"/>
                </a:solidFill>
                <a:ea typeface="Calibri" panose="020F0502020204030204" pitchFamily="34" charset="0"/>
                <a:cs typeface="Times New Roman" panose="02020603050405020304" pitchFamily="18" charset="0"/>
              </a:rPr>
              <a:t>Barceeërs</a:t>
            </a:r>
            <a:r>
              <a:rPr lang="nl-NL" sz="2800" dirty="0">
                <a:solidFill>
                  <a:schemeClr val="bg1"/>
                </a:solidFill>
                <a:ea typeface="Calibri" panose="020F0502020204030204" pitchFamily="34" charset="0"/>
                <a:cs typeface="Times New Roman" panose="02020603050405020304" pitchFamily="18" charset="0"/>
              </a:rPr>
              <a:t>. Waarom zal/moet ik de oorlogen die vanuit Tyrus ontstaan en de bedreiging(en) van je broer noemen?’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40 - 44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823EEE9-9F83-4584-BB89-EE5E25858390}"/>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321997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211</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‘Stellig onder bescherming van de goden en met de gunst van Juno meen ik dat de Trojaanse schepen door de wind hierheen koers hebben gezet. Welk een stad zul jij, zuster, hier zien oprijzen, welk een rijk (zul jij zien oprijzen) door een dergelijke verbintenis! Wanneer de wapens van de Trojanen (ons) vergezellen, tot wat een grote macht zal de Punische roem zich verheffen!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d.</a:t>
            </a:r>
            <a:r>
              <a:rPr lang="nl-NL" sz="2400" dirty="0">
                <a:solidFill>
                  <a:schemeClr val="bg1"/>
                </a:solidFill>
              </a:rPr>
              <a:t> </a:t>
            </a:r>
            <a:r>
              <a:rPr lang="nl-NL" sz="2000" dirty="0">
                <a:solidFill>
                  <a:schemeClr val="bg1"/>
                </a:solidFill>
              </a:rPr>
              <a:t>‘Een verbintenis met Aeneas is erg gunstig’ (p.82); 45 - 49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3CCC742-6B9F-469A-90E2-ECB0F7B9916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827667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212</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Vraag de goden slechts om toestemming, en na offers met gunstig resultaat te hebben gebracht, draag zorg voor gastvrijheid en rijg reden aan reden om hem op te houden, zolang op zee de storm raast en de </a:t>
            </a:r>
            <a:r>
              <a:rPr lang="nl-NL" sz="2800" dirty="0" err="1">
                <a:solidFill>
                  <a:schemeClr val="bg1"/>
                </a:solidFill>
                <a:ea typeface="Calibri" panose="020F0502020204030204" pitchFamily="34" charset="0"/>
                <a:cs typeface="Times New Roman" panose="02020603050405020304" pitchFamily="18" charset="0"/>
              </a:rPr>
              <a:t>regenbrengende</a:t>
            </a:r>
            <a:r>
              <a:rPr lang="nl-NL" sz="2800" dirty="0">
                <a:solidFill>
                  <a:schemeClr val="bg1"/>
                </a:solidFill>
                <a:ea typeface="Calibri" panose="020F0502020204030204" pitchFamily="34" charset="0"/>
                <a:cs typeface="Times New Roman" panose="02020603050405020304" pitchFamily="18" charset="0"/>
              </a:rPr>
              <a:t> Orion, en (zolang) de schepen beschadigd zijn, zolang de hemel niet hanteerbaar is.’</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d.</a:t>
            </a:r>
            <a:r>
              <a:rPr lang="nl-NL" sz="2400" dirty="0">
                <a:solidFill>
                  <a:schemeClr val="bg1"/>
                </a:solidFill>
              </a:rPr>
              <a:t> </a:t>
            </a:r>
            <a:r>
              <a:rPr lang="nl-NL" sz="2000" dirty="0">
                <a:solidFill>
                  <a:schemeClr val="bg1"/>
                </a:solidFill>
              </a:rPr>
              <a:t>‘Een verbintenis met Aeneas is erg gunstig’ (p.82); 50 - 53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A566749-5C1F-4094-8B01-2A6583B1482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47727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213</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Met deze woorden heeft zij (Anna) haar geest/hart doen ontbranden in een hevige liefde en hoop gegeven aan haar onzekere geest en een einde gemaakt aan haar schaamte. Eerst gaan ze naar de tempels en vragen om goddelijke bijstand van altaar naar altaar (gaand); ze slachten volgens vast gebruik uitgelezen schapen aan de wetgevende Ceres en aan </a:t>
            </a:r>
            <a:r>
              <a:rPr lang="nl-NL" sz="2800" dirty="0" err="1">
                <a:solidFill>
                  <a:schemeClr val="bg1"/>
                </a:solidFill>
                <a:ea typeface="Calibri" panose="020F0502020204030204" pitchFamily="34" charset="0"/>
                <a:cs typeface="Times New Roman" panose="02020603050405020304" pitchFamily="18" charset="0"/>
              </a:rPr>
              <a:t>Phoebus</a:t>
            </a:r>
            <a:r>
              <a:rPr lang="nl-NL" sz="2800" dirty="0">
                <a:solidFill>
                  <a:schemeClr val="bg1"/>
                </a:solidFill>
                <a:ea typeface="Calibri" panose="020F0502020204030204" pitchFamily="34" charset="0"/>
                <a:cs typeface="Times New Roman" panose="02020603050405020304" pitchFamily="18" charset="0"/>
              </a:rPr>
              <a:t> en aan vader </a:t>
            </a:r>
            <a:r>
              <a:rPr lang="nl-NL" sz="2800" dirty="0" err="1">
                <a:solidFill>
                  <a:schemeClr val="bg1"/>
                </a:solidFill>
                <a:ea typeface="Calibri" panose="020F0502020204030204" pitchFamily="34" charset="0"/>
                <a:cs typeface="Times New Roman" panose="02020603050405020304" pitchFamily="18" charset="0"/>
              </a:rPr>
              <a:t>Lyaeus</a:t>
            </a:r>
            <a:r>
              <a:rPr lang="nl-NL" sz="2800" dirty="0">
                <a:solidFill>
                  <a:schemeClr val="bg1"/>
                </a:solidFill>
                <a:ea typeface="Calibri" panose="020F0502020204030204" pitchFamily="34" charset="0"/>
                <a:cs typeface="Times New Roman" panose="02020603050405020304" pitchFamily="18" charset="0"/>
              </a:rPr>
              <a:t>, in het bijzonder aan Juno, aan wie de huwelijksbanden tot zorg zijn.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54 - 59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2A30A09-0DDB-45C5-8179-9AAED18B94E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851911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214</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Terwijl de zeer mooie Dido zelf de offerschaal met haar rechterhand vasthoudt, giet zij deze leeg midden tussen de hoorns van een glanzend witte koe, of loopt heen en weer vóór de gezichten van de goden naar de altaren druipend van het vet, en ze hernieuwt de dag met geschenken, en terwijl ze met open mond naar de geopende borsten/lichamen van de dieren staart, raadpleegt ze de nog warme ingewanden.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60 - 64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90B43F63-F6AB-4B07-953A-789D8455FB0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82939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215</a:t>
            </a:fld>
            <a:endParaRPr lang="nl-NL" b="1" dirty="0">
              <a:solidFill>
                <a:schemeClr val="bg1"/>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Ach, onwetende geesten van offerschouwers! Wat baten geloften haar die buiten zinnen is, wat baten tempels? Intussen verteert een vuur haar zachte merg en een zwijgende wond leeft diep in haar borst.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65 - 67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AFC47CD-EB4C-470A-ADF9-6447293EF2C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89850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216</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ongelukkige Dido wordt verteerd en dwaalt rond door de hele stad buiten zinnen, zoals een hert nadat een pijl is afgeschoten (een hert) dat argeloos op een afstand een herder te midden van de wouden van Kreta jagend met zijn pijlen heeft getroffen en hij heeft het vliegende ijzer achtergelaten, zonder het te weten: het (hert) dwaalt op zijn vlucht door de bossen en bosrijke dalen van de </a:t>
            </a:r>
            <a:r>
              <a:rPr lang="nl-NL" sz="2800" dirty="0" err="1">
                <a:solidFill>
                  <a:schemeClr val="bg1"/>
                </a:solidFill>
                <a:ea typeface="Calibri" panose="020F0502020204030204" pitchFamily="34" charset="0"/>
                <a:cs typeface="Times New Roman" panose="02020603050405020304" pitchFamily="18" charset="0"/>
              </a:rPr>
              <a:t>Dicte</a:t>
            </a:r>
            <a:r>
              <a:rPr lang="nl-NL" sz="2800" dirty="0">
                <a:solidFill>
                  <a:schemeClr val="bg1"/>
                </a:solidFill>
                <a:ea typeface="Calibri" panose="020F0502020204030204" pitchFamily="34" charset="0"/>
                <a:cs typeface="Times New Roman" panose="02020603050405020304" pitchFamily="18" charset="0"/>
              </a:rPr>
              <a:t>; het dodelijk riet blijft vastzitten in zijn flank.</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68 - 73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B418753C-F196-48F2-9881-8F4C24E59C8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1270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217</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Nu eens leidt zij Aeneas met zich mee midden door de stad en toont de </a:t>
            </a:r>
            <a:r>
              <a:rPr lang="nl-NL" sz="2800" dirty="0" err="1">
                <a:solidFill>
                  <a:schemeClr val="bg1"/>
                </a:solidFill>
                <a:ea typeface="Calibri" panose="020F0502020204030204" pitchFamily="34" charset="0"/>
                <a:cs typeface="Times New Roman" panose="02020603050405020304" pitchFamily="18" charset="0"/>
              </a:rPr>
              <a:t>Sidonische</a:t>
            </a:r>
            <a:r>
              <a:rPr lang="nl-NL" sz="2800" dirty="0">
                <a:solidFill>
                  <a:schemeClr val="bg1"/>
                </a:solidFill>
                <a:ea typeface="Calibri" panose="020F0502020204030204" pitchFamily="34" charset="0"/>
                <a:cs typeface="Times New Roman" panose="02020603050405020304" pitchFamily="18" charset="0"/>
              </a:rPr>
              <a:t> macht en de stad die klaar is (om hem te ontvangen), ze begint te spreken en blijft midden in een woord steken; dan weer zoekt zij, wanneer de dag verstrijkt, eenzelfde maaltijd/gastmaal op, en zij verlangt, buiten zinnen, weer te luisteren naar de ellende van </a:t>
            </a:r>
            <a:r>
              <a:rPr lang="nl-NL" sz="2800" dirty="0" err="1">
                <a:solidFill>
                  <a:schemeClr val="bg1"/>
                </a:solidFill>
                <a:ea typeface="Calibri" panose="020F0502020204030204" pitchFamily="34" charset="0"/>
                <a:cs typeface="Times New Roman" panose="02020603050405020304" pitchFamily="18" charset="0"/>
              </a:rPr>
              <a:t>Ilium</a:t>
            </a:r>
            <a:r>
              <a:rPr lang="nl-NL" sz="2800" dirty="0">
                <a:solidFill>
                  <a:schemeClr val="bg1"/>
                </a:solidFill>
                <a:ea typeface="Calibri" panose="020F0502020204030204" pitchFamily="34" charset="0"/>
                <a:cs typeface="Times New Roman" panose="02020603050405020304" pitchFamily="18" charset="0"/>
              </a:rPr>
              <a:t> en weer hangt zij aan de lippen van degene/hem die vertelt.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74 - 79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51C3E24-72DF-431E-808D-C13E3AB7A04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849867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218</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Later, zodra zij zijn uiteengegaan, en de verbleekte maan op haar beurt haar licht dooft en de ondergaande sterren uitnodigen tot de slaap, treurt zij alleen in het lege huis en legt ze zich ter ruste op het </a:t>
            </a:r>
            <a:r>
              <a:rPr lang="nl-NL" sz="2800" dirty="0" err="1">
                <a:solidFill>
                  <a:schemeClr val="bg1"/>
                </a:solidFill>
                <a:ea typeface="Calibri" panose="020F0502020204030204" pitchFamily="34" charset="0"/>
                <a:cs typeface="Times New Roman" panose="02020603050405020304" pitchFamily="18" charset="0"/>
              </a:rPr>
              <a:t>aanligbed</a:t>
            </a:r>
            <a:r>
              <a:rPr lang="nl-NL" sz="2800" dirty="0">
                <a:solidFill>
                  <a:schemeClr val="bg1"/>
                </a:solidFill>
                <a:ea typeface="Calibri" panose="020F0502020204030204" pitchFamily="34" charset="0"/>
                <a:cs typeface="Times New Roman" panose="02020603050405020304" pitchFamily="18" charset="0"/>
              </a:rPr>
              <a:t> dat verlaten is. Terwijl zij afwezig is/van hem gescheiden is en luistert zij naar hem en ziet hem die afwezig is of, in de ban van de gelijkenis met zijn vader, houdt zij </a:t>
            </a:r>
            <a:r>
              <a:rPr lang="nl-NL" sz="2800" dirty="0" err="1">
                <a:solidFill>
                  <a:schemeClr val="bg1"/>
                </a:solidFill>
                <a:ea typeface="Calibri" panose="020F0502020204030204" pitchFamily="34" charset="0"/>
                <a:cs typeface="Times New Roman" panose="02020603050405020304" pitchFamily="18" charset="0"/>
              </a:rPr>
              <a:t>Ascanius</a:t>
            </a:r>
            <a:r>
              <a:rPr lang="nl-NL" sz="2800" dirty="0">
                <a:solidFill>
                  <a:schemeClr val="bg1"/>
                </a:solidFill>
                <a:ea typeface="Calibri" panose="020F0502020204030204" pitchFamily="34" charset="0"/>
                <a:cs typeface="Times New Roman" panose="02020603050405020304" pitchFamily="18" charset="0"/>
              </a:rPr>
              <a:t> op haar schoot, om te zien of zij de onuitsprekelijke liefde kan misleiden.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80 - 85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0A46CCD-5C2D-4157-9975-AEE911475E0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19186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219</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torens, waaraan men begonnen was, verheffen zich niet, niet oefent de jeugd met wapens of bouwen zij aan de havens of versterkingen (die) veilig(</a:t>
            </a:r>
            <a:r>
              <a:rPr lang="nl-NL" sz="2800" dirty="0" err="1">
                <a:solidFill>
                  <a:schemeClr val="bg1"/>
                </a:solidFill>
                <a:ea typeface="Calibri" panose="020F0502020204030204" pitchFamily="34" charset="0"/>
                <a:cs typeface="Times New Roman" panose="02020603050405020304" pitchFamily="18" charset="0"/>
              </a:rPr>
              <a:t>heid</a:t>
            </a:r>
            <a:r>
              <a:rPr lang="nl-NL" sz="2800" dirty="0">
                <a:solidFill>
                  <a:schemeClr val="bg1"/>
                </a:solidFill>
                <a:ea typeface="Calibri" panose="020F0502020204030204" pitchFamily="34" charset="0"/>
                <a:cs typeface="Times New Roman" panose="02020603050405020304" pitchFamily="18" charset="0"/>
              </a:rPr>
              <a:t> moeten geven) tegen de oorlog: onvoltooid blijven de onderbroken werken, de geweldige bedreiging van de muren en de hijskraan, gelijkgemaakt aan de hemel.</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86 - 89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A7D5569-07C7-461C-AC64-6BFFBF62885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6290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22</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‘At puer Ascanius, cui nunc cognomen Iulo</a:t>
            </a:r>
          </a:p>
          <a:p>
            <a:pPr>
              <a:lnSpc>
                <a:spcPct val="200000"/>
              </a:lnSpc>
            </a:pPr>
            <a:r>
              <a:rPr lang="pt-BR" sz="2800" dirty="0">
                <a:ea typeface="Calibri" panose="020F0502020204030204" pitchFamily="34" charset="0"/>
                <a:cs typeface="Times New Roman" panose="02020603050405020304" pitchFamily="18" charset="0"/>
              </a:rPr>
              <a:t>	additur (Ilus erat, dum res stetit Ilia regno),</a:t>
            </a:r>
          </a:p>
          <a:p>
            <a:pPr>
              <a:lnSpc>
                <a:spcPct val="200000"/>
              </a:lnSpc>
            </a:pPr>
            <a:r>
              <a:rPr lang="pt-BR" sz="2800" dirty="0">
                <a:ea typeface="Calibri" panose="020F0502020204030204" pitchFamily="34" charset="0"/>
                <a:cs typeface="Times New Roman" panose="02020603050405020304" pitchFamily="18" charset="0"/>
              </a:rPr>
              <a:t>	triginta magnos volvendis mensibus orbis</a:t>
            </a:r>
          </a:p>
          <a:p>
            <a:pPr>
              <a:lnSpc>
                <a:spcPct val="200000"/>
              </a:lnSpc>
            </a:pPr>
            <a:r>
              <a:rPr lang="pt-BR" sz="2800" dirty="0">
                <a:ea typeface="Calibri" panose="020F0502020204030204" pitchFamily="34" charset="0"/>
                <a:cs typeface="Times New Roman" panose="02020603050405020304" pitchFamily="18" charset="0"/>
              </a:rPr>
              <a:t>270	imperio explebit, regnumque ab sede Lavini</a:t>
            </a:r>
          </a:p>
          <a:p>
            <a:pPr>
              <a:lnSpc>
                <a:spcPct val="200000"/>
              </a:lnSpc>
            </a:pPr>
            <a:r>
              <a:rPr lang="pt-BR" sz="2800" dirty="0">
                <a:ea typeface="Calibri" panose="020F0502020204030204" pitchFamily="34" charset="0"/>
                <a:cs typeface="Times New Roman" panose="02020603050405020304" pitchFamily="18" charset="0"/>
              </a:rPr>
              <a:t>	transferet, et Longam multa vi muniet Albam.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267 - 271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43645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220</a:t>
            </a:fld>
            <a:endParaRPr lang="nl-NL" b="1" dirty="0">
              <a:solidFill>
                <a:schemeClr val="bg1"/>
              </a:solidFill>
            </a:endParaRPr>
          </a:p>
        </p:txBody>
      </p:sp>
      <p:sp>
        <p:nvSpPr>
          <p:cNvPr id="4" name="Rechthoek 3"/>
          <p:cNvSpPr/>
          <p:nvPr/>
        </p:nvSpPr>
        <p:spPr>
          <a:xfrm>
            <a:off x="180000" y="468000"/>
            <a:ext cx="11520000" cy="1318181"/>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de eerste Dageraad bestrooide de landen al met nieuw licht, terwijl ze het saffraangele bed van </a:t>
            </a:r>
            <a:r>
              <a:rPr lang="nl-NL" sz="2800" dirty="0" err="1">
                <a:solidFill>
                  <a:schemeClr val="bg1"/>
                </a:solidFill>
                <a:ea typeface="Calibri" panose="020F0502020204030204" pitchFamily="34" charset="0"/>
                <a:cs typeface="Times New Roman" panose="02020603050405020304" pitchFamily="18" charset="0"/>
              </a:rPr>
              <a:t>Tithonus</a:t>
            </a:r>
            <a:r>
              <a:rPr lang="nl-NL" sz="2800" dirty="0">
                <a:solidFill>
                  <a:schemeClr val="bg1"/>
                </a:solidFill>
                <a:ea typeface="Calibri" panose="020F0502020204030204" pitchFamily="34" charset="0"/>
                <a:cs typeface="Times New Roman" panose="02020603050405020304" pitchFamily="18" charset="0"/>
              </a:rPr>
              <a:t> verliet.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584 - 585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9127E775-26AB-4A3C-B297-AC7F313DE45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402995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221</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Zodra de koningin vanuit haar uitkijkpost(en) het eerste licht zag gloren en de vloot gelijkmatig zeilend zag voortgaan, en merkte dat de kusten leeg waren en de havens leeg zonder roeiers waren, zei ze, zich en driemaal en viermaal met haar hand op haar bekoorlijke borst slaand en zich de blonde haren uitrukkend: ‘O Jupiter! Zal deze gaan en zal hij, een vreemdeling, ons rijk bespot hebben?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586 - 591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3311D3E-F722-407F-A43A-625616F8C8C1}"/>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594865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222</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Zullen sommigen geen wapens tevoorschijn halen en hen vanuit de hele stad (achter)volgen, en (zullen) anderen de schepen uit de werven wegslepen? Komt, brengt snel fakkels, geeft wapens, brengt de roeiriemen in beweging! Wat zeg ik? Of waar ben ik? Welke waanzin verandert mijn geest? Ongelukkige Dido, treffen nú jou de goddeloze daden?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592 - 596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BC97E137-6A26-4432-9B12-DFCEFD535AD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126581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223</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Toen/op dat moment paste het (dat de goddeloze daden je troffen), toen je (hem) de heerschappij wilde geven. Kijk, de rechterhand en de trouw van hem, die/van wie ze zeggen dat hij de Penaten van zijn voorvaders met zich mee droeg, (van wie ze zeggen) dat hij zijn vader uitgeput door zijn leeftijd, op zijn schouders heeft genomen! Had ik zijn weggesleurde lichaam niet kunnen verscheuren en over de golven verstrooien? (Had ik) niet zijn metgezellen, niet </a:t>
            </a:r>
            <a:r>
              <a:rPr lang="nl-NL" sz="2800" dirty="0" err="1">
                <a:solidFill>
                  <a:schemeClr val="bg1"/>
                </a:solidFill>
                <a:ea typeface="Calibri" panose="020F0502020204030204" pitchFamily="34" charset="0"/>
                <a:cs typeface="Times New Roman" panose="02020603050405020304" pitchFamily="18" charset="0"/>
              </a:rPr>
              <a:t>Ascanius</a:t>
            </a:r>
            <a:r>
              <a:rPr lang="nl-NL" sz="2800" dirty="0">
                <a:solidFill>
                  <a:schemeClr val="bg1"/>
                </a:solidFill>
                <a:ea typeface="Calibri" panose="020F0502020204030204" pitchFamily="34" charset="0"/>
                <a:cs typeface="Times New Roman" panose="02020603050405020304" pitchFamily="18" charset="0"/>
              </a:rPr>
              <a:t> zelf met het zwaard (kunnen) doden en hem te eten aanbieden op de tafel van zijn vader?</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597 - 602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BDF3B68-4EA2-4A44-ADEF-43F9300BB54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189014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224</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de uitslag van de strijd was onzeker geweest. Laat dat zo geweest zijn: wie had ik te vrezen, ik die op het punt stond te sterven? Dan had ik/zou ik fakkels naar zijn legerkamp hebben gebracht en de gangboorden met vlammen hebben gevuld en de zoon en de vader met zijn geslacht hebben uitgeroeid, (en) had/zou ik zelf mij erbovenop hebben gegeven/gegooid.’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603 - 606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F20E4D9-650D-4A52-B1B3-7C3DCA12A63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692794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225</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‘Zon, (u) die met uw vlammen alle werken van/op aarde verlicht, en u Juno, bemiddelaar en getuige van deze liefde, en </a:t>
            </a:r>
            <a:r>
              <a:rPr lang="nl-NL" sz="2800" dirty="0" err="1">
                <a:solidFill>
                  <a:schemeClr val="bg1"/>
                </a:solidFill>
                <a:ea typeface="Calibri" panose="020F0502020204030204" pitchFamily="34" charset="0"/>
                <a:cs typeface="Times New Roman" panose="02020603050405020304" pitchFamily="18" charset="0"/>
              </a:rPr>
              <a:t>Hecate</a:t>
            </a:r>
            <a:r>
              <a:rPr lang="nl-NL" sz="2800" dirty="0">
                <a:solidFill>
                  <a:schemeClr val="bg1"/>
                </a:solidFill>
                <a:ea typeface="Calibri" panose="020F0502020204030204" pitchFamily="34" charset="0"/>
                <a:cs typeface="Times New Roman" panose="02020603050405020304" pitchFamily="18" charset="0"/>
              </a:rPr>
              <a:t> huilend aangeroepen op de nachtelijke driesprongen in de steden en wraakzuchtige Wraakgodinnen en (wraakzuchtige) goden van de stervende </a:t>
            </a:r>
            <a:r>
              <a:rPr lang="nl-NL" sz="2800" dirty="0" err="1">
                <a:solidFill>
                  <a:schemeClr val="bg1"/>
                </a:solidFill>
                <a:ea typeface="Calibri" panose="020F0502020204030204" pitchFamily="34" charset="0"/>
                <a:cs typeface="Times New Roman" panose="02020603050405020304" pitchFamily="18" charset="0"/>
              </a:rPr>
              <a:t>Elissa</a:t>
            </a:r>
            <a:r>
              <a:rPr lang="nl-NL" sz="2800" dirty="0">
                <a:solidFill>
                  <a:schemeClr val="bg1"/>
                </a:solidFill>
                <a:ea typeface="Calibri" panose="020F0502020204030204" pitchFamily="34" charset="0"/>
                <a:cs typeface="Times New Roman" panose="02020603050405020304" pitchFamily="18" charset="0"/>
              </a:rPr>
              <a:t>, laat dit goed tot u doordringen, en richt uw goddelijke macht die zij verdienen op de </a:t>
            </a:r>
            <a:r>
              <a:rPr lang="nl-NL" sz="2800" dirty="0" err="1">
                <a:solidFill>
                  <a:schemeClr val="bg1"/>
                </a:solidFill>
                <a:ea typeface="Calibri" panose="020F0502020204030204" pitchFamily="34" charset="0"/>
                <a:cs typeface="Times New Roman" panose="02020603050405020304" pitchFamily="18" charset="0"/>
              </a:rPr>
              <a:t>slechterikken</a:t>
            </a:r>
            <a:r>
              <a:rPr lang="nl-NL" sz="2800" dirty="0">
                <a:solidFill>
                  <a:schemeClr val="bg1"/>
                </a:solidFill>
                <a:ea typeface="Calibri" panose="020F0502020204030204" pitchFamily="34" charset="0"/>
                <a:cs typeface="Times New Roman" panose="02020603050405020304" pitchFamily="18" charset="0"/>
              </a:rPr>
              <a:t>/die ik verdien op mijn ellende en hoort onze/mijn gebeden. Als het noodzakelijk is dat de afschuwelijke kerel havens bereikt en aan land aanspoelt,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607 - 613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456974D-B8B6-41AD-BC81-022BAFD4C04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489608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226</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 en de lotsbepalingen van Jupiter het zo eisen (en) dit einde vaststaat, moge hij dan, geteisterd door een oorlog met een moedig volk en door wapens, verdreven uit zijn gebied, weggerukt uit de omarming van </a:t>
            </a:r>
            <a:r>
              <a:rPr lang="nl-NL" sz="2800" dirty="0" err="1">
                <a:solidFill>
                  <a:schemeClr val="bg1"/>
                </a:solidFill>
                <a:ea typeface="Calibri" panose="020F0502020204030204" pitchFamily="34" charset="0"/>
                <a:cs typeface="Times New Roman" panose="02020603050405020304" pitchFamily="18" charset="0"/>
              </a:rPr>
              <a:t>Julus</a:t>
            </a:r>
            <a:r>
              <a:rPr lang="nl-NL" sz="2800" dirty="0">
                <a:solidFill>
                  <a:schemeClr val="bg1"/>
                </a:solidFill>
                <a:ea typeface="Calibri" panose="020F0502020204030204" pitchFamily="34" charset="0"/>
                <a:cs typeface="Times New Roman" panose="02020603050405020304" pitchFamily="18" charset="0"/>
              </a:rPr>
              <a:t>, om hulp smeken en onwaardige dood(</a:t>
            </a:r>
            <a:r>
              <a:rPr lang="nl-NL" sz="2800" dirty="0" err="1">
                <a:solidFill>
                  <a:schemeClr val="bg1"/>
                </a:solidFill>
                <a:ea typeface="Calibri" panose="020F0502020204030204" pitchFamily="34" charset="0"/>
                <a:cs typeface="Times New Roman" panose="02020603050405020304" pitchFamily="18" charset="0"/>
              </a:rPr>
              <a:t>sgevallen</a:t>
            </a:r>
            <a:r>
              <a:rPr lang="nl-NL" sz="2800" dirty="0">
                <a:solidFill>
                  <a:schemeClr val="bg1"/>
                </a:solidFill>
                <a:ea typeface="Calibri" panose="020F0502020204030204" pitchFamily="34" charset="0"/>
                <a:cs typeface="Times New Roman" panose="02020603050405020304" pitchFamily="18" charset="0"/>
              </a:rPr>
              <a:t>) van de zijnen zien; en moge hij niet, wanneer hij zich zal hebben overgeleverd onder/aan de voorwaarden van een vijandige vrede, genieten van zijn heerschappij of (het door hem) gewenste leven, maar moge hij sneuvelen vóór zijn dag en onbegraven midden op het strand (liggen).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614 - 620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C67265A-1CDE-4C44-8A53-A2A01A77B38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2616513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227</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Dit/hierom smeek ik, deze laatste woorden giet ik uit samen met mijn bloed. Dan moeten jullie, </a:t>
            </a:r>
            <a:r>
              <a:rPr lang="nl-NL" sz="2800" dirty="0" err="1">
                <a:solidFill>
                  <a:schemeClr val="bg1"/>
                </a:solidFill>
                <a:ea typeface="Calibri" panose="020F0502020204030204" pitchFamily="34" charset="0"/>
                <a:cs typeface="Times New Roman" panose="02020603050405020304" pitchFamily="18" charset="0"/>
              </a:rPr>
              <a:t>Tyriërs</a:t>
            </a:r>
            <a:r>
              <a:rPr lang="nl-NL" sz="2800" dirty="0">
                <a:solidFill>
                  <a:schemeClr val="bg1"/>
                </a:solidFill>
                <a:ea typeface="Calibri" panose="020F0502020204030204" pitchFamily="34" charset="0"/>
                <a:cs typeface="Times New Roman" panose="02020603050405020304" pitchFamily="18" charset="0"/>
              </a:rPr>
              <a:t>, zijn familie en zijn hele toekomstige geslacht met haat(gevoelens) achtervolgen, en deze laatste eer aan onze/mijn as zenden/geven. Er moet geen enkele liefde en geen verdragen voor/tussen de volkeren zijn.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621 - 624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B2BE1B44-C2E1-4ACE-B584-4E9BEBA90F8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8548727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228</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Moge jij als een of andere wreker uit onze botten opstaan die met fakkel en ijzer/te vuur en te zwaard de Trojaanse kolonisten moet achtervolgen, nu, ooit, op welk moment ook maar de krachten/macht voorhanden zullen/zal zijn. Dat kusten vijandig aan kusten zijn, golven (vijandig) aan golven (zijn) spreek ik als verwensing uit, wapens (vijandig) aan wapens: mogen en zijzelf en hun nakomelingen strijden.’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625 - 629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266B3FB-0F2F-4416-A4B7-47D86C78F01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935681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229</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Dit zei zij, en zij wendde haar geest naar alle kanten, zoekend zo snel mogelijk het gehate levenslicht af te snijden. Toen sprak zij kort tot </a:t>
            </a:r>
            <a:r>
              <a:rPr lang="nl-NL" sz="2800" dirty="0" err="1">
                <a:solidFill>
                  <a:schemeClr val="bg1"/>
                </a:solidFill>
                <a:ea typeface="Calibri" panose="020F0502020204030204" pitchFamily="34" charset="0"/>
                <a:cs typeface="Times New Roman" panose="02020603050405020304" pitchFamily="18" charset="0"/>
              </a:rPr>
              <a:t>Barce</a:t>
            </a:r>
            <a:r>
              <a:rPr lang="nl-NL" sz="2800" dirty="0">
                <a:solidFill>
                  <a:schemeClr val="bg1"/>
                </a:solidFill>
                <a:ea typeface="Calibri" panose="020F0502020204030204" pitchFamily="34" charset="0"/>
                <a:cs typeface="Times New Roman" panose="02020603050405020304" pitchFamily="18" charset="0"/>
              </a:rPr>
              <a:t>, de voedster van </a:t>
            </a:r>
            <a:r>
              <a:rPr lang="nl-NL" sz="2800" dirty="0" err="1">
                <a:solidFill>
                  <a:schemeClr val="bg1"/>
                </a:solidFill>
                <a:ea typeface="Calibri" panose="020F0502020204030204" pitchFamily="34" charset="0"/>
                <a:cs typeface="Times New Roman" panose="02020603050405020304" pitchFamily="18" charset="0"/>
              </a:rPr>
              <a:t>Sychaeus</a:t>
            </a:r>
            <a:r>
              <a:rPr lang="nl-NL" sz="2800" dirty="0">
                <a:solidFill>
                  <a:schemeClr val="bg1"/>
                </a:solidFill>
                <a:ea typeface="Calibri" panose="020F0502020204030204" pitchFamily="34" charset="0"/>
                <a:cs typeface="Times New Roman" panose="02020603050405020304" pitchFamily="18" charset="0"/>
              </a:rPr>
              <a:t>, want de donkere as in haar oude/vroegere vaderland had haar eigen voedster:</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630 - 633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C789A93B-4E5E-42D4-B066-0863F4C5FED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359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23</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iam ter centum totos regnabitur annos</a:t>
            </a:r>
          </a:p>
          <a:p>
            <a:pPr>
              <a:lnSpc>
                <a:spcPct val="200000"/>
              </a:lnSpc>
            </a:pPr>
            <a:r>
              <a:rPr lang="pt-BR" sz="2800" dirty="0">
                <a:ea typeface="Calibri" panose="020F0502020204030204" pitchFamily="34" charset="0"/>
                <a:cs typeface="Times New Roman" panose="02020603050405020304" pitchFamily="18" charset="0"/>
              </a:rPr>
              <a:t>	gente sub Hectorea, donec regina sacerdos</a:t>
            </a:r>
          </a:p>
          <a:p>
            <a:pPr>
              <a:lnSpc>
                <a:spcPct val="200000"/>
              </a:lnSpc>
            </a:pPr>
            <a:r>
              <a:rPr lang="pt-BR" sz="2800" dirty="0">
                <a:ea typeface="Calibri" panose="020F0502020204030204" pitchFamily="34" charset="0"/>
                <a:cs typeface="Times New Roman" panose="02020603050405020304" pitchFamily="18" charset="0"/>
              </a:rPr>
              <a:t>	Marte gravis geminam partu dabit Ilia prolem.</a:t>
            </a:r>
          </a:p>
          <a:p>
            <a:pPr>
              <a:lnSpc>
                <a:spcPct val="200000"/>
              </a:lnSpc>
            </a:pPr>
            <a:r>
              <a:rPr lang="pt-BR" sz="2800" dirty="0">
                <a:ea typeface="Calibri" panose="020F0502020204030204" pitchFamily="34" charset="0"/>
                <a:cs typeface="Times New Roman" panose="02020603050405020304" pitchFamily="18" charset="0"/>
              </a:rPr>
              <a:t>275	Inde lupae fulvo nutricis tegmine laetus</a:t>
            </a:r>
          </a:p>
          <a:p>
            <a:pPr>
              <a:lnSpc>
                <a:spcPct val="200000"/>
              </a:lnSpc>
            </a:pPr>
            <a:r>
              <a:rPr lang="pt-BR" sz="2800" dirty="0">
                <a:ea typeface="Calibri" panose="020F0502020204030204" pitchFamily="34" charset="0"/>
                <a:cs typeface="Times New Roman" panose="02020603050405020304" pitchFamily="18" charset="0"/>
              </a:rPr>
              <a:t>	Romulus excipiet gentem et Mavortia condet</a:t>
            </a:r>
          </a:p>
          <a:p>
            <a:pPr>
              <a:lnSpc>
                <a:spcPct val="200000"/>
              </a:lnSpc>
            </a:pPr>
            <a:r>
              <a:rPr lang="pt-BR" sz="2800" dirty="0">
                <a:ea typeface="Calibri" panose="020F0502020204030204" pitchFamily="34" charset="0"/>
                <a:cs typeface="Times New Roman" panose="02020603050405020304" pitchFamily="18" charset="0"/>
              </a:rPr>
              <a:t>	moenia Romanosque suo de nomine dicet.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272 - 277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77816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230</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‘Aan mij dierbare voedster, breng mijn zuster Anna hierheen: zeg dat ze zich moet haasten haar lichaam met het water uit de rivier te besprenkelen en dat ze dieren en de voorgeschreven zoenoffers met zich meeneemt. Laat zij zó komen, en jij moet zelf je slapen bedekken met een heilige band. Het is mijn bedoeling om voor de </a:t>
            </a:r>
            <a:r>
              <a:rPr lang="nl-NL" sz="2800" dirty="0" err="1">
                <a:solidFill>
                  <a:schemeClr val="bg1"/>
                </a:solidFill>
                <a:ea typeface="Calibri" panose="020F0502020204030204" pitchFamily="34" charset="0"/>
                <a:cs typeface="Times New Roman" panose="02020603050405020304" pitchFamily="18" charset="0"/>
              </a:rPr>
              <a:t>Stygische</a:t>
            </a:r>
            <a:r>
              <a:rPr lang="nl-NL" sz="2800" dirty="0">
                <a:solidFill>
                  <a:schemeClr val="bg1"/>
                </a:solidFill>
                <a:ea typeface="Calibri" panose="020F0502020204030204" pitchFamily="34" charset="0"/>
                <a:cs typeface="Times New Roman" panose="02020603050405020304" pitchFamily="18" charset="0"/>
              </a:rPr>
              <a:t> Jupiter de offerhandelingen, die ik, volgens voorschrift begonnen, heb voorbereid, te voltooien en een eind te maken aan mijn liefdesverdriet en de brandstapel van de Trojaanse persoon/schepsel prijs te geven aan het vuur.’</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634 - 640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294B423-C332-46DE-AC00-7A19CE3E757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0569787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231</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 sprak zij. Zij (</a:t>
            </a:r>
            <a:r>
              <a:rPr lang="nl-NL" sz="2800" dirty="0" err="1">
                <a:solidFill>
                  <a:schemeClr val="bg1"/>
                </a:solidFill>
                <a:ea typeface="Calibri" panose="020F0502020204030204" pitchFamily="34" charset="0"/>
                <a:cs typeface="Times New Roman" panose="02020603050405020304" pitchFamily="18" charset="0"/>
              </a:rPr>
              <a:t>Barce</a:t>
            </a:r>
            <a:r>
              <a:rPr lang="nl-NL" sz="2800" dirty="0">
                <a:solidFill>
                  <a:schemeClr val="bg1"/>
                </a:solidFill>
                <a:ea typeface="Calibri" panose="020F0502020204030204" pitchFamily="34" charset="0"/>
                <a:cs typeface="Times New Roman" panose="02020603050405020304" pitchFamily="18" charset="0"/>
              </a:rPr>
              <a:t>) ging vlijtig op weg met de ijver van een oude vrouw. Maar Dido, onrustig en verwilderd door de afschuwelijke onderneming, draaiend/rollend haar met bloed doorlopen ogen, en haar trillende wangen bestrooid met/vol vlekken en bleek door de naderende dood, stormt het meer naar binnen gelegen gedeelte van haar huis binnen en beklimt bezeten de hoge brandstapel en ontbloot het Trojaanse zwaard, een geschenk niet voor dit gebruik verworven.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641 - 647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ECBAD7C-DC65-4C0D-9A83-DE02ED9D6ED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247091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232</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Toen/hier, nadat zij de Trojaanse kleding en het bekende bed aanschouwd had, pauzeerde zij een korte tijd in tranen en in gedachten, en liet zich vallen op het bed en zei haar laatste woorden:</a:t>
            </a:r>
          </a:p>
          <a:p>
            <a:pPr>
              <a:lnSpc>
                <a:spcPct val="150000"/>
              </a:lnSpc>
            </a:pPr>
            <a:r>
              <a:rPr lang="nl-NL" sz="2800" dirty="0">
                <a:solidFill>
                  <a:schemeClr val="bg1"/>
                </a:solidFill>
                <a:ea typeface="Calibri" panose="020F0502020204030204" pitchFamily="34" charset="0"/>
                <a:cs typeface="Times New Roman" panose="02020603050405020304" pitchFamily="18" charset="0"/>
              </a:rPr>
              <a:t>‘Aangename/zoete kleding die eens van hem was, (aangenaam) zolang het lot en de god het toestonden, neem dit leven aan en verlos mij van dit liefdesverdriet.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648 - 652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51839F2-198B-4B08-A910-05EFA346A2C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871364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233</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Ik heb geleefd en de gang, die Fortuna mij gegeven had, heb ik voltooid, en nu zal de grote schim van mij onder de aarde gaan. Ik heb een prachtige stad gebouwd, ik heb mijn muren gezien, ik heb, mijn man gewroken hebbend, van mijn vijandige broer genoegdoening gekregen, gelukkig, ach, al te gelukkig, als de </a:t>
            </a:r>
            <a:r>
              <a:rPr lang="nl-NL" sz="2800" dirty="0" err="1">
                <a:solidFill>
                  <a:schemeClr val="bg1"/>
                </a:solidFill>
                <a:ea typeface="Calibri" panose="020F0502020204030204" pitchFamily="34" charset="0"/>
                <a:cs typeface="Times New Roman" panose="02020603050405020304" pitchFamily="18" charset="0"/>
              </a:rPr>
              <a:t>Dardanische</a:t>
            </a:r>
            <a:r>
              <a:rPr lang="nl-NL" sz="2800" dirty="0">
                <a:solidFill>
                  <a:schemeClr val="bg1"/>
                </a:solidFill>
                <a:ea typeface="Calibri" panose="020F0502020204030204" pitchFamily="34" charset="0"/>
                <a:cs typeface="Times New Roman" panose="02020603050405020304" pitchFamily="18" charset="0"/>
              </a:rPr>
              <a:t> schepen maar nooit onze kusten hadden bereikt.’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653 - 658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6B51FF6-4304-4EFF-A982-95FC4CE8174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78802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234</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Ze heeft gesproken, en met haar gezicht op het bed gedrukt zei ze: ‘Wij zullen ongewroken sterven, maar laten we sterven. Zo, zo behaagt het me/wil ik afdalen in de Onderwereld. Moge de wrede Trojaan dit vuur met zijn ogen vanaf de zee in zich opnemen en met zich het onheilsteken van onze dood meedragen.’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659 - 662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253C920-DA2E-4CA4-BA42-F34574F073C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140028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235</a:t>
            </a:fld>
            <a:endParaRPr lang="nl-NL" b="1" dirty="0">
              <a:solidFill>
                <a:schemeClr val="bg1"/>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Ze had gesproken, en te midden van dergelijke woorden zien de begeleiders dat zij door (de klap van) het zwaard neergestort is en dat het zwaard schuimt van het bloed en haar handen bespat zijn. Een geschreeuw stijgt op naar de hoge hallen: het Gerucht gaat als een razende rond door de geschokte stad.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e.</a:t>
            </a:r>
            <a:r>
              <a:rPr lang="nl-NL" sz="2400" dirty="0">
                <a:solidFill>
                  <a:schemeClr val="bg1"/>
                </a:solidFill>
              </a:rPr>
              <a:t> </a:t>
            </a:r>
            <a:r>
              <a:rPr lang="nl-NL" sz="2000" dirty="0">
                <a:solidFill>
                  <a:schemeClr val="bg1"/>
                </a:solidFill>
              </a:rPr>
              <a:t>Dido stort zich in het zwaard (p.103); 663 - 666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35F7338-4B96-4343-A71B-F765F4F4CD9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60288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236</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huizen weerklinken van gejammer en gezucht en geschreeuw van vrouwen, de hemel weergalmt van groot/luid weeklagen, niet anders dan als, wanneer de vijanden zijn binnengedrongen, heel Carthago of het oude Tyrus zou instorten, en woedende vlammen zich en langs de huizen van mensen en langs die van goden zouden kronkelen.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e.</a:t>
            </a:r>
            <a:r>
              <a:rPr lang="nl-NL" sz="2400" dirty="0">
                <a:solidFill>
                  <a:schemeClr val="bg1"/>
                </a:solidFill>
              </a:rPr>
              <a:t> </a:t>
            </a:r>
            <a:r>
              <a:rPr lang="nl-NL" sz="2000" dirty="0">
                <a:solidFill>
                  <a:schemeClr val="bg1"/>
                </a:solidFill>
              </a:rPr>
              <a:t>Dido stort zich in het zwaard (p.103); 667 - 671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BE5DA6F-7322-48AE-B542-A12CA33AC1D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32232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237</a:t>
            </a:fld>
            <a:endParaRPr lang="nl-NL" b="1" dirty="0">
              <a:solidFill>
                <a:schemeClr val="bg1"/>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Haar zuster hoorde het verbijsterd en verschrikt haast zij zich in angstige gang/met angstige snelheid door degenen (heen) die tussen hen in stonden, haar gezicht met haar nagels en haar borst met haar vuisten verminkend, en zij roept de stervende bij naam: ‘Was dit dat, zuster? Was het mij die jij bedroog? Dit verschafte mij die brandstapel, dit de vuren en altaren?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672 - 676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E50F848-4AF5-438A-AC18-51CB980746F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04478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238</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Waarover moet ik, verlaten, het eerst klagen? Heb jij al stervend je zuster als vriendin afgewezen? Jij had mij naar hetzelfde lot moeten roepen/had jij me maar . . ., dezelfde pijn (door het zwaard) en hetzelfde uur hadden ons beiden met het zwaard moeten wegnemen. Ik heb zelfs met deze handen (de brandstapel) opgericht en luid de voorvaderlijke goden aangeroepen, opdat ik van jou, wreedaard, zo gelegen, gescheiden was?</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677 - 681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6D31DD3-0DC2-47EC-A9A2-F24F5CFC901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09804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239</a:t>
            </a:fld>
            <a:endParaRPr lang="nl-NL" b="1" dirty="0">
              <a:solidFill>
                <a:schemeClr val="bg1"/>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Jij hebt jezelf en mij, zuster, vernietigd en het volk en de vaders/senatoren van Sidon en jouw stad. Geef (water), laat ik je wonden met (helder) water schoonmaken en laat ik, als er een laatste adem boven rond dwaalt, deze met mijn mond opvangen.’ Zo sprekend had zij de hoge treden beklommen en zij koesterde haar halfdode zuster, haar omarmend, aan haar boezem met/onder gezucht en zij droogde (de stromen/druppels van) het donkere bloed met haar kleed.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f.</a:t>
            </a:r>
            <a:r>
              <a:rPr lang="nl-NL" sz="2400" dirty="0">
                <a:solidFill>
                  <a:schemeClr val="bg1"/>
                </a:solidFill>
              </a:rPr>
              <a:t> </a:t>
            </a:r>
            <a:r>
              <a:rPr lang="nl-NL" sz="2000" dirty="0">
                <a:solidFill>
                  <a:schemeClr val="bg1"/>
                </a:solidFill>
              </a:rPr>
              <a:t>Anna vindt haar zuster (p.104); 682 - 687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67C18D8-FC52-49BB-A597-AE8471DC5D7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750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His ego nec metas rerum nec tempora pono:</a:t>
            </a:r>
          </a:p>
          <a:p>
            <a:pPr>
              <a:lnSpc>
                <a:spcPct val="200000"/>
              </a:lnSpc>
            </a:pPr>
            <a:r>
              <a:rPr lang="pt-BR" sz="2800" spc="400" dirty="0">
                <a:ea typeface="Calibri" panose="020F0502020204030204" pitchFamily="34" charset="0"/>
                <a:cs typeface="Times New Roman" panose="02020603050405020304" pitchFamily="18" charset="0"/>
              </a:rPr>
              <a:t>	imperium sine fine dedi. Quin aspera Iuno,</a:t>
            </a:r>
          </a:p>
          <a:p>
            <a:pPr>
              <a:lnSpc>
                <a:spcPct val="200000"/>
              </a:lnSpc>
            </a:pPr>
            <a:r>
              <a:rPr lang="pt-BR" sz="2800" spc="400" dirty="0">
                <a:ea typeface="Calibri" panose="020F0502020204030204" pitchFamily="34" charset="0"/>
                <a:cs typeface="Times New Roman" panose="02020603050405020304" pitchFamily="18" charset="0"/>
              </a:rPr>
              <a:t>280	quae mare nunc terrasque metu caelumque fatigat,</a:t>
            </a:r>
          </a:p>
          <a:p>
            <a:pPr>
              <a:lnSpc>
                <a:spcPct val="200000"/>
              </a:lnSpc>
            </a:pPr>
            <a:r>
              <a:rPr lang="pt-BR" sz="2800" spc="400" dirty="0">
                <a:ea typeface="Calibri" panose="020F0502020204030204" pitchFamily="34" charset="0"/>
                <a:cs typeface="Times New Roman" panose="02020603050405020304" pitchFamily="18" charset="0"/>
              </a:rPr>
              <a:t>	consilia in melius referet, mecumque fovebit</a:t>
            </a:r>
          </a:p>
          <a:p>
            <a:pPr>
              <a:lnSpc>
                <a:spcPct val="200000"/>
              </a:lnSpc>
            </a:pPr>
            <a:r>
              <a:rPr lang="pt-BR" sz="2800" spc="400" dirty="0">
                <a:ea typeface="Calibri" panose="020F0502020204030204" pitchFamily="34" charset="0"/>
                <a:cs typeface="Times New Roman" panose="02020603050405020304" pitchFamily="18" charset="0"/>
              </a:rPr>
              <a:t>	Romanos, rerum dominos gentemque togatam.’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278 - 282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977A7820-A618-48A1-9273-7BD72731B1C4}"/>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22331301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240</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Zij, terwijl ze haar zware ogen op haar beurt probeert op te richten, verliest haar kracht; de wond die is toegebracht sist diep in haar borst. </a:t>
            </a:r>
          </a:p>
          <a:p>
            <a:pPr>
              <a:lnSpc>
                <a:spcPct val="150000"/>
              </a:lnSpc>
            </a:pPr>
            <a:r>
              <a:rPr lang="nl-NL" sz="2800" dirty="0">
                <a:solidFill>
                  <a:schemeClr val="bg1"/>
                </a:solidFill>
                <a:ea typeface="Calibri" panose="020F0502020204030204" pitchFamily="34" charset="0"/>
                <a:cs typeface="Times New Roman" panose="02020603050405020304" pitchFamily="18" charset="0"/>
              </a:rPr>
              <a:t>Driemaal zich oprichtend en steunend op haar </a:t>
            </a:r>
            <a:r>
              <a:rPr lang="nl-NL" sz="2800" dirty="0" err="1">
                <a:solidFill>
                  <a:schemeClr val="bg1"/>
                </a:solidFill>
                <a:ea typeface="Calibri" panose="020F0502020204030204" pitchFamily="34" charset="0"/>
                <a:cs typeface="Times New Roman" panose="02020603050405020304" pitchFamily="18" charset="0"/>
              </a:rPr>
              <a:t>elleboog</a:t>
            </a:r>
            <a:r>
              <a:rPr lang="nl-NL" sz="2800" dirty="0">
                <a:solidFill>
                  <a:schemeClr val="bg1"/>
                </a:solidFill>
                <a:ea typeface="Calibri" panose="020F0502020204030204" pitchFamily="34" charset="0"/>
                <a:cs typeface="Times New Roman" panose="02020603050405020304" pitchFamily="18" charset="0"/>
              </a:rPr>
              <a:t> heeft ze zich opgericht, driemaal is zij terug gevallen op het kussen en met ronddwalende/rondwarende ogen zocht zij het licht aan/in de hoge hemel en toen zij het gevonden had slaakte zij een diepe zucht.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688 - 692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3ED0216-7DC0-49DD-B13C-B88B2403E36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4039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241</a:t>
            </a:fld>
            <a:endParaRPr lang="nl-NL" b="1" dirty="0">
              <a:solidFill>
                <a:schemeClr val="bg1"/>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Toen/op dat moment stuurde de almachtige Juno, omdat ze medelijden had met de langdurige pijn en de moeilijke doodsstrijd Iris naar beneden van de Olympus, opdat zij de worstelende ziel en de daarmee vastgeknoopte ledematen zou bevrijden. Want omdat zij noch stierf door het lot noch door een verdiende/rechtmatige dood, maar ongelukkig vóór haar tijd en aangestoken door een plotselinge waanzin, had </a:t>
            </a:r>
            <a:r>
              <a:rPr lang="nl-NL" sz="2800" dirty="0" err="1">
                <a:solidFill>
                  <a:schemeClr val="bg1"/>
                </a:solidFill>
                <a:ea typeface="Calibri" panose="020F0502020204030204" pitchFamily="34" charset="0"/>
                <a:cs typeface="Times New Roman" panose="02020603050405020304" pitchFamily="18" charset="0"/>
              </a:rPr>
              <a:t>Proserpina</a:t>
            </a:r>
            <a:r>
              <a:rPr lang="nl-NL" sz="2800" dirty="0">
                <a:solidFill>
                  <a:schemeClr val="bg1"/>
                </a:solidFill>
                <a:ea typeface="Calibri" panose="020F0502020204030204" pitchFamily="34" charset="0"/>
                <a:cs typeface="Times New Roman" panose="02020603050405020304" pitchFamily="18" charset="0"/>
              </a:rPr>
              <a:t> nog niet bij haar van haar hoofd blond haar weggenomen en haar hoofd/persoon/leven aan de </a:t>
            </a:r>
            <a:r>
              <a:rPr lang="nl-NL" sz="2800" dirty="0" err="1">
                <a:solidFill>
                  <a:schemeClr val="bg1"/>
                </a:solidFill>
                <a:ea typeface="Calibri" panose="020F0502020204030204" pitchFamily="34" charset="0"/>
                <a:cs typeface="Times New Roman" panose="02020603050405020304" pitchFamily="18" charset="0"/>
              </a:rPr>
              <a:t>Stygische</a:t>
            </a:r>
            <a:r>
              <a:rPr lang="nl-NL" sz="2800" dirty="0">
                <a:solidFill>
                  <a:schemeClr val="bg1"/>
                </a:solidFill>
                <a:ea typeface="Calibri" panose="020F0502020204030204" pitchFamily="34" charset="0"/>
                <a:cs typeface="Times New Roman" panose="02020603050405020304" pitchFamily="18" charset="0"/>
              </a:rPr>
              <a:t> </a:t>
            </a:r>
            <a:r>
              <a:rPr lang="nl-NL" sz="2800" dirty="0" err="1">
                <a:solidFill>
                  <a:schemeClr val="bg1"/>
                </a:solidFill>
                <a:ea typeface="Calibri" panose="020F0502020204030204" pitchFamily="34" charset="0"/>
                <a:cs typeface="Times New Roman" panose="02020603050405020304" pitchFamily="18" charset="0"/>
              </a:rPr>
              <a:t>Orcus</a:t>
            </a:r>
            <a:r>
              <a:rPr lang="nl-NL" sz="2800" dirty="0">
                <a:solidFill>
                  <a:schemeClr val="bg1"/>
                </a:solidFill>
                <a:ea typeface="Calibri" panose="020F0502020204030204" pitchFamily="34" charset="0"/>
                <a:cs typeface="Times New Roman" panose="02020603050405020304" pitchFamily="18" charset="0"/>
              </a:rPr>
              <a:t> overgeleverd/gewijd.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693 - 699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4C614288-C012-4C6E-8699-15E68A80F27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6349888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242</a:t>
            </a:fld>
            <a:endParaRPr lang="nl-NL" b="1" dirty="0">
              <a:solidFill>
                <a:schemeClr val="bg1"/>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Dus vliegt Isis bedauwd met haar saffraangele vleugels door de hemel naar beneden, terwijl ze duizend afwisselende kleuren meesleept in de stralen van de zon en ze ging staan boven haar hoofd. ‘Ik neem op bevel dit als offer voor Pluto mee en ik maak je los van dat lichaam’: Zo spreekt ze en ze snijdt met haar rechterhand de haren af, en alle warmte verdween tegelijk en het leven week terug in de wind(en).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g.</a:t>
            </a:r>
            <a:r>
              <a:rPr lang="nl-NL" sz="2400" dirty="0">
                <a:solidFill>
                  <a:schemeClr val="bg1"/>
                </a:solidFill>
              </a:rPr>
              <a:t> </a:t>
            </a:r>
            <a:r>
              <a:rPr lang="nl-NL" sz="2000" dirty="0">
                <a:solidFill>
                  <a:schemeClr val="bg1"/>
                </a:solidFill>
              </a:rPr>
              <a:t>Dido sterft (p.106); 700 - 705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DCA012E-F4E1-412A-91BB-D5FC8C21E44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846184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243</a:t>
            </a:fld>
            <a:endParaRPr lang="nl-NL" b="1" dirty="0">
              <a:solidFill>
                <a:schemeClr val="bg1"/>
              </a:solidFill>
            </a:endParaRPr>
          </a:p>
        </p:txBody>
      </p:sp>
      <p:sp>
        <p:nvSpPr>
          <p:cNvPr id="7" name="Tekstvak 6"/>
          <p:cNvSpPr txBox="1"/>
          <p:nvPr/>
        </p:nvSpPr>
        <p:spPr>
          <a:xfrm>
            <a:off x="3505104" y="2659559"/>
            <a:ext cx="5143689" cy="769441"/>
          </a:xfrm>
          <a:prstGeom prst="rect">
            <a:avLst/>
          </a:prstGeom>
          <a:noFill/>
        </p:spPr>
        <p:txBody>
          <a:bodyPr wrap="square" rtlCol="0">
            <a:spAutoFit/>
          </a:bodyPr>
          <a:lstStyle/>
          <a:p>
            <a:r>
              <a:rPr lang="nl-NL" sz="4400" dirty="0">
                <a:solidFill>
                  <a:schemeClr val="bg1"/>
                </a:solidFill>
              </a:rPr>
              <a:t>Aeneas  en  </a:t>
            </a:r>
            <a:r>
              <a:rPr lang="nl-NL" sz="4400" dirty="0" err="1">
                <a:solidFill>
                  <a:schemeClr val="bg1"/>
                </a:solidFill>
              </a:rPr>
              <a:t>Euander</a:t>
            </a:r>
            <a:endParaRPr lang="nl-NL" sz="4400" dirty="0">
              <a:solidFill>
                <a:schemeClr val="bg1"/>
              </a:solidFill>
            </a:endParaRPr>
          </a:p>
        </p:txBody>
      </p:sp>
      <p:sp>
        <p:nvSpPr>
          <p:cNvPr id="2" name="Tekstvak 1"/>
          <p:cNvSpPr txBox="1"/>
          <p:nvPr/>
        </p:nvSpPr>
        <p:spPr>
          <a:xfrm>
            <a:off x="179218" y="0"/>
            <a:ext cx="1170833" cy="6099048"/>
          </a:xfrm>
          <a:prstGeom prst="rect">
            <a:avLst/>
          </a:prstGeom>
          <a:noFill/>
        </p:spPr>
        <p:txBody>
          <a:bodyPr vert="wordArtVert" wrap="square" rtlCol="0" anchor="ctr">
            <a:spAutoFit/>
          </a:bodyPr>
          <a:lstStyle/>
          <a:p>
            <a:r>
              <a:rPr lang="nl-NL" sz="5400" b="1" dirty="0">
                <a:solidFill>
                  <a:schemeClr val="bg1"/>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chemeClr val="bg1"/>
                </a:solidFill>
              </a:rPr>
              <a:t>9</a:t>
            </a:r>
            <a:endParaRPr lang="nl-NL" sz="6000" dirty="0">
              <a:solidFill>
                <a:schemeClr val="bg1"/>
              </a:solidFill>
            </a:endParaRPr>
          </a:p>
        </p:txBody>
      </p:sp>
    </p:spTree>
    <p:extLst>
      <p:ext uri="{BB962C8B-B14F-4D97-AF65-F5344CB8AC3E}">
        <p14:creationId xmlns:p14="http://schemas.microsoft.com/office/powerpoint/2010/main" val="39880292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244</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Vervolgens keren allen terug naar de stad, nadat de godsdienstige plechtigheden waren volbracht. De koning, hoogbejaard, ging en hij hield zijn metgezel Aeneas dichtbij (zich) en zijn zoon, terwijl hij voortging, en hij bekortte de weg met een afwisselend gesprek. Aeneas bewondert /verwondert zich en hij laat zijn beweeglijke ogen rondgaan over alles, en wordt geboeid door het gebied en verheugd stelt hij vragen over alles één voor één en hoort de herinneringen aan eerdere/vroegere mannen.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a.</a:t>
            </a:r>
            <a:r>
              <a:rPr lang="nl-NL" sz="2400" dirty="0">
                <a:solidFill>
                  <a:schemeClr val="bg1"/>
                </a:solidFill>
              </a:rPr>
              <a:t> </a:t>
            </a:r>
            <a:r>
              <a:rPr lang="nl-NL" sz="2000" dirty="0" err="1">
                <a:solidFill>
                  <a:schemeClr val="bg1"/>
                </a:solidFill>
              </a:rPr>
              <a:t>Euander</a:t>
            </a:r>
            <a:r>
              <a:rPr lang="nl-NL" sz="2000" dirty="0">
                <a:solidFill>
                  <a:schemeClr val="bg1"/>
                </a:solidFill>
              </a:rPr>
              <a:t> begint zijn rondleiding (p.130); 306 - 312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E78DF11-726F-4412-923B-B8F4A118F17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490985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245</a:t>
            </a:fld>
            <a:endParaRPr lang="nl-NL" b="1">
              <a:solidFill>
                <a:srgbClr val="0070C0"/>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 zei koning </a:t>
            </a:r>
            <a:r>
              <a:rPr lang="nl-NL" sz="2800" dirty="0" err="1">
                <a:solidFill>
                  <a:schemeClr val="bg1"/>
                </a:solidFill>
                <a:ea typeface="Calibri" panose="020F0502020204030204" pitchFamily="34" charset="0"/>
                <a:cs typeface="Times New Roman" panose="02020603050405020304" pitchFamily="18" charset="0"/>
              </a:rPr>
              <a:t>Euander</a:t>
            </a:r>
            <a:r>
              <a:rPr lang="nl-NL" sz="2800" dirty="0">
                <a:solidFill>
                  <a:schemeClr val="bg1"/>
                </a:solidFill>
                <a:ea typeface="Calibri" panose="020F0502020204030204" pitchFamily="34" charset="0"/>
                <a:cs typeface="Times New Roman" panose="02020603050405020304" pitchFamily="18" charset="0"/>
              </a:rPr>
              <a:t>, stichter van de Romeinse burcht: ‘Inheemse faunen en nimfen bewoonden deze bossen en een volk van mannen geboren uit boomstammen en hard eikenhout, aan wie was/die hadden noch goede zeden noch beschaving, en die geen stieren onder het juk konden brengen of bezit vergaren of zuinig zijn met wat verworven is, maar boomvruchten en de jacht, moeilijk wat betreft levensonderhoud, voedden (hen).’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a.</a:t>
            </a:r>
            <a:r>
              <a:rPr lang="nl-NL" sz="2400" dirty="0">
                <a:solidFill>
                  <a:schemeClr val="bg1"/>
                </a:solidFill>
              </a:rPr>
              <a:t> </a:t>
            </a:r>
            <a:r>
              <a:rPr lang="nl-NL" sz="2000" dirty="0" err="1">
                <a:solidFill>
                  <a:schemeClr val="bg1"/>
                </a:solidFill>
              </a:rPr>
              <a:t>Euander</a:t>
            </a:r>
            <a:r>
              <a:rPr lang="nl-NL" sz="2000" dirty="0">
                <a:solidFill>
                  <a:schemeClr val="bg1"/>
                </a:solidFill>
              </a:rPr>
              <a:t> begint zijn rondleiding (p.130); 313 - 318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78791DF3-3418-466C-8407-11652628395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62959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246</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‘Als eerste kwam Saturnus vanaf de hoge Olympus, vluchtend voor de wapens van Jupiter en als balling nadat zijn heerschappij (hem) was ontnomen. Hij verenigde het onwetende en verspreid in de hoge bergen wonende volk en gaf (het) wetten, en wilde liever dat het </a:t>
            </a:r>
            <a:r>
              <a:rPr lang="nl-NL" sz="2800" dirty="0" err="1">
                <a:solidFill>
                  <a:schemeClr val="bg1"/>
                </a:solidFill>
                <a:ea typeface="Calibri" panose="020F0502020204030204" pitchFamily="34" charset="0"/>
                <a:cs typeface="Times New Roman" panose="02020603050405020304" pitchFamily="18" charset="0"/>
              </a:rPr>
              <a:t>Latium</a:t>
            </a:r>
            <a:r>
              <a:rPr lang="nl-NL" sz="2800" dirty="0">
                <a:solidFill>
                  <a:schemeClr val="bg1"/>
                </a:solidFill>
                <a:ea typeface="Calibri" panose="020F0502020204030204" pitchFamily="34" charset="0"/>
                <a:cs typeface="Times New Roman" panose="02020603050405020304" pitchFamily="18" charset="0"/>
              </a:rPr>
              <a:t> genoemd werd/heette, aangezien hij zich op deze kusten veilig had schuil gehouden.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319 - 323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D276175-2D00-4F84-951F-01265F0E149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348880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247</a:t>
            </a:fld>
            <a:endParaRPr lang="nl-NL" b="1">
              <a:solidFill>
                <a:srgbClr val="0070C0"/>
              </a:solidFill>
            </a:endParaRPr>
          </a:p>
        </p:txBody>
      </p:sp>
      <p:sp>
        <p:nvSpPr>
          <p:cNvPr id="4" name="Rechthoek 3"/>
          <p:cNvSpPr/>
          <p:nvPr/>
        </p:nvSpPr>
        <p:spPr>
          <a:xfrm>
            <a:off x="180000" y="468000"/>
            <a:ext cx="11520000" cy="1964512"/>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Onder die koning waren de eeuwen die ze gouden noemen: zo regeerde hij de volkeren in rustige vrede, totdat langzamerhand een slechtere en verbleekte tijd en oorlogswaanzin en bezitsdrang volgden.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324 - 327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7232CAD-2E8C-40E2-A247-7773999FC23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0234380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248</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Toen kwamen de </a:t>
            </a:r>
            <a:r>
              <a:rPr lang="nl-NL" sz="2800" dirty="0" err="1">
                <a:solidFill>
                  <a:schemeClr val="bg1"/>
                </a:solidFill>
                <a:ea typeface="Calibri" panose="020F0502020204030204" pitchFamily="34" charset="0"/>
                <a:cs typeface="Times New Roman" panose="02020603050405020304" pitchFamily="18" charset="0"/>
              </a:rPr>
              <a:t>Ausonische</a:t>
            </a:r>
            <a:r>
              <a:rPr lang="nl-NL" sz="2800" dirty="0">
                <a:solidFill>
                  <a:schemeClr val="bg1"/>
                </a:solidFill>
                <a:ea typeface="Calibri" panose="020F0502020204030204" pitchFamily="34" charset="0"/>
                <a:cs typeface="Times New Roman" panose="02020603050405020304" pitchFamily="18" charset="0"/>
              </a:rPr>
              <a:t> groep en </a:t>
            </a:r>
            <a:r>
              <a:rPr lang="nl-NL" sz="2800" dirty="0" err="1">
                <a:solidFill>
                  <a:schemeClr val="bg1"/>
                </a:solidFill>
                <a:ea typeface="Calibri" panose="020F0502020204030204" pitchFamily="34" charset="0"/>
                <a:cs typeface="Times New Roman" panose="02020603050405020304" pitchFamily="18" charset="0"/>
              </a:rPr>
              <a:t>Sicilische</a:t>
            </a:r>
            <a:r>
              <a:rPr lang="nl-NL" sz="2800" dirty="0">
                <a:solidFill>
                  <a:schemeClr val="bg1"/>
                </a:solidFill>
                <a:ea typeface="Calibri" panose="020F0502020204030204" pitchFamily="34" charset="0"/>
                <a:cs typeface="Times New Roman" panose="02020603050405020304" pitchFamily="18" charset="0"/>
              </a:rPr>
              <a:t> volkeren/stammen, en vaker/vrij vaak verloor het Saturnische land zijn naam; toen kwamen de koningen en </a:t>
            </a:r>
            <a:r>
              <a:rPr lang="nl-NL" sz="2800" dirty="0" err="1">
                <a:solidFill>
                  <a:schemeClr val="bg1"/>
                </a:solidFill>
                <a:ea typeface="Calibri" panose="020F0502020204030204" pitchFamily="34" charset="0"/>
                <a:cs typeface="Times New Roman" panose="02020603050405020304" pitchFamily="18" charset="0"/>
              </a:rPr>
              <a:t>Thybris</a:t>
            </a:r>
            <a:r>
              <a:rPr lang="nl-NL" sz="2800" dirty="0">
                <a:solidFill>
                  <a:schemeClr val="bg1"/>
                </a:solidFill>
                <a:ea typeface="Calibri" panose="020F0502020204030204" pitchFamily="34" charset="0"/>
                <a:cs typeface="Times New Roman" panose="02020603050405020304" pitchFamily="18" charset="0"/>
              </a:rPr>
              <a:t>, ruw door/met zijn reusachtige lichaam, naar wie wij </a:t>
            </a:r>
            <a:r>
              <a:rPr lang="nl-NL" sz="2800" dirty="0" err="1">
                <a:solidFill>
                  <a:schemeClr val="bg1"/>
                </a:solidFill>
                <a:ea typeface="Calibri" panose="020F0502020204030204" pitchFamily="34" charset="0"/>
                <a:cs typeface="Times New Roman" panose="02020603050405020304" pitchFamily="18" charset="0"/>
              </a:rPr>
              <a:t>Italiërs</a:t>
            </a:r>
            <a:r>
              <a:rPr lang="nl-NL" sz="2800" dirty="0">
                <a:solidFill>
                  <a:schemeClr val="bg1"/>
                </a:solidFill>
                <a:ea typeface="Calibri" panose="020F0502020204030204" pitchFamily="34" charset="0"/>
                <a:cs typeface="Times New Roman" panose="02020603050405020304" pitchFamily="18" charset="0"/>
              </a:rPr>
              <a:t> later de rivier met de naam </a:t>
            </a:r>
            <a:r>
              <a:rPr lang="nl-NL" sz="2800" dirty="0" err="1">
                <a:solidFill>
                  <a:schemeClr val="bg1"/>
                </a:solidFill>
                <a:ea typeface="Calibri" panose="020F0502020204030204" pitchFamily="34" charset="0"/>
                <a:cs typeface="Times New Roman" panose="02020603050405020304" pitchFamily="18" charset="0"/>
              </a:rPr>
              <a:t>Thybris</a:t>
            </a:r>
            <a:r>
              <a:rPr lang="nl-NL" sz="2800" dirty="0">
                <a:solidFill>
                  <a:schemeClr val="bg1"/>
                </a:solidFill>
                <a:ea typeface="Calibri" panose="020F0502020204030204" pitchFamily="34" charset="0"/>
                <a:cs typeface="Times New Roman" panose="02020603050405020304" pitchFamily="18" charset="0"/>
              </a:rPr>
              <a:t>/Tiber noemden; de oude </a:t>
            </a:r>
            <a:r>
              <a:rPr lang="nl-NL" sz="2800" dirty="0" err="1">
                <a:solidFill>
                  <a:schemeClr val="bg1"/>
                </a:solidFill>
                <a:ea typeface="Calibri" panose="020F0502020204030204" pitchFamily="34" charset="0"/>
                <a:cs typeface="Times New Roman" panose="02020603050405020304" pitchFamily="18" charset="0"/>
              </a:rPr>
              <a:t>Albula</a:t>
            </a:r>
            <a:r>
              <a:rPr lang="nl-NL" sz="2800" dirty="0">
                <a:solidFill>
                  <a:schemeClr val="bg1"/>
                </a:solidFill>
                <a:ea typeface="Calibri" panose="020F0502020204030204" pitchFamily="34" charset="0"/>
                <a:cs typeface="Times New Roman" panose="02020603050405020304" pitchFamily="18" charset="0"/>
              </a:rPr>
              <a:t> verloor haar echte naam.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328 - 332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A921D16-16CE-4D6A-979D-39FF948F101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639658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249</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Mij, verdreven uit mijn vaderland en zoekend de uiterste grens van de zee, hebben de almachtige Fortuna en het onontkoombare lot in dit gebied geplaatst/gebracht, en de angstaanjagende voorspellingen van mijn moeder, de nimf Carmentis en de god Apollo als haar zegsman dreven mij voort.’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b.</a:t>
            </a:r>
            <a:r>
              <a:rPr lang="nl-NL" sz="2400" dirty="0">
                <a:solidFill>
                  <a:schemeClr val="bg1"/>
                </a:solidFill>
              </a:rPr>
              <a:t> </a:t>
            </a:r>
            <a:r>
              <a:rPr lang="nl-NL" sz="2000" dirty="0">
                <a:solidFill>
                  <a:schemeClr val="bg1"/>
                </a:solidFill>
              </a:rPr>
              <a:t>De eerdere bewoners (p.132); 333 - 336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FABC696-C223-4E4C-85C9-43F2F5536031}"/>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658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His ego nec metas rerum nec tempora pono:</a:t>
            </a:r>
          </a:p>
          <a:p>
            <a:pPr>
              <a:lnSpc>
                <a:spcPct val="200000"/>
              </a:lnSpc>
            </a:pPr>
            <a:r>
              <a:rPr lang="pt-BR" sz="2800" spc="400" dirty="0">
                <a:ea typeface="Calibri" panose="020F0502020204030204" pitchFamily="34" charset="0"/>
                <a:cs typeface="Times New Roman" panose="02020603050405020304" pitchFamily="18" charset="0"/>
              </a:rPr>
              <a:t>	imperium sine fine dedi. Quin aspera Iuno,</a:t>
            </a:r>
          </a:p>
          <a:p>
            <a:pPr>
              <a:lnSpc>
                <a:spcPct val="200000"/>
              </a:lnSpc>
            </a:pPr>
            <a:r>
              <a:rPr lang="pt-BR" sz="2800" spc="400" dirty="0">
                <a:ea typeface="Calibri" panose="020F0502020204030204" pitchFamily="34" charset="0"/>
                <a:cs typeface="Times New Roman" panose="02020603050405020304" pitchFamily="18" charset="0"/>
              </a:rPr>
              <a:t>280	quae mare nunc terrasque metu caelumque fatigat,</a:t>
            </a:r>
          </a:p>
          <a:p>
            <a:pPr>
              <a:lnSpc>
                <a:spcPct val="200000"/>
              </a:lnSpc>
            </a:pPr>
            <a:r>
              <a:rPr lang="pt-BR" sz="2800" spc="400" dirty="0">
                <a:ea typeface="Calibri" panose="020F0502020204030204" pitchFamily="34" charset="0"/>
                <a:cs typeface="Times New Roman" panose="02020603050405020304" pitchFamily="18" charset="0"/>
              </a:rPr>
              <a:t>	consilia in melius referet, mecumque fovebit</a:t>
            </a:r>
          </a:p>
          <a:p>
            <a:pPr>
              <a:lnSpc>
                <a:spcPct val="200000"/>
              </a:lnSpc>
            </a:pPr>
            <a:r>
              <a:rPr lang="pt-BR" sz="2800" spc="400" dirty="0">
                <a:ea typeface="Calibri" panose="020F0502020204030204" pitchFamily="34" charset="0"/>
                <a:cs typeface="Times New Roman" panose="02020603050405020304" pitchFamily="18" charset="0"/>
              </a:rPr>
              <a:t>	Romanos, rerum dominos gentemque togatam.’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d.</a:t>
            </a:r>
            <a:r>
              <a:rPr lang="nl-NL" sz="2400" dirty="0">
                <a:solidFill>
                  <a:schemeClr val="bg1"/>
                </a:solidFill>
              </a:rPr>
              <a:t> </a:t>
            </a:r>
            <a:r>
              <a:rPr lang="nl-NL" sz="2000" dirty="0">
                <a:solidFill>
                  <a:schemeClr val="bg1"/>
                </a:solidFill>
              </a:rPr>
              <a:t>Het nageslacht van Aeneas zal machtig worden (p.34); 278 - 282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1AFE4F3-5A7B-4A04-AFD3-704C417E70CA}"/>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30262491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250</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Nauwelijks zijn deze woorden gezegd/nauwelijks had hij deze woorden geuit, of verder lopend toont hij én het altaar én de poort die de Romeinen met de naam </a:t>
            </a:r>
            <a:r>
              <a:rPr lang="nl-NL" sz="2800" dirty="0" err="1">
                <a:solidFill>
                  <a:schemeClr val="bg1"/>
                </a:solidFill>
                <a:ea typeface="Calibri" panose="020F0502020204030204" pitchFamily="34" charset="0"/>
                <a:cs typeface="Times New Roman" panose="02020603050405020304" pitchFamily="18" charset="0"/>
              </a:rPr>
              <a:t>Carmentalis</a:t>
            </a:r>
            <a:r>
              <a:rPr lang="nl-NL" sz="2800" dirty="0">
                <a:solidFill>
                  <a:schemeClr val="bg1"/>
                </a:solidFill>
                <a:ea typeface="Calibri" panose="020F0502020204030204" pitchFamily="34" charset="0"/>
                <a:cs typeface="Times New Roman" panose="02020603050405020304" pitchFamily="18" charset="0"/>
              </a:rPr>
              <a:t> noemen, als een oud eerbewijs van/voor de nimf Carmentis, een voorspellende profetes, die als eerste voorspelde dat de </a:t>
            </a:r>
            <a:r>
              <a:rPr lang="nl-NL" sz="2800" dirty="0" err="1">
                <a:solidFill>
                  <a:schemeClr val="bg1"/>
                </a:solidFill>
                <a:ea typeface="Calibri" panose="020F0502020204030204" pitchFamily="34" charset="0"/>
                <a:cs typeface="Times New Roman" panose="02020603050405020304" pitchFamily="18" charset="0"/>
              </a:rPr>
              <a:t>Aeneaden</a:t>
            </a:r>
            <a:r>
              <a:rPr lang="nl-NL" sz="2800" dirty="0">
                <a:solidFill>
                  <a:schemeClr val="bg1"/>
                </a:solidFill>
                <a:ea typeface="Calibri" panose="020F0502020204030204" pitchFamily="34" charset="0"/>
                <a:cs typeface="Times New Roman" panose="02020603050405020304" pitchFamily="18" charset="0"/>
              </a:rPr>
              <a:t> groot zouden zijn en het </a:t>
            </a:r>
            <a:r>
              <a:rPr lang="nl-NL" sz="2800" dirty="0" err="1">
                <a:solidFill>
                  <a:schemeClr val="bg1"/>
                </a:solidFill>
                <a:ea typeface="Calibri" panose="020F0502020204030204" pitchFamily="34" charset="0"/>
                <a:cs typeface="Times New Roman" panose="02020603050405020304" pitchFamily="18" charset="0"/>
              </a:rPr>
              <a:t>Pallanteum</a:t>
            </a:r>
            <a:r>
              <a:rPr lang="nl-NL" sz="2800" dirty="0">
                <a:solidFill>
                  <a:schemeClr val="bg1"/>
                </a:solidFill>
                <a:ea typeface="Calibri" panose="020F0502020204030204" pitchFamily="34" charset="0"/>
                <a:cs typeface="Times New Roman" panose="02020603050405020304" pitchFamily="18" charset="0"/>
              </a:rPr>
              <a:t> beroemd.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c.</a:t>
            </a:r>
            <a:r>
              <a:rPr lang="nl-NL" sz="2400" dirty="0">
                <a:solidFill>
                  <a:schemeClr val="bg1"/>
                </a:solidFill>
              </a:rPr>
              <a:t> </a:t>
            </a:r>
            <a:r>
              <a:rPr lang="nl-NL" sz="2000" dirty="0" err="1">
                <a:solidFill>
                  <a:schemeClr val="bg1"/>
                </a:solidFill>
              </a:rPr>
              <a:t>Euander</a:t>
            </a:r>
            <a:r>
              <a:rPr lang="nl-NL" sz="2000" dirty="0">
                <a:solidFill>
                  <a:schemeClr val="bg1"/>
                </a:solidFill>
              </a:rPr>
              <a:t> toont beroemde plaatsen (p.134); 337 - 341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8A14056-D70B-4AD6-8E73-57854B966CD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623923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251</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Vandaar toont hij een reusachtig woud, dat de krijgslustige Romulus als </a:t>
            </a:r>
            <a:r>
              <a:rPr lang="nl-NL" sz="2800" dirty="0" err="1">
                <a:solidFill>
                  <a:schemeClr val="bg1"/>
                </a:solidFill>
                <a:ea typeface="Calibri" panose="020F0502020204030204" pitchFamily="34" charset="0"/>
                <a:cs typeface="Times New Roman" panose="02020603050405020304" pitchFamily="18" charset="0"/>
              </a:rPr>
              <a:t>asyl</a:t>
            </a:r>
            <a:r>
              <a:rPr lang="nl-NL" sz="2800" dirty="0">
                <a:solidFill>
                  <a:schemeClr val="bg1"/>
                </a:solidFill>
                <a:ea typeface="Calibri" panose="020F0502020204030204" pitchFamily="34" charset="0"/>
                <a:cs typeface="Times New Roman" panose="02020603050405020304" pitchFamily="18" charset="0"/>
              </a:rPr>
              <a:t> aanwees, en onder een ijskoude rots/grot het </a:t>
            </a:r>
            <a:r>
              <a:rPr lang="nl-NL" sz="2800" dirty="0" err="1">
                <a:solidFill>
                  <a:schemeClr val="bg1"/>
                </a:solidFill>
                <a:ea typeface="Calibri" panose="020F0502020204030204" pitchFamily="34" charset="0"/>
                <a:cs typeface="Times New Roman" panose="02020603050405020304" pitchFamily="18" charset="0"/>
              </a:rPr>
              <a:t>Lupercal</a:t>
            </a:r>
            <a:r>
              <a:rPr lang="nl-NL" sz="2800" dirty="0">
                <a:solidFill>
                  <a:schemeClr val="bg1"/>
                </a:solidFill>
                <a:ea typeface="Calibri" panose="020F0502020204030204" pitchFamily="34" charset="0"/>
                <a:cs typeface="Times New Roman" panose="02020603050405020304" pitchFamily="18" charset="0"/>
              </a:rPr>
              <a:t>, op Arcadische wijze (de grot) van Pan van het </a:t>
            </a:r>
            <a:r>
              <a:rPr lang="nl-NL" sz="2800" dirty="0" err="1">
                <a:solidFill>
                  <a:schemeClr val="bg1"/>
                </a:solidFill>
                <a:ea typeface="Calibri" panose="020F0502020204030204" pitchFamily="34" charset="0"/>
                <a:cs typeface="Times New Roman" panose="02020603050405020304" pitchFamily="18" charset="0"/>
              </a:rPr>
              <a:t>Lycaeusgebergte</a:t>
            </a:r>
            <a:r>
              <a:rPr lang="nl-NL" sz="2800" dirty="0">
                <a:solidFill>
                  <a:schemeClr val="bg1"/>
                </a:solidFill>
                <a:ea typeface="Calibri" panose="020F0502020204030204" pitchFamily="34" charset="0"/>
                <a:cs typeface="Times New Roman" panose="02020603050405020304" pitchFamily="18" charset="0"/>
              </a:rPr>
              <a:t> geheten. Verder ook toont hij het bos van het heilige </a:t>
            </a:r>
            <a:r>
              <a:rPr lang="nl-NL" sz="2800" dirty="0" err="1">
                <a:solidFill>
                  <a:schemeClr val="bg1"/>
                </a:solidFill>
                <a:ea typeface="Calibri" panose="020F0502020204030204" pitchFamily="34" charset="0"/>
                <a:cs typeface="Times New Roman" panose="02020603050405020304" pitchFamily="18" charset="0"/>
              </a:rPr>
              <a:t>Argiletum</a:t>
            </a:r>
            <a:r>
              <a:rPr lang="nl-NL" sz="2800" dirty="0">
                <a:solidFill>
                  <a:schemeClr val="bg1"/>
                </a:solidFill>
                <a:ea typeface="Calibri" panose="020F0502020204030204" pitchFamily="34" charset="0"/>
                <a:cs typeface="Times New Roman" panose="02020603050405020304" pitchFamily="18" charset="0"/>
              </a:rPr>
              <a:t> en roept hij de plaats tot getuige en onderwijst /vertelt hij over de dood van zijn gastvriend Argus.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c.</a:t>
            </a:r>
            <a:r>
              <a:rPr lang="nl-NL" sz="2400" dirty="0">
                <a:solidFill>
                  <a:schemeClr val="bg1"/>
                </a:solidFill>
              </a:rPr>
              <a:t> </a:t>
            </a:r>
            <a:r>
              <a:rPr lang="nl-NL" sz="2000" dirty="0" err="1">
                <a:solidFill>
                  <a:schemeClr val="bg1"/>
                </a:solidFill>
              </a:rPr>
              <a:t>Euander</a:t>
            </a:r>
            <a:r>
              <a:rPr lang="nl-NL" sz="2000" dirty="0">
                <a:solidFill>
                  <a:schemeClr val="bg1"/>
                </a:solidFill>
              </a:rPr>
              <a:t> toont beroemde plaatsen (p.134); 342 - 346</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E216CDA-3E02-4AAA-8B39-059FD4E46244}"/>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816673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252</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Vanhier leidt hij naar de </a:t>
            </a:r>
            <a:r>
              <a:rPr lang="nl-NL" sz="2800" dirty="0" err="1">
                <a:solidFill>
                  <a:schemeClr val="bg1"/>
                </a:solidFill>
                <a:ea typeface="Calibri" panose="020F0502020204030204" pitchFamily="34" charset="0"/>
                <a:cs typeface="Times New Roman" panose="02020603050405020304" pitchFamily="18" charset="0"/>
              </a:rPr>
              <a:t>Tarpeïsche</a:t>
            </a:r>
            <a:r>
              <a:rPr lang="nl-NL" sz="2800" dirty="0">
                <a:solidFill>
                  <a:schemeClr val="bg1"/>
                </a:solidFill>
                <a:ea typeface="Calibri" panose="020F0502020204030204" pitchFamily="34" charset="0"/>
                <a:cs typeface="Times New Roman" panose="02020603050405020304" pitchFamily="18" charset="0"/>
              </a:rPr>
              <a:t> rots en het Capitool, nu van goud, eens ruig door/met bosachtig kreupelhout. Reeds toen maakte een huiveringwekkend ontzag voor de plaats de angstige boeren bang, reeds toen huiverden ze voor het bos en de rots.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347 - 350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020F070-5675-46D3-B4D7-4B1289A4C29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209985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253</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‘Dit bos, deze’ zegt hij ‘heuvel met loverrijke top - welke god (er woont) is onzeker - bewoont een god; de </a:t>
            </a:r>
            <a:r>
              <a:rPr lang="nl-NL" sz="2800" dirty="0" err="1">
                <a:solidFill>
                  <a:schemeClr val="bg1"/>
                </a:solidFill>
                <a:ea typeface="Calibri" panose="020F0502020204030204" pitchFamily="34" charset="0"/>
                <a:cs typeface="Times New Roman" panose="02020603050405020304" pitchFamily="18" charset="0"/>
              </a:rPr>
              <a:t>Arcadiërs</a:t>
            </a:r>
            <a:r>
              <a:rPr lang="nl-NL" sz="2800" dirty="0">
                <a:solidFill>
                  <a:schemeClr val="bg1"/>
                </a:solidFill>
                <a:ea typeface="Calibri" panose="020F0502020204030204" pitchFamily="34" charset="0"/>
                <a:cs typeface="Times New Roman" panose="02020603050405020304" pitchFamily="18" charset="0"/>
              </a:rPr>
              <a:t> geloven dat ze Jupiter zelf hebben gezien, toen hij dikwijls zijn donkere </a:t>
            </a:r>
            <a:r>
              <a:rPr lang="nl-NL" sz="2800" dirty="0" err="1">
                <a:solidFill>
                  <a:schemeClr val="bg1"/>
                </a:solidFill>
                <a:ea typeface="Calibri" panose="020F0502020204030204" pitchFamily="34" charset="0"/>
                <a:cs typeface="Times New Roman" panose="02020603050405020304" pitchFamily="18" charset="0"/>
              </a:rPr>
              <a:t>aegis</a:t>
            </a:r>
            <a:r>
              <a:rPr lang="nl-NL" sz="2800" dirty="0">
                <a:solidFill>
                  <a:schemeClr val="bg1"/>
                </a:solidFill>
                <a:ea typeface="Calibri" panose="020F0502020204030204" pitchFamily="34" charset="0"/>
                <a:cs typeface="Times New Roman" panose="02020603050405020304" pitchFamily="18" charset="0"/>
              </a:rPr>
              <a:t> met zijn rechterhand zwaaide en de donderwolken in beweging bracht.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351 - 354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B720157-AB88-4012-9444-EC25571A771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371779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254</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Je ziet bovendien deze twee steden met vervallen muren, resten en aandenkens van oude/vroegere mannen. Vader Janus stichtte deze (burcht), Saturnus deze burcht; voor de ene was de naam geweest/de ene had de naam </a:t>
            </a:r>
            <a:r>
              <a:rPr lang="nl-NL" sz="2800" dirty="0" err="1">
                <a:solidFill>
                  <a:schemeClr val="bg1"/>
                </a:solidFill>
                <a:ea typeface="Calibri" panose="020F0502020204030204" pitchFamily="34" charset="0"/>
                <a:cs typeface="Times New Roman" panose="02020603050405020304" pitchFamily="18" charset="0"/>
              </a:rPr>
              <a:t>Janiculum</a:t>
            </a:r>
            <a:r>
              <a:rPr lang="nl-NL" sz="2800" dirty="0">
                <a:solidFill>
                  <a:schemeClr val="bg1"/>
                </a:solidFill>
                <a:ea typeface="Calibri" panose="020F0502020204030204" pitchFamily="34" charset="0"/>
                <a:cs typeface="Times New Roman" panose="02020603050405020304" pitchFamily="18" charset="0"/>
              </a:rPr>
              <a:t>, de andere </a:t>
            </a:r>
            <a:r>
              <a:rPr lang="nl-NL" sz="2800" dirty="0" err="1">
                <a:solidFill>
                  <a:schemeClr val="bg1"/>
                </a:solidFill>
                <a:ea typeface="Calibri" panose="020F0502020204030204" pitchFamily="34" charset="0"/>
                <a:cs typeface="Times New Roman" panose="02020603050405020304" pitchFamily="18" charset="0"/>
              </a:rPr>
              <a:t>Saturnia</a:t>
            </a:r>
            <a:r>
              <a:rPr lang="nl-NL" sz="2800" dirty="0">
                <a:solidFill>
                  <a:schemeClr val="bg1"/>
                </a:solidFill>
                <a:ea typeface="Calibri" panose="020F0502020204030204" pitchFamily="34" charset="0"/>
                <a:cs typeface="Times New Roman" panose="02020603050405020304" pitchFamily="18" charset="0"/>
              </a:rPr>
              <a: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d.</a:t>
            </a:r>
            <a:r>
              <a:rPr lang="nl-NL" sz="2400" dirty="0">
                <a:solidFill>
                  <a:schemeClr val="bg1"/>
                </a:solidFill>
              </a:rPr>
              <a:t> </a:t>
            </a:r>
            <a:r>
              <a:rPr lang="nl-NL" sz="2000" dirty="0">
                <a:solidFill>
                  <a:schemeClr val="bg1"/>
                </a:solidFill>
              </a:rPr>
              <a:t>Aeneas ziet het Capitool (p.136); 355 - 358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3A662935-1E7A-4459-AF6D-3EA93C07355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207283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255</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Met dergelijke gesprekken onderling naderden ze het huis van de arme </a:t>
            </a:r>
            <a:r>
              <a:rPr lang="nl-NL" sz="2800" dirty="0" err="1">
                <a:solidFill>
                  <a:schemeClr val="bg1"/>
                </a:solidFill>
                <a:ea typeface="Calibri" panose="020F0502020204030204" pitchFamily="34" charset="0"/>
                <a:cs typeface="Times New Roman" panose="02020603050405020304" pitchFamily="18" charset="0"/>
              </a:rPr>
              <a:t>Euander</a:t>
            </a:r>
            <a:r>
              <a:rPr lang="nl-NL" sz="2800" dirty="0">
                <a:solidFill>
                  <a:schemeClr val="bg1"/>
                </a:solidFill>
                <a:ea typeface="Calibri" panose="020F0502020204030204" pitchFamily="34" charset="0"/>
                <a:cs typeface="Times New Roman" panose="02020603050405020304" pitchFamily="18" charset="0"/>
              </a:rPr>
              <a:t>, en zagen ze overal kuddes op het Forum </a:t>
            </a:r>
            <a:r>
              <a:rPr lang="nl-NL" sz="2800" dirty="0" err="1">
                <a:solidFill>
                  <a:schemeClr val="bg1"/>
                </a:solidFill>
                <a:ea typeface="Calibri" panose="020F0502020204030204" pitchFamily="34" charset="0"/>
                <a:cs typeface="Times New Roman" panose="02020603050405020304" pitchFamily="18" charset="0"/>
              </a:rPr>
              <a:t>Romanum</a:t>
            </a:r>
            <a:r>
              <a:rPr lang="nl-NL" sz="2800" dirty="0">
                <a:solidFill>
                  <a:schemeClr val="bg1"/>
                </a:solidFill>
                <a:ea typeface="Calibri" panose="020F0502020204030204" pitchFamily="34" charset="0"/>
                <a:cs typeface="Times New Roman" panose="02020603050405020304" pitchFamily="18" charset="0"/>
              </a:rPr>
              <a:t> en in de rijke </a:t>
            </a:r>
            <a:r>
              <a:rPr lang="nl-NL" sz="2800" dirty="0" err="1">
                <a:solidFill>
                  <a:schemeClr val="bg1"/>
                </a:solidFill>
                <a:ea typeface="Calibri" panose="020F0502020204030204" pitchFamily="34" charset="0"/>
                <a:cs typeface="Times New Roman" panose="02020603050405020304" pitchFamily="18" charset="0"/>
              </a:rPr>
              <a:t>Carinae</a:t>
            </a:r>
            <a:r>
              <a:rPr lang="nl-NL" sz="2800" dirty="0">
                <a:solidFill>
                  <a:schemeClr val="bg1"/>
                </a:solidFill>
                <a:ea typeface="Calibri" panose="020F0502020204030204" pitchFamily="34" charset="0"/>
                <a:cs typeface="Times New Roman" panose="02020603050405020304" pitchFamily="18" charset="0"/>
              </a:rPr>
              <a:t> loeien. Zodra men gekomen was/ze gekomen waren bij zijn woning, zei hij: ‘Deze drempel/dit huis heeft de zegevierende Hercules betreden, dit paleis heeft hem opgenomen. Heb de moed, gastvriend, om bezit te minachten en betoon u ook een god waardig, en kom zonder kritiek op armzalige zaken.’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e.</a:t>
            </a:r>
            <a:r>
              <a:rPr lang="nl-NL" sz="2400" dirty="0">
                <a:solidFill>
                  <a:schemeClr val="bg1"/>
                </a:solidFill>
              </a:rPr>
              <a:t> </a:t>
            </a:r>
            <a:r>
              <a:rPr lang="nl-NL" sz="2000" dirty="0">
                <a:solidFill>
                  <a:schemeClr val="bg1"/>
                </a:solidFill>
              </a:rPr>
              <a:t>Ontvangst in </a:t>
            </a:r>
            <a:r>
              <a:rPr lang="nl-NL" sz="2000" dirty="0" err="1">
                <a:solidFill>
                  <a:schemeClr val="bg1"/>
                </a:solidFill>
              </a:rPr>
              <a:t>Euanders</a:t>
            </a:r>
            <a:r>
              <a:rPr lang="nl-NL" sz="2000" dirty="0">
                <a:solidFill>
                  <a:schemeClr val="bg1"/>
                </a:solidFill>
              </a:rPr>
              <a:t> ‘paleis’ (p.136); 359 - 365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205CC08-38A6-4A12-9ECD-B305C436582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304487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256</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Hij sprak (zo), en hij bracht de reusachtige Aeneas onder het dak van zijn nauwe/krappe huis en deed hem plaatsnemen zodat hij lag op uitgespreide bladeren en op de huid van een Libische berin: de nacht valt in en omvat met zijn donkere vleugels de aarde.</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H9 </a:t>
            </a:r>
            <a:r>
              <a:rPr lang="nl-NL" sz="2400" b="1" dirty="0">
                <a:solidFill>
                  <a:srgbClr val="FF99CC"/>
                </a:solidFill>
              </a:rPr>
              <a:t>§2 e.</a:t>
            </a:r>
            <a:r>
              <a:rPr lang="nl-NL" sz="2400" dirty="0">
                <a:solidFill>
                  <a:schemeClr val="bg1"/>
                </a:solidFill>
              </a:rPr>
              <a:t> </a:t>
            </a:r>
            <a:r>
              <a:rPr lang="nl-NL" sz="2000" dirty="0">
                <a:solidFill>
                  <a:schemeClr val="bg1"/>
                </a:solidFill>
              </a:rPr>
              <a:t>Ontvangst in </a:t>
            </a:r>
            <a:r>
              <a:rPr lang="nl-NL" sz="2000" dirty="0" err="1">
                <a:solidFill>
                  <a:schemeClr val="bg1"/>
                </a:solidFill>
              </a:rPr>
              <a:t>Euanders</a:t>
            </a:r>
            <a:r>
              <a:rPr lang="nl-NL" sz="2000" dirty="0">
                <a:solidFill>
                  <a:schemeClr val="bg1"/>
                </a:solidFill>
              </a:rPr>
              <a:t> ‘paleis’ (p.136); 366 - 369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FCA91F3D-F34D-41ED-BB3E-335E5E80907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446069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8000" b="-68000"/>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chemeClr val="bg1"/>
                </a:solidFill>
              </a:rPr>
              <a:t>257</a:t>
            </a:fld>
            <a:endParaRPr lang="nl-NL" b="1" dirty="0">
              <a:solidFill>
                <a:schemeClr val="bg1"/>
              </a:solidFill>
            </a:endParaRPr>
          </a:p>
        </p:txBody>
      </p:sp>
      <p:sp>
        <p:nvSpPr>
          <p:cNvPr id="7" name="Tekstvak 6"/>
          <p:cNvSpPr txBox="1"/>
          <p:nvPr/>
        </p:nvSpPr>
        <p:spPr>
          <a:xfrm>
            <a:off x="2916604" y="2576183"/>
            <a:ext cx="7286496" cy="769441"/>
          </a:xfrm>
          <a:prstGeom prst="rect">
            <a:avLst/>
          </a:prstGeom>
          <a:noFill/>
        </p:spPr>
        <p:txBody>
          <a:bodyPr wrap="square" rtlCol="0">
            <a:spAutoFit/>
          </a:bodyPr>
          <a:lstStyle/>
          <a:p>
            <a:r>
              <a:rPr lang="nl-NL" sz="4400" dirty="0">
                <a:solidFill>
                  <a:schemeClr val="bg1"/>
                </a:solidFill>
              </a:rPr>
              <a:t>Het nieuwe schild voor Aeneas</a:t>
            </a:r>
          </a:p>
        </p:txBody>
      </p:sp>
      <p:sp>
        <p:nvSpPr>
          <p:cNvPr id="2" name="Tekstvak 1"/>
          <p:cNvSpPr txBox="1"/>
          <p:nvPr/>
        </p:nvSpPr>
        <p:spPr>
          <a:xfrm>
            <a:off x="179218" y="0"/>
            <a:ext cx="1170833" cy="6602003"/>
          </a:xfrm>
          <a:prstGeom prst="rect">
            <a:avLst/>
          </a:prstGeom>
          <a:noFill/>
        </p:spPr>
        <p:txBody>
          <a:bodyPr vert="wordArtVert" wrap="square" rtlCol="0" anchor="ctr">
            <a:spAutoFit/>
          </a:bodyPr>
          <a:lstStyle/>
          <a:p>
            <a:r>
              <a:rPr lang="nl-NL" sz="5400" b="1" dirty="0">
                <a:solidFill>
                  <a:schemeClr val="bg1"/>
                </a:solidFill>
              </a:rPr>
              <a:t>Aeneis</a:t>
            </a:r>
          </a:p>
        </p:txBody>
      </p:sp>
      <p:sp>
        <p:nvSpPr>
          <p:cNvPr id="3" name="Tekstvak 2"/>
          <p:cNvSpPr txBox="1"/>
          <p:nvPr/>
        </p:nvSpPr>
        <p:spPr>
          <a:xfrm>
            <a:off x="5502752" y="452960"/>
            <a:ext cx="2114200" cy="2215991"/>
          </a:xfrm>
          <a:prstGeom prst="rect">
            <a:avLst/>
          </a:prstGeom>
          <a:noFill/>
        </p:spPr>
        <p:txBody>
          <a:bodyPr wrap="square" rtlCol="0">
            <a:spAutoFit/>
          </a:bodyPr>
          <a:lstStyle/>
          <a:p>
            <a:r>
              <a:rPr lang="nl-NL" sz="13800" dirty="0">
                <a:solidFill>
                  <a:schemeClr val="bg1"/>
                </a:solidFill>
              </a:rPr>
              <a:t>10</a:t>
            </a:r>
            <a:endParaRPr lang="nl-NL" sz="6000" dirty="0">
              <a:solidFill>
                <a:schemeClr val="bg1"/>
              </a:solidFill>
            </a:endParaRPr>
          </a:p>
        </p:txBody>
      </p:sp>
    </p:spTree>
    <p:extLst>
      <p:ext uri="{BB962C8B-B14F-4D97-AF65-F5344CB8AC3E}">
        <p14:creationId xmlns:p14="http://schemas.microsoft.com/office/powerpoint/2010/main" val="297075814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258</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Venus, de stralende godin verscheen omgeven door hemelse wolken terwijl ze de geschenken droeg; en zodra zij haar zoon op een afstand in een afgelegen dal afgezonderd zag bij een zeer koude rivier, sprak zij hem toe met dergelijke woorden en zij toonde zich onverwachts: ‘Kijk de beloofde geschenken, voltooid door de vaardigheid/het vakmanschap van mijn echtgenoot. Aarzel niet om weldra, mijn zoon, of de trotse inwoners van </a:t>
            </a:r>
            <a:r>
              <a:rPr lang="nl-NL" sz="2800" dirty="0" err="1">
                <a:solidFill>
                  <a:schemeClr val="bg1"/>
                </a:solidFill>
                <a:ea typeface="Calibri" panose="020F0502020204030204" pitchFamily="34" charset="0"/>
                <a:cs typeface="Times New Roman" panose="02020603050405020304" pitchFamily="18" charset="0"/>
              </a:rPr>
              <a:t>Laurentum</a:t>
            </a:r>
            <a:r>
              <a:rPr lang="nl-NL" sz="2800" dirty="0">
                <a:solidFill>
                  <a:schemeClr val="bg1"/>
                </a:solidFill>
                <a:ea typeface="Calibri" panose="020F0502020204030204" pitchFamily="34" charset="0"/>
                <a:cs typeface="Times New Roman" panose="02020603050405020304" pitchFamily="18" charset="0"/>
              </a:rPr>
              <a:t> of de vurige </a:t>
            </a:r>
            <a:r>
              <a:rPr lang="nl-NL" sz="2800" dirty="0" err="1">
                <a:solidFill>
                  <a:schemeClr val="bg1"/>
                </a:solidFill>
                <a:ea typeface="Calibri" panose="020F0502020204030204" pitchFamily="34" charset="0"/>
                <a:cs typeface="Times New Roman" panose="02020603050405020304" pitchFamily="18" charset="0"/>
              </a:rPr>
              <a:t>Turnus</a:t>
            </a:r>
            <a:r>
              <a:rPr lang="nl-NL" sz="2800" dirty="0">
                <a:solidFill>
                  <a:schemeClr val="bg1"/>
                </a:solidFill>
                <a:ea typeface="Calibri" panose="020F0502020204030204" pitchFamily="34" charset="0"/>
                <a:cs typeface="Times New Roman" panose="02020603050405020304" pitchFamily="18" charset="0"/>
              </a:rPr>
              <a:t> tot een gevecht uit te dagen.’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608 - 614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49209E3E-9CDF-422A-95AE-76CA965B7635}"/>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1230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259</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(Zo) sprak ze, en </a:t>
            </a:r>
            <a:r>
              <a:rPr lang="nl-NL" sz="2800" dirty="0" err="1">
                <a:solidFill>
                  <a:schemeClr val="bg1"/>
                </a:solidFill>
                <a:ea typeface="Calibri" panose="020F0502020204030204" pitchFamily="34" charset="0"/>
                <a:cs typeface="Times New Roman" panose="02020603050405020304" pitchFamily="18" charset="0"/>
              </a:rPr>
              <a:t>Cytherea</a:t>
            </a:r>
            <a:r>
              <a:rPr lang="nl-NL" sz="2800" dirty="0">
                <a:solidFill>
                  <a:schemeClr val="bg1"/>
                </a:solidFill>
                <a:ea typeface="Calibri" panose="020F0502020204030204" pitchFamily="34" charset="0"/>
                <a:cs typeface="Times New Roman" panose="02020603050405020304" pitchFamily="18" charset="0"/>
              </a:rPr>
              <a:t> wilde haar zoon omarmen/omarmde haar zoon, ze plaatste de stralende wapens onder/aan de voet van een tegenoverliggende eik. Hij, blij met de geschenken van de godin en de zo grote pracht, heeft geen ogen genoeg en hij laat zijn ogen gaan over de afzonderlijke dingen, en hij bewondert en hij wendt en keert steeds tussen zijn handen en armen/hij laat steeds door zijn handen en armen gaan een helm verschrikkelijk door de </a:t>
            </a:r>
            <a:r>
              <a:rPr lang="nl-NL" sz="2800" dirty="0" err="1">
                <a:solidFill>
                  <a:schemeClr val="bg1"/>
                </a:solidFill>
                <a:ea typeface="Calibri" panose="020F0502020204030204" pitchFamily="34" charset="0"/>
                <a:cs typeface="Times New Roman" panose="02020603050405020304" pitchFamily="18" charset="0"/>
              </a:rPr>
              <a:t>helmbos</a:t>
            </a:r>
            <a:r>
              <a:rPr lang="nl-NL" sz="2800" dirty="0">
                <a:solidFill>
                  <a:schemeClr val="bg1"/>
                </a:solidFill>
                <a:ea typeface="Calibri" panose="020F0502020204030204" pitchFamily="34" charset="0"/>
                <a:cs typeface="Times New Roman" panose="02020603050405020304" pitchFamily="18" charset="0"/>
              </a:rPr>
              <a:t> en vlammen uitspuwend, …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615 - 620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42785889-D04F-4011-84F3-5BD965E4C38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8789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‘Sic placitum. Veniet lustris labentibus aetas</a:t>
            </a:r>
          </a:p>
          <a:p>
            <a:pPr>
              <a:lnSpc>
                <a:spcPct val="200000"/>
              </a:lnSpc>
            </a:pPr>
            <a:r>
              <a:rPr lang="pt-BR" sz="2800" dirty="0">
                <a:ea typeface="Calibri" panose="020F0502020204030204" pitchFamily="34" charset="0"/>
                <a:cs typeface="Times New Roman" panose="02020603050405020304" pitchFamily="18" charset="0"/>
              </a:rPr>
              <a:t>	cum domus Assaraci Pthiam clarasque Mycenas</a:t>
            </a:r>
          </a:p>
          <a:p>
            <a:pPr>
              <a:lnSpc>
                <a:spcPct val="200000"/>
              </a:lnSpc>
            </a:pPr>
            <a:r>
              <a:rPr lang="pt-BR" sz="2800" dirty="0">
                <a:ea typeface="Calibri" panose="020F0502020204030204" pitchFamily="34" charset="0"/>
                <a:cs typeface="Times New Roman" panose="02020603050405020304" pitchFamily="18" charset="0"/>
              </a:rPr>
              <a:t>285	servitio premet ac victis dominabitur Argis.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282 - 285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2922867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260</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 en een dood brengend zwaard, een harnas stijf staand van het koper, rood als bloed, geweldig, zoals wanneer een blauwe wolk gloeiend wordt door de stralen van de zon en wijd en zijd schittert; dan/vervolgens lichte scheenplaten van omgesmolten </a:t>
            </a:r>
            <a:r>
              <a:rPr lang="nl-NL" sz="2800" dirty="0" err="1">
                <a:solidFill>
                  <a:schemeClr val="bg1"/>
                </a:solidFill>
                <a:ea typeface="Calibri" panose="020F0502020204030204" pitchFamily="34" charset="0"/>
                <a:cs typeface="Times New Roman" panose="02020603050405020304" pitchFamily="18" charset="0"/>
              </a:rPr>
              <a:t>zilvergoud</a:t>
            </a:r>
            <a:r>
              <a:rPr lang="nl-NL" sz="2800" dirty="0">
                <a:solidFill>
                  <a:schemeClr val="bg1"/>
                </a:solidFill>
                <a:ea typeface="Calibri" panose="020F0502020204030204" pitchFamily="34" charset="0"/>
                <a:cs typeface="Times New Roman" panose="02020603050405020304" pitchFamily="18" charset="0"/>
              </a:rPr>
              <a:t> en goud, en een speer en een niet te vertellen samenstel van een schild.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a.</a:t>
            </a:r>
            <a:r>
              <a:rPr lang="nl-NL" sz="2400" dirty="0">
                <a:solidFill>
                  <a:schemeClr val="bg1"/>
                </a:solidFill>
              </a:rPr>
              <a:t> </a:t>
            </a:r>
            <a:r>
              <a:rPr lang="nl-NL" sz="2000" dirty="0">
                <a:solidFill>
                  <a:schemeClr val="bg1"/>
                </a:solidFill>
              </a:rPr>
              <a:t>Venus geeft de nieuwe wapens aan Aeneas (p.140); 621 - 625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EE0D8F8-27F4-47FD-95AD-D095E81AFEF1}"/>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17399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261</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Daar had de vuurgod, niet onbekend met zieners en niet onwetend met de tijd die zou komen, Italische krijgsdaden/geschiedenis en zegetochten van de Romeinen afgebeeld, daar het hele geslacht van de toekomstige nakomelingen vanaf </a:t>
            </a:r>
            <a:r>
              <a:rPr lang="nl-NL" sz="2800" dirty="0" err="1">
                <a:solidFill>
                  <a:schemeClr val="bg1"/>
                </a:solidFill>
                <a:ea typeface="Calibri" panose="020F0502020204030204" pitchFamily="34" charset="0"/>
                <a:cs typeface="Times New Roman" panose="02020603050405020304" pitchFamily="18" charset="0"/>
              </a:rPr>
              <a:t>Ascanius</a:t>
            </a:r>
            <a:r>
              <a:rPr lang="nl-NL" sz="2800" dirty="0">
                <a:solidFill>
                  <a:schemeClr val="bg1"/>
                </a:solidFill>
                <a:ea typeface="Calibri" panose="020F0502020204030204" pitchFamily="34" charset="0"/>
                <a:cs typeface="Times New Roman" panose="02020603050405020304" pitchFamily="18" charset="0"/>
              </a:rPr>
              <a:t> en de oorlogen die achtereenvolgens gevochten zijn.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626 - 629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90BD4DA-8D8F-4222-8635-53D46FD3C977}"/>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513439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262</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Hij had ook afgebeeld dat een wolvin die pas jongen had geworpen, in de grasrijke grot van Mars was gaan liggen, dat de beide jongens speelden terwijl ze rondom haar tepels hingen en dat zij zonder angst bij hun moeder dronken, dat zij, nadat ze haar ronde nek naar achteren gebogen had, hen beurtelings likte en met haar tong de lichamen vormde/vorm gaf.</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630 - 634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7181AD3-5E51-435A-9B05-CC28F3F0CD3C}"/>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036418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263</a:t>
            </a:fld>
            <a:endParaRPr lang="nl-NL" b="1">
              <a:solidFill>
                <a:srgbClr val="0070C0"/>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niet ver hiervandaan had hij Rome en de Sabijnse vrouwen, gewelddadig geroofd van/uit het publiek van de toeschouwersruimte, terwijl de grote Spelen in de circus werden gehouden, toegevoegd, en dat plotseling een onverwachte oorlog uitbrak tussen het volk van Romulus en de oude </a:t>
            </a:r>
            <a:r>
              <a:rPr lang="nl-NL" sz="2800" dirty="0" err="1">
                <a:solidFill>
                  <a:schemeClr val="bg1"/>
                </a:solidFill>
                <a:ea typeface="Calibri" panose="020F0502020204030204" pitchFamily="34" charset="0"/>
                <a:cs typeface="Times New Roman" panose="02020603050405020304" pitchFamily="18" charset="0"/>
              </a:rPr>
              <a:t>Tatius</a:t>
            </a:r>
            <a:r>
              <a:rPr lang="nl-NL" sz="2800" dirty="0">
                <a:solidFill>
                  <a:schemeClr val="bg1"/>
                </a:solidFill>
                <a:ea typeface="Calibri" panose="020F0502020204030204" pitchFamily="34" charset="0"/>
                <a:cs typeface="Times New Roman" panose="02020603050405020304" pitchFamily="18" charset="0"/>
              </a:rPr>
              <a:t> en het strenge </a:t>
            </a:r>
            <a:r>
              <a:rPr lang="nl-NL" sz="2800" dirty="0" err="1">
                <a:solidFill>
                  <a:schemeClr val="bg1"/>
                </a:solidFill>
                <a:ea typeface="Calibri" panose="020F0502020204030204" pitchFamily="34" charset="0"/>
                <a:cs typeface="Times New Roman" panose="02020603050405020304" pitchFamily="18" charset="0"/>
              </a:rPr>
              <a:t>Cures</a:t>
            </a:r>
            <a:r>
              <a:rPr lang="nl-NL" sz="2800" dirty="0">
                <a:solidFill>
                  <a:schemeClr val="bg1"/>
                </a:solidFill>
                <a:ea typeface="Calibri" panose="020F0502020204030204" pitchFamily="34" charset="0"/>
                <a:cs typeface="Times New Roman" panose="02020603050405020304" pitchFamily="18" charset="0"/>
              </a:rPr>
              <a:t>. Hierna stonden, nadat de strijd was beëindigd, dezelfde koningen bij elkaar vóór het altaar van Jupiter gewapend en terwijl ze offerschalen vasthielden, en nadat een zeug was gedood, sloten ze een verbond.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b.</a:t>
            </a:r>
            <a:r>
              <a:rPr lang="nl-NL" sz="2400" dirty="0">
                <a:solidFill>
                  <a:schemeClr val="bg1"/>
                </a:solidFill>
              </a:rPr>
              <a:t> </a:t>
            </a:r>
            <a:r>
              <a:rPr lang="nl-NL" sz="2000" dirty="0">
                <a:solidFill>
                  <a:schemeClr val="bg1"/>
                </a:solidFill>
              </a:rPr>
              <a:t>De vroegste geschiedenis van Rome (p.142); 635 - 641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F7F4C5C-366A-4B75-A4E3-3E85D699828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63359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264</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Niet ver hiervandaan hadden vierspannen, in tegengestelde richtingen in beweging gezet, </a:t>
            </a:r>
            <a:r>
              <a:rPr lang="nl-NL" sz="2800" dirty="0" err="1">
                <a:solidFill>
                  <a:schemeClr val="bg1"/>
                </a:solidFill>
                <a:ea typeface="Calibri" panose="020F0502020204030204" pitchFamily="34" charset="0"/>
                <a:cs typeface="Times New Roman" panose="02020603050405020304" pitchFamily="18" charset="0"/>
              </a:rPr>
              <a:t>Mettus</a:t>
            </a:r>
            <a:r>
              <a:rPr lang="nl-NL" sz="2800" dirty="0">
                <a:solidFill>
                  <a:schemeClr val="bg1"/>
                </a:solidFill>
                <a:ea typeface="Calibri" panose="020F0502020204030204" pitchFamily="34" charset="0"/>
                <a:cs typeface="Times New Roman" panose="02020603050405020304" pitchFamily="18" charset="0"/>
              </a:rPr>
              <a:t> uiteengescheurd (maar was jij maar, inwoner van Alba, trouw gebleven aan je woorden!), en </a:t>
            </a:r>
            <a:r>
              <a:rPr lang="nl-NL" sz="2800" dirty="0" err="1">
                <a:solidFill>
                  <a:schemeClr val="bg1"/>
                </a:solidFill>
                <a:ea typeface="Calibri" panose="020F0502020204030204" pitchFamily="34" charset="0"/>
                <a:cs typeface="Times New Roman" panose="02020603050405020304" pitchFamily="18" charset="0"/>
              </a:rPr>
              <a:t>Tullus</a:t>
            </a:r>
            <a:r>
              <a:rPr lang="nl-NL" sz="2800" dirty="0">
                <a:solidFill>
                  <a:schemeClr val="bg1"/>
                </a:solidFill>
                <a:ea typeface="Calibri" panose="020F0502020204030204" pitchFamily="34" charset="0"/>
                <a:cs typeface="Times New Roman" panose="02020603050405020304" pitchFamily="18" charset="0"/>
              </a:rPr>
              <a:t> sleepte met geweld de ingewanden van de leugenachtige man door het bos, en besprenkeld met bloed dropen de struiken van het bloed.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c.</a:t>
            </a:r>
            <a:r>
              <a:rPr lang="nl-NL" sz="2400" dirty="0">
                <a:solidFill>
                  <a:schemeClr val="bg1"/>
                </a:solidFill>
              </a:rPr>
              <a:t> </a:t>
            </a:r>
            <a:r>
              <a:rPr lang="nl-NL" sz="2000" dirty="0">
                <a:solidFill>
                  <a:schemeClr val="bg1"/>
                </a:solidFill>
              </a:rPr>
              <a:t>Het vervolg van de koningstijd (p.144); 642 - 645</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D5B975F9-5511-41F8-AB16-7D45EBF4C53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808698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265</a:t>
            </a:fld>
            <a:endParaRPr lang="nl-NL" b="1">
              <a:solidFill>
                <a:srgbClr val="0070C0"/>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ook beval </a:t>
            </a:r>
            <a:r>
              <a:rPr lang="nl-NL" sz="2800" dirty="0" err="1">
                <a:solidFill>
                  <a:schemeClr val="bg1"/>
                </a:solidFill>
                <a:ea typeface="Calibri" panose="020F0502020204030204" pitchFamily="34" charset="0"/>
                <a:cs typeface="Times New Roman" panose="02020603050405020304" pitchFamily="18" charset="0"/>
              </a:rPr>
              <a:t>Porsenna</a:t>
            </a:r>
            <a:r>
              <a:rPr lang="nl-NL" sz="2800" dirty="0">
                <a:solidFill>
                  <a:schemeClr val="bg1"/>
                </a:solidFill>
                <a:ea typeface="Calibri" panose="020F0502020204030204" pitchFamily="34" charset="0"/>
                <a:cs typeface="Times New Roman" panose="02020603050405020304" pitchFamily="18" charset="0"/>
              </a:rPr>
              <a:t> (de Romeinen) de verbannen </a:t>
            </a:r>
            <a:r>
              <a:rPr lang="nl-NL" sz="2800" dirty="0" err="1">
                <a:solidFill>
                  <a:schemeClr val="bg1"/>
                </a:solidFill>
                <a:ea typeface="Calibri" panose="020F0502020204030204" pitchFamily="34" charset="0"/>
                <a:cs typeface="Times New Roman" panose="02020603050405020304" pitchFamily="18" charset="0"/>
              </a:rPr>
              <a:t>Tarquinius</a:t>
            </a:r>
            <a:r>
              <a:rPr lang="nl-NL" sz="2800" dirty="0">
                <a:solidFill>
                  <a:schemeClr val="bg1"/>
                </a:solidFill>
                <a:ea typeface="Calibri" panose="020F0502020204030204" pitchFamily="34" charset="0"/>
                <a:cs typeface="Times New Roman" panose="02020603050405020304" pitchFamily="18" charset="0"/>
              </a:rPr>
              <a:t> aan te nemen/op te nemen en hij bracht de stad door een geweldige belegering in het nauw; het volk van Aeneas snelde voor de vrijheid te wapen. Je zou hem kunnen zien gelijk aan degene/iemand die verontwaardigd is en gelijk aan degene/iemand die dreigt, omdat </a:t>
            </a:r>
            <a:r>
              <a:rPr lang="nl-NL" sz="2800" dirty="0" err="1">
                <a:solidFill>
                  <a:schemeClr val="bg1"/>
                </a:solidFill>
                <a:ea typeface="Calibri" panose="020F0502020204030204" pitchFamily="34" charset="0"/>
                <a:cs typeface="Times New Roman" panose="02020603050405020304" pitchFamily="18" charset="0"/>
              </a:rPr>
              <a:t>Cocles</a:t>
            </a:r>
            <a:r>
              <a:rPr lang="nl-NL" sz="2800" dirty="0">
                <a:solidFill>
                  <a:schemeClr val="bg1"/>
                </a:solidFill>
                <a:ea typeface="Calibri" panose="020F0502020204030204" pitchFamily="34" charset="0"/>
                <a:cs typeface="Times New Roman" panose="02020603050405020304" pitchFamily="18" charset="0"/>
              </a:rPr>
              <a:t> het waagde de brug af te breken en </a:t>
            </a:r>
            <a:r>
              <a:rPr lang="nl-NL" sz="2800" dirty="0" err="1">
                <a:solidFill>
                  <a:schemeClr val="bg1"/>
                </a:solidFill>
                <a:ea typeface="Calibri" panose="020F0502020204030204" pitchFamily="34" charset="0"/>
                <a:cs typeface="Times New Roman" panose="02020603050405020304" pitchFamily="18" charset="0"/>
              </a:rPr>
              <a:t>Cloelia</a:t>
            </a:r>
            <a:r>
              <a:rPr lang="nl-NL" sz="2800" dirty="0">
                <a:solidFill>
                  <a:schemeClr val="bg1"/>
                </a:solidFill>
                <a:ea typeface="Calibri" panose="020F0502020204030204" pitchFamily="34" charset="0"/>
                <a:cs typeface="Times New Roman" panose="02020603050405020304" pitchFamily="18" charset="0"/>
              </a:rPr>
              <a:t>, nadat ze haar boeien had gebroken, in de rivier zwom.</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c.</a:t>
            </a:r>
            <a:r>
              <a:rPr lang="nl-NL" sz="2400" dirty="0">
                <a:solidFill>
                  <a:schemeClr val="bg1"/>
                </a:solidFill>
              </a:rPr>
              <a:t> </a:t>
            </a:r>
            <a:r>
              <a:rPr lang="nl-NL" sz="2000" dirty="0">
                <a:solidFill>
                  <a:schemeClr val="bg1"/>
                </a:solidFill>
              </a:rPr>
              <a:t>Het vervolg van de koningstijd (p.144); 646 - 651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5A57E073-456A-4936-BD1E-6AA525EAEDD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806664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266</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Op de top stond </a:t>
            </a:r>
            <a:r>
              <a:rPr lang="nl-NL" sz="2800" dirty="0" err="1">
                <a:solidFill>
                  <a:schemeClr val="bg1"/>
                </a:solidFill>
                <a:ea typeface="Calibri" panose="020F0502020204030204" pitchFamily="34" charset="0"/>
                <a:cs typeface="Times New Roman" panose="02020603050405020304" pitchFamily="18" charset="0"/>
              </a:rPr>
              <a:t>Manlius</a:t>
            </a:r>
            <a:r>
              <a:rPr lang="nl-NL" sz="2800" dirty="0">
                <a:solidFill>
                  <a:schemeClr val="bg1"/>
                </a:solidFill>
                <a:ea typeface="Calibri" panose="020F0502020204030204" pitchFamily="34" charset="0"/>
                <a:cs typeface="Times New Roman" panose="02020603050405020304" pitchFamily="18" charset="0"/>
              </a:rPr>
              <a:t>, de wachter van de </a:t>
            </a:r>
            <a:r>
              <a:rPr lang="nl-NL" sz="2800" dirty="0" err="1">
                <a:solidFill>
                  <a:schemeClr val="bg1"/>
                </a:solidFill>
                <a:ea typeface="Calibri" panose="020F0502020204030204" pitchFamily="34" charset="0"/>
                <a:cs typeface="Times New Roman" panose="02020603050405020304" pitchFamily="18" charset="0"/>
              </a:rPr>
              <a:t>Tarpeïsche</a:t>
            </a:r>
            <a:r>
              <a:rPr lang="nl-NL" sz="2800" dirty="0">
                <a:solidFill>
                  <a:schemeClr val="bg1"/>
                </a:solidFill>
                <a:ea typeface="Calibri" panose="020F0502020204030204" pitchFamily="34" charset="0"/>
                <a:cs typeface="Times New Roman" panose="02020603050405020304" pitchFamily="18" charset="0"/>
              </a:rPr>
              <a:t> burcht voor de tempel en beschermde het hoge Capitool, en het pas herstelde paleis had met/door het strodak van Romulus een ruw uiterlijk. En hier krijste een gans van zilver, klapwiekend in de met goud versierde zuilengangen, dat de Galliërs op de drempel aanwezig waren/verschenen; de Galliërs verschenen door het kreupelhout en bereikten de burcht, beschermd door de duisternis en het geschenk van de donkere nacht.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d.</a:t>
            </a:r>
            <a:r>
              <a:rPr lang="nl-NL" sz="2400" dirty="0">
                <a:solidFill>
                  <a:schemeClr val="bg1"/>
                </a:solidFill>
              </a:rPr>
              <a:t> </a:t>
            </a:r>
            <a:r>
              <a:rPr lang="nl-NL" sz="2000" dirty="0">
                <a:solidFill>
                  <a:schemeClr val="bg1"/>
                </a:solidFill>
              </a:rPr>
              <a:t>Rome in gevaar (p.146); 652 - 658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DEA3F71-B786-4C1C-A15E-3522C491DDF5}"/>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4442477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267</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Zij hadden haar van goud en kleding van goud, ze schitteren in hun gestreepte korte mantels, verder worden hun melkwitte halzen omstrengeld met goud, ieder slingert met zijn hand twee zware </a:t>
            </a:r>
            <a:r>
              <a:rPr lang="nl-NL" sz="2800" dirty="0" err="1">
                <a:solidFill>
                  <a:schemeClr val="bg1"/>
                </a:solidFill>
                <a:ea typeface="Calibri" panose="020F0502020204030204" pitchFamily="34" charset="0"/>
                <a:cs typeface="Times New Roman" panose="02020603050405020304" pitchFamily="18" charset="0"/>
              </a:rPr>
              <a:t>alpenwerpspiezen</a:t>
            </a:r>
            <a:r>
              <a:rPr lang="nl-NL" sz="2800" dirty="0">
                <a:solidFill>
                  <a:schemeClr val="bg1"/>
                </a:solidFill>
                <a:ea typeface="Calibri" panose="020F0502020204030204" pitchFamily="34" charset="0"/>
                <a:cs typeface="Times New Roman" panose="02020603050405020304" pitchFamily="18" charset="0"/>
              </a:rPr>
              <a:t>, beschermd wat hun lichamen betreft/hun lichamen beschermend door lange schilden.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d.</a:t>
            </a:r>
            <a:r>
              <a:rPr lang="nl-NL" sz="2400" dirty="0">
                <a:solidFill>
                  <a:schemeClr val="bg1"/>
                </a:solidFill>
              </a:rPr>
              <a:t> </a:t>
            </a:r>
            <a:r>
              <a:rPr lang="nl-NL" sz="2000" dirty="0">
                <a:solidFill>
                  <a:schemeClr val="bg1"/>
                </a:solidFill>
              </a:rPr>
              <a:t>Rome in gevaar (p.146); 659 - 662</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12659629-4BA1-43AF-A4CD-05AD2BA9636A}"/>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928739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268</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Hier had hij de dansende </a:t>
            </a:r>
            <a:r>
              <a:rPr lang="nl-NL" sz="2800" dirty="0" err="1">
                <a:solidFill>
                  <a:schemeClr val="bg1"/>
                </a:solidFill>
                <a:ea typeface="Calibri" panose="020F0502020204030204" pitchFamily="34" charset="0"/>
                <a:cs typeface="Times New Roman" panose="02020603050405020304" pitchFamily="18" charset="0"/>
              </a:rPr>
              <a:t>Saliërs</a:t>
            </a:r>
            <a:r>
              <a:rPr lang="nl-NL" sz="2800" dirty="0">
                <a:solidFill>
                  <a:schemeClr val="bg1"/>
                </a:solidFill>
                <a:ea typeface="Calibri" panose="020F0502020204030204" pitchFamily="34" charset="0"/>
                <a:cs typeface="Times New Roman" panose="02020603050405020304" pitchFamily="18" charset="0"/>
              </a:rPr>
              <a:t> en de naakte </a:t>
            </a:r>
            <a:r>
              <a:rPr lang="nl-NL" sz="2800" dirty="0" err="1">
                <a:solidFill>
                  <a:schemeClr val="bg1"/>
                </a:solidFill>
                <a:ea typeface="Calibri" panose="020F0502020204030204" pitchFamily="34" charset="0"/>
                <a:cs typeface="Times New Roman" panose="02020603050405020304" pitchFamily="18" charset="0"/>
              </a:rPr>
              <a:t>Luperci</a:t>
            </a:r>
            <a:r>
              <a:rPr lang="nl-NL" sz="2800" dirty="0">
                <a:solidFill>
                  <a:schemeClr val="bg1"/>
                </a:solidFill>
                <a:ea typeface="Calibri" panose="020F0502020204030204" pitchFamily="34" charset="0"/>
                <a:cs typeface="Times New Roman" panose="02020603050405020304" pitchFamily="18" charset="0"/>
              </a:rPr>
              <a:t> en de woldragende puntmutsen en de schilden, gevallen uit de hemel, uitgeslagen, eerzame moeders voerden heilige voorwerpen mee door de stad in hun zachte staatsiekoetsen. Ver hiervandaan voegt hij ook de plaatsen van de Onderwereld toe, de hoge poorten van Dis, …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e.</a:t>
            </a:r>
            <a:r>
              <a:rPr lang="nl-NL" sz="2400" dirty="0">
                <a:solidFill>
                  <a:schemeClr val="bg1"/>
                </a:solidFill>
              </a:rPr>
              <a:t> </a:t>
            </a:r>
            <a:r>
              <a:rPr lang="nl-NL" sz="2000" dirty="0">
                <a:solidFill>
                  <a:schemeClr val="bg1"/>
                </a:solidFill>
              </a:rPr>
              <a:t>Priesters en vermaarde doden (p.148); 663 - 667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AE2C5512-7DFA-4EAA-8E97-065688F2426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5967299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269</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de straffen voor de misdaden/van de misdadigers, en jou, </a:t>
            </a:r>
            <a:r>
              <a:rPr lang="nl-NL" sz="2800" dirty="0" err="1">
                <a:solidFill>
                  <a:schemeClr val="bg1"/>
                </a:solidFill>
                <a:ea typeface="Calibri" panose="020F0502020204030204" pitchFamily="34" charset="0"/>
                <a:cs typeface="Times New Roman" panose="02020603050405020304" pitchFamily="18" charset="0"/>
              </a:rPr>
              <a:t>Catilina</a:t>
            </a:r>
            <a:r>
              <a:rPr lang="nl-NL" sz="2800" dirty="0">
                <a:solidFill>
                  <a:schemeClr val="bg1"/>
                </a:solidFill>
                <a:ea typeface="Calibri" panose="020F0502020204030204" pitchFamily="34" charset="0"/>
                <a:cs typeface="Times New Roman" panose="02020603050405020304" pitchFamily="18" charset="0"/>
              </a:rPr>
              <a:t>, hangend aan een dreigend uitstekende hoge rots en sidderend voor de gezichten van de Furiën, en op een aparte plaats de vromen (en) Cato die aan hen recht geeft.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e.</a:t>
            </a:r>
            <a:r>
              <a:rPr lang="nl-NL" sz="2400" dirty="0">
                <a:solidFill>
                  <a:schemeClr val="bg1"/>
                </a:solidFill>
              </a:rPr>
              <a:t> </a:t>
            </a:r>
            <a:r>
              <a:rPr lang="nl-NL" sz="2000" dirty="0">
                <a:solidFill>
                  <a:schemeClr val="bg1"/>
                </a:solidFill>
              </a:rPr>
              <a:t>Priesters en vermaarde doden (p.148); 668 - 670</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5CDD342-DC2F-4A8D-B22E-40F1EB5194A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343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Nascetur pulchra Troianus origine Caesar,</a:t>
            </a:r>
          </a:p>
          <a:p>
            <a:pPr>
              <a:lnSpc>
                <a:spcPct val="200000"/>
              </a:lnSpc>
            </a:pPr>
            <a:r>
              <a:rPr lang="pt-BR" sz="2800" dirty="0">
                <a:ea typeface="Calibri" panose="020F0502020204030204" pitchFamily="34" charset="0"/>
                <a:cs typeface="Times New Roman" panose="02020603050405020304" pitchFamily="18" charset="0"/>
              </a:rPr>
              <a:t>	imperium Oceano, famam qui terminet astris,</a:t>
            </a:r>
          </a:p>
          <a:p>
            <a:pPr>
              <a:lnSpc>
                <a:spcPct val="200000"/>
              </a:lnSpc>
            </a:pPr>
            <a:r>
              <a:rPr lang="pt-BR" sz="2800" dirty="0">
                <a:ea typeface="Calibri" panose="020F0502020204030204" pitchFamily="34" charset="0"/>
                <a:cs typeface="Times New Roman" panose="02020603050405020304" pitchFamily="18" charset="0"/>
              </a:rPr>
              <a:t>	Iulius, a magno demissum nomen Iulo.</a:t>
            </a:r>
          </a:p>
          <a:p>
            <a:pPr>
              <a:lnSpc>
                <a:spcPct val="200000"/>
              </a:lnSpc>
            </a:pPr>
            <a:r>
              <a:rPr lang="pt-BR" sz="2800" dirty="0">
                <a:ea typeface="Calibri" panose="020F0502020204030204" pitchFamily="34" charset="0"/>
                <a:cs typeface="Times New Roman" panose="02020603050405020304" pitchFamily="18" charset="0"/>
              </a:rPr>
              <a:t>	Hunc tu olim caelo spoliis Orientis onustum</a:t>
            </a:r>
          </a:p>
          <a:p>
            <a:pPr>
              <a:lnSpc>
                <a:spcPct val="200000"/>
              </a:lnSpc>
            </a:pPr>
            <a:r>
              <a:rPr lang="pt-BR" sz="2800" dirty="0">
                <a:ea typeface="Calibri" panose="020F0502020204030204" pitchFamily="34" charset="0"/>
                <a:cs typeface="Times New Roman" panose="02020603050405020304" pitchFamily="18" charset="0"/>
              </a:rPr>
              <a:t>290	accipies secura; vocabitur hic quoque votis.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286 - 290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719312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270</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Tussen deze (voorstellingen) ging wijd en zijd het gouden beeld van de stormachtige zee, maar de zee schuimde met zijn grijswitte golven, en rondom streken dolfijnen blinkend door/van zilver in een cirkel over de zeespiegel heen met hun staarten en zij doorkliefden de branding. In het midden (van de zee) was het mogelijk om met brons beslagen vloten, de oorlog/strijd bij </a:t>
            </a:r>
            <a:r>
              <a:rPr lang="nl-NL" sz="2800" dirty="0" err="1">
                <a:solidFill>
                  <a:schemeClr val="bg1"/>
                </a:solidFill>
                <a:ea typeface="Calibri" panose="020F0502020204030204" pitchFamily="34" charset="0"/>
                <a:cs typeface="Times New Roman" panose="02020603050405020304" pitchFamily="18" charset="0"/>
              </a:rPr>
              <a:t>Actium</a:t>
            </a:r>
            <a:r>
              <a:rPr lang="nl-NL" sz="2800" dirty="0">
                <a:solidFill>
                  <a:schemeClr val="bg1"/>
                </a:solidFill>
                <a:ea typeface="Calibri" panose="020F0502020204030204" pitchFamily="34" charset="0"/>
                <a:cs typeface="Times New Roman" panose="02020603050405020304" pitchFamily="18" charset="0"/>
              </a:rPr>
              <a:t>, te zien, en je had heel </a:t>
            </a:r>
            <a:r>
              <a:rPr lang="nl-NL" sz="2800" dirty="0" err="1">
                <a:solidFill>
                  <a:schemeClr val="bg1"/>
                </a:solidFill>
                <a:ea typeface="Calibri" panose="020F0502020204030204" pitchFamily="34" charset="0"/>
                <a:cs typeface="Times New Roman" panose="02020603050405020304" pitchFamily="18" charset="0"/>
              </a:rPr>
              <a:t>Leucates</a:t>
            </a:r>
            <a:r>
              <a:rPr lang="nl-NL" sz="2800" dirty="0">
                <a:solidFill>
                  <a:schemeClr val="bg1"/>
                </a:solidFill>
                <a:ea typeface="Calibri" panose="020F0502020204030204" pitchFamily="34" charset="0"/>
                <a:cs typeface="Times New Roman" panose="02020603050405020304" pitchFamily="18" charset="0"/>
              </a:rPr>
              <a:t> kunnen zien krioelen van geordende strijdkrachten en de golven (had je kunnen zien) schitteren van goud.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671 - 677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C8858429-1D50-4A24-A864-A4D5AE086C0B}"/>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953208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271</a:t>
            </a:fld>
            <a:endParaRPr lang="nl-NL" b="1">
              <a:solidFill>
                <a:srgbClr val="0070C0"/>
              </a:solidFill>
            </a:endParaRPr>
          </a:p>
        </p:txBody>
      </p:sp>
      <p:sp>
        <p:nvSpPr>
          <p:cNvPr id="4" name="Rechthoek 3"/>
          <p:cNvSpPr/>
          <p:nvPr/>
        </p:nvSpPr>
        <p:spPr>
          <a:xfrm>
            <a:off x="180000" y="468000"/>
            <a:ext cx="11520000" cy="5196166"/>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Aan deze kant Caesar </a:t>
            </a:r>
            <a:r>
              <a:rPr lang="nl-NL" sz="2800" dirty="0" err="1">
                <a:solidFill>
                  <a:schemeClr val="bg1"/>
                </a:solidFill>
                <a:ea typeface="Calibri" panose="020F0502020204030204" pitchFamily="34" charset="0"/>
                <a:cs typeface="Times New Roman" panose="02020603050405020304" pitchFamily="18" charset="0"/>
              </a:rPr>
              <a:t>Agustus</a:t>
            </a:r>
            <a:r>
              <a:rPr lang="nl-NL" sz="2800" dirty="0">
                <a:solidFill>
                  <a:schemeClr val="bg1"/>
                </a:solidFill>
                <a:ea typeface="Calibri" panose="020F0502020204030204" pitchFamily="34" charset="0"/>
                <a:cs typeface="Times New Roman" panose="02020603050405020304" pitchFamily="18" charset="0"/>
              </a:rPr>
              <a:t>/de Verhevene die de </a:t>
            </a:r>
            <a:r>
              <a:rPr lang="nl-NL" sz="2800" dirty="0" err="1">
                <a:solidFill>
                  <a:schemeClr val="bg1"/>
                </a:solidFill>
                <a:ea typeface="Calibri" panose="020F0502020204030204" pitchFamily="34" charset="0"/>
                <a:cs typeface="Times New Roman" panose="02020603050405020304" pitchFamily="18" charset="0"/>
              </a:rPr>
              <a:t>Italiërs</a:t>
            </a:r>
            <a:r>
              <a:rPr lang="nl-NL" sz="2800" dirty="0">
                <a:solidFill>
                  <a:schemeClr val="bg1"/>
                </a:solidFill>
                <a:ea typeface="Calibri" panose="020F0502020204030204" pitchFamily="34" charset="0"/>
                <a:cs typeface="Times New Roman" panose="02020603050405020304" pitchFamily="18" charset="0"/>
              </a:rPr>
              <a:t> ten strijde voert samen met de senatoren en het volk, de penaten en/namelijk de grote goden, terwijl hij op de hoge achtersteven stond, voor wie/wiens slapen opgewekt twee vlammen uitstralen en op wiens kruin de komeet van zijn vader zich vertoont. Aan een andere kant Agrippa, die hoog verheven/trots met gunstige wind(en) en goden zijn krijgsmacht aanvoert, voor wie, een trots oorlogsteken, de met scheepssnebben versierde slapen schitteren door/van de scheepskrans.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678 - 684</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9BB93DEC-C42C-4032-88CA-DEDF121B1A5E}"/>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841218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272</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Aan die kant Antonius met een uitheemse legermacht/pracht en uiteenlopende wapens, voert, als overwinnaar terugkerend van volkeren van het Oosten en de rode kust, Egypte (en) strijdkrachten van het Oosten en het uiterste </a:t>
            </a:r>
            <a:r>
              <a:rPr lang="nl-NL" sz="2800" dirty="0" err="1">
                <a:solidFill>
                  <a:schemeClr val="bg1"/>
                </a:solidFill>
                <a:ea typeface="Calibri" panose="020F0502020204030204" pitchFamily="34" charset="0"/>
                <a:cs typeface="Times New Roman" panose="02020603050405020304" pitchFamily="18" charset="0"/>
              </a:rPr>
              <a:t>Bactra</a:t>
            </a:r>
            <a:r>
              <a:rPr lang="nl-NL" sz="2800" dirty="0">
                <a:solidFill>
                  <a:schemeClr val="bg1"/>
                </a:solidFill>
                <a:ea typeface="Calibri" panose="020F0502020204030204" pitchFamily="34" charset="0"/>
                <a:cs typeface="Times New Roman" panose="02020603050405020304" pitchFamily="18" charset="0"/>
              </a:rPr>
              <a:t> met zich mee, en zijn Egyptische echtgenote (een misdaad) volgt (hem).</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f.</a:t>
            </a:r>
            <a:r>
              <a:rPr lang="nl-NL" sz="2400" dirty="0">
                <a:solidFill>
                  <a:schemeClr val="bg1"/>
                </a:solidFill>
              </a:rPr>
              <a:t> </a:t>
            </a:r>
            <a:r>
              <a:rPr lang="nl-NL" sz="2000" dirty="0">
                <a:solidFill>
                  <a:schemeClr val="bg1"/>
                </a:solidFill>
              </a:rPr>
              <a:t>De deelnemers aan de slag bij </a:t>
            </a:r>
            <a:r>
              <a:rPr lang="nl-NL" sz="2000" dirty="0" err="1">
                <a:solidFill>
                  <a:schemeClr val="bg1"/>
                </a:solidFill>
              </a:rPr>
              <a:t>Actium</a:t>
            </a:r>
            <a:r>
              <a:rPr lang="nl-NL" sz="2000" dirty="0">
                <a:solidFill>
                  <a:schemeClr val="bg1"/>
                </a:solidFill>
              </a:rPr>
              <a:t> (p.150); 685 - 688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D7B8586-ED3D-4664-9CE1-1D81B14DE37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1092912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273</a:t>
            </a:fld>
            <a:endParaRPr lang="nl-NL" b="1">
              <a:solidFill>
                <a:srgbClr val="0070C0"/>
              </a:solidFill>
            </a:endParaRPr>
          </a:p>
        </p:txBody>
      </p:sp>
      <p:sp>
        <p:nvSpPr>
          <p:cNvPr id="4" name="Rechthoek 3"/>
          <p:cNvSpPr/>
          <p:nvPr/>
        </p:nvSpPr>
        <p:spPr>
          <a:xfrm>
            <a:off x="180000" y="468000"/>
            <a:ext cx="11520000" cy="4549835"/>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Tegelijk stormen allen voort en de hele zee schuimt omgewoeld door roeispanen, die ze naar zich toe hebben getrokken, en door de drietandige scheepssnebben. Ze gaan af op de volle zee; je zou kunnen geloven dat de losgerukte Cycladen op de zee dreven of hoge bergen op bergen botsten, met de van torens voorziene schepen van zo’n gevaarte achtervolgen de mannen/van zo’n gevaarte zijn de van torens voorziene schepen waarmee de mannen op de hielen zitten.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689 - 693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1B3BEEE-E9AF-4B9C-95D6-2C713EE82CA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5230582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274</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Met de hand worden vlammen/brandpijlen van (touw)werk en vliegend ijzer van hun schachten geworpen, de velden van Neptunus worden met/door het recente/ongehoorde bloedbad rood gekleurd. In het midden roept de koningin haar troepen met de voorvaderlijke ratel, en ook nog niet kijkt zij om naar de twee slangen in de rug.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694 - 697</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CEC3220B-7E61-4F6D-8DD8-476355567AD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380443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275</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En wonderlijke verschijnsels van allerlei soorten goden en de blaffer Anubis houden hun wapens (gericht) tegen Neptunus en Venus en tegen Minerva. </a:t>
            </a:r>
          </a:p>
          <a:p>
            <a:pPr>
              <a:lnSpc>
                <a:spcPct val="150000"/>
              </a:lnSpc>
            </a:pPr>
            <a:r>
              <a:rPr lang="nl-NL" sz="2800" dirty="0">
                <a:solidFill>
                  <a:schemeClr val="bg1"/>
                </a:solidFill>
                <a:ea typeface="Calibri" panose="020F0502020204030204" pitchFamily="34" charset="0"/>
                <a:cs typeface="Times New Roman" panose="02020603050405020304" pitchFamily="18" charset="0"/>
              </a:rPr>
              <a:t>In het midden van de strijd raast Mars, uit ijzer gedreven, en vanuit de lucht de sombere/akelige Wraakgodinnen, en zich verheugend schrijdt Tweedracht voort in haar gescheurde mantel, die </a:t>
            </a:r>
            <a:r>
              <a:rPr lang="nl-NL" sz="2800" dirty="0" err="1">
                <a:solidFill>
                  <a:schemeClr val="bg1"/>
                </a:solidFill>
                <a:ea typeface="Calibri" panose="020F0502020204030204" pitchFamily="34" charset="0"/>
                <a:cs typeface="Times New Roman" panose="02020603050405020304" pitchFamily="18" charset="0"/>
              </a:rPr>
              <a:t>Bellona</a:t>
            </a:r>
            <a:r>
              <a:rPr lang="nl-NL" sz="2800" dirty="0">
                <a:solidFill>
                  <a:schemeClr val="bg1"/>
                </a:solidFill>
                <a:ea typeface="Calibri" panose="020F0502020204030204" pitchFamily="34" charset="0"/>
                <a:cs typeface="Times New Roman" panose="02020603050405020304" pitchFamily="18" charset="0"/>
              </a:rPr>
              <a:t> met haar bloedige zweep volgt.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g.</a:t>
            </a:r>
            <a:r>
              <a:rPr lang="nl-NL" sz="2400" dirty="0">
                <a:solidFill>
                  <a:schemeClr val="bg1"/>
                </a:solidFill>
              </a:rPr>
              <a:t> </a:t>
            </a:r>
            <a:r>
              <a:rPr lang="nl-NL" sz="2000" dirty="0">
                <a:solidFill>
                  <a:schemeClr val="bg1"/>
                </a:solidFill>
              </a:rPr>
              <a:t>Beschrijving van de zeeslag; goden vechten mee (p.154); 698 - 703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310080E-66BB-4B08-88C3-A93690D2DD33}"/>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1056480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276</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Terwijl hij dit zag, spande Apollo van </a:t>
            </a:r>
            <a:r>
              <a:rPr lang="nl-NL" sz="2800" dirty="0" err="1">
                <a:solidFill>
                  <a:schemeClr val="bg1"/>
                </a:solidFill>
                <a:ea typeface="Calibri" panose="020F0502020204030204" pitchFamily="34" charset="0"/>
                <a:cs typeface="Times New Roman" panose="02020603050405020304" pitchFamily="18" charset="0"/>
              </a:rPr>
              <a:t>Actium</a:t>
            </a:r>
            <a:r>
              <a:rPr lang="nl-NL" sz="2800" dirty="0">
                <a:solidFill>
                  <a:schemeClr val="bg1"/>
                </a:solidFill>
                <a:ea typeface="Calibri" panose="020F0502020204030204" pitchFamily="34" charset="0"/>
                <a:cs typeface="Times New Roman" panose="02020603050405020304" pitchFamily="18" charset="0"/>
              </a:rPr>
              <a:t> zijn boog van boven af; uit angst voor hem sloegen heel Egypte en de Indiërs, elke Arabier, alle inwoners van Saba op de vlucht. De koningin zelf werd gezien/Men zag dat de koningin zelf nadat zij de winden had aangeroepen, de zeilen hees en aanstonds de schoten vierde. </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h.</a:t>
            </a:r>
            <a:r>
              <a:rPr lang="nl-NL" sz="2400" dirty="0">
                <a:solidFill>
                  <a:schemeClr val="bg1"/>
                </a:solidFill>
              </a:rPr>
              <a:t> </a:t>
            </a:r>
            <a:r>
              <a:rPr lang="nl-NL" sz="2000" dirty="0">
                <a:solidFill>
                  <a:schemeClr val="bg1"/>
                </a:solidFill>
              </a:rPr>
              <a:t>De vlucht (p.156); 704 - 708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296A2A03-9562-4918-BB78-1B0B91875E19}"/>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814148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277</a:t>
            </a:fld>
            <a:endParaRPr lang="nl-NL" b="1">
              <a:solidFill>
                <a:srgbClr val="0070C0"/>
              </a:solidFill>
            </a:endParaRPr>
          </a:p>
        </p:txBody>
      </p:sp>
      <p:sp>
        <p:nvSpPr>
          <p:cNvPr id="4" name="Rechthoek 3"/>
          <p:cNvSpPr/>
          <p:nvPr/>
        </p:nvSpPr>
        <p:spPr>
          <a:xfrm>
            <a:off x="180000" y="468000"/>
            <a:ext cx="11520000" cy="325717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 Vuurgod had afgebeeld dat zij </a:t>
            </a:r>
            <a:r>
              <a:rPr lang="nl-NL" sz="2800" dirty="0" err="1">
                <a:solidFill>
                  <a:schemeClr val="bg1"/>
                </a:solidFill>
                <a:ea typeface="Calibri" panose="020F0502020204030204" pitchFamily="34" charset="0"/>
                <a:cs typeface="Times New Roman" panose="02020603050405020304" pitchFamily="18" charset="0"/>
              </a:rPr>
              <a:t>temidden</a:t>
            </a:r>
            <a:r>
              <a:rPr lang="nl-NL" sz="2800" dirty="0">
                <a:solidFill>
                  <a:schemeClr val="bg1"/>
                </a:solidFill>
                <a:ea typeface="Calibri" panose="020F0502020204030204" pitchFamily="34" charset="0"/>
                <a:cs typeface="Times New Roman" panose="02020603050405020304" pitchFamily="18" charset="0"/>
              </a:rPr>
              <a:t> van het bloedbad, bleek door de toekomstige/naderende dood, meegevoerd werd door golven en de Noordwestenwind, ertegenover echter de Nijl met zijn grote lichaam terwijl hij treurde en zijn plooien opende en met zijn gehele kleding de overwonnenen riep naar zijn blauwe schoot en zijn stromen vol schuilplaatsen.</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h.</a:t>
            </a:r>
            <a:r>
              <a:rPr lang="nl-NL" sz="2400" dirty="0">
                <a:solidFill>
                  <a:schemeClr val="bg1"/>
                </a:solidFill>
              </a:rPr>
              <a:t> </a:t>
            </a:r>
            <a:r>
              <a:rPr lang="nl-NL" sz="2000" dirty="0">
                <a:solidFill>
                  <a:schemeClr val="bg1"/>
                </a:solidFill>
              </a:rPr>
              <a:t>De vlucht (p.156); 709 - 713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66313D33-8CC2-43E3-9B63-70DF92D3546D}"/>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543292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278</a:t>
            </a:fld>
            <a:endParaRPr lang="nl-NL" b="1">
              <a:solidFill>
                <a:srgbClr val="0070C0"/>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Maar Caesar, nadat hij in/met een drievoudige triomftocht de Romeinse muren was binnengetrokken, wijdde aan de Italische goden een onsterfelijk offer/droeg aan de Italische goden een onsterfelijke wens op, driehonderd zeer grote tempels over de hele stad. De straten weerklonken van blijdschap (en) spelen en applaus; bij alle tempels was een koor van moeders, alle hadden altaren; vóór de altaren bedekten gedode jonge stieren de grond.</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714 - 719</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0636D5AB-5F12-439E-B375-BF821C3458DF}"/>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5230063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279</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Zelf, zittend op de schitterende witte drempel van de stralende </a:t>
            </a:r>
            <a:r>
              <a:rPr lang="nl-NL" sz="2800" dirty="0" err="1">
                <a:solidFill>
                  <a:schemeClr val="bg1"/>
                </a:solidFill>
                <a:ea typeface="Calibri" panose="020F0502020204030204" pitchFamily="34" charset="0"/>
                <a:cs typeface="Times New Roman" panose="02020603050405020304" pitchFamily="18" charset="0"/>
              </a:rPr>
              <a:t>Phoebus</a:t>
            </a:r>
            <a:r>
              <a:rPr lang="nl-NL" sz="2800" dirty="0">
                <a:solidFill>
                  <a:schemeClr val="bg1"/>
                </a:solidFill>
                <a:ea typeface="Calibri" panose="020F0502020204030204" pitchFamily="34" charset="0"/>
                <a:cs typeface="Times New Roman" panose="02020603050405020304" pitchFamily="18" charset="0"/>
              </a:rPr>
              <a:t>, inspecteert hij de geschenken van volkeren en hij maakt ze vast aan de trotse deurposten; de overwonnen volkeren gaan voort in een lange rij, net zo verschillend in hun talen, als in de aard van hun kleding en in hun wapens.</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720 - 723</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7EE2855-429E-4C8D-BE93-CA3E3E1C3938}"/>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4292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28</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Aspera tum positis mitescent saecula bellis:</a:t>
            </a:r>
          </a:p>
          <a:p>
            <a:pPr>
              <a:lnSpc>
                <a:spcPct val="200000"/>
              </a:lnSpc>
            </a:pPr>
            <a:r>
              <a:rPr lang="pt-BR" sz="2800" dirty="0">
                <a:ea typeface="Calibri" panose="020F0502020204030204" pitchFamily="34" charset="0"/>
                <a:cs typeface="Times New Roman" panose="02020603050405020304" pitchFamily="18" charset="0"/>
              </a:rPr>
              <a:t>	cana Fides et Vesta, Remo cum fratre Quirinus</a:t>
            </a:r>
          </a:p>
          <a:p>
            <a:pPr>
              <a:lnSpc>
                <a:spcPct val="200000"/>
              </a:lnSpc>
            </a:pPr>
            <a:r>
              <a:rPr lang="pt-BR" sz="2800" dirty="0">
                <a:ea typeface="Calibri" panose="020F0502020204030204" pitchFamily="34" charset="0"/>
                <a:cs typeface="Times New Roman" panose="02020603050405020304" pitchFamily="18" charset="0"/>
              </a:rPr>
              <a:t>	iura dabunt; dirae ferro et compagibus artis</a:t>
            </a:r>
          </a:p>
          <a:p>
            <a:pPr>
              <a:lnSpc>
                <a:spcPct val="200000"/>
              </a:lnSpc>
            </a:pPr>
            <a:r>
              <a:rPr lang="pt-BR" sz="2800" dirty="0">
                <a:ea typeface="Calibri" panose="020F0502020204030204" pitchFamily="34" charset="0"/>
                <a:cs typeface="Times New Roman" panose="02020603050405020304" pitchFamily="18" charset="0"/>
              </a:rPr>
              <a:t>	claudentur Belli portae; Furor impius intus</a:t>
            </a:r>
          </a:p>
          <a:p>
            <a:pPr>
              <a:lnSpc>
                <a:spcPct val="200000"/>
              </a:lnSpc>
            </a:pPr>
            <a:r>
              <a:rPr lang="pt-BR" sz="2800" dirty="0">
                <a:ea typeface="Calibri" panose="020F0502020204030204" pitchFamily="34" charset="0"/>
                <a:cs typeface="Times New Roman" panose="02020603050405020304" pitchFamily="18" charset="0"/>
              </a:rPr>
              <a:t>295	saeva sedens super arma et centum vinctus aënis</a:t>
            </a:r>
          </a:p>
          <a:p>
            <a:pPr>
              <a:lnSpc>
                <a:spcPct val="200000"/>
              </a:lnSpc>
            </a:pPr>
            <a:r>
              <a:rPr lang="pt-BR" sz="2800" dirty="0">
                <a:ea typeface="Calibri" panose="020F0502020204030204" pitchFamily="34" charset="0"/>
                <a:cs typeface="Times New Roman" panose="02020603050405020304" pitchFamily="18" charset="0"/>
              </a:rPr>
              <a:t>	post tergum nodis fremet horridus ore cruento.’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e.</a:t>
            </a:r>
            <a:r>
              <a:rPr lang="nl-NL" sz="2400" dirty="0">
                <a:solidFill>
                  <a:schemeClr val="bg1"/>
                </a:solidFill>
              </a:rPr>
              <a:t> </a:t>
            </a:r>
            <a:r>
              <a:rPr lang="nl-NL" sz="2000" dirty="0">
                <a:solidFill>
                  <a:schemeClr val="bg1"/>
                </a:solidFill>
              </a:rPr>
              <a:t>Jupiter kondigt de komst van Augustus aan (p.36); 291 - 296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540884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280</a:t>
            </a:fld>
            <a:endParaRPr lang="nl-NL" b="1">
              <a:solidFill>
                <a:srgbClr val="0070C0"/>
              </a:solidFill>
            </a:endParaRPr>
          </a:p>
        </p:txBody>
      </p:sp>
      <p:sp>
        <p:nvSpPr>
          <p:cNvPr id="4" name="Rechthoek 3"/>
          <p:cNvSpPr/>
          <p:nvPr/>
        </p:nvSpPr>
        <p:spPr>
          <a:xfrm>
            <a:off x="180000" y="468000"/>
            <a:ext cx="11520000" cy="3903504"/>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Hier had </a:t>
            </a:r>
            <a:r>
              <a:rPr lang="nl-NL" sz="2800" dirty="0" err="1">
                <a:solidFill>
                  <a:schemeClr val="bg1"/>
                </a:solidFill>
                <a:ea typeface="Calibri" panose="020F0502020204030204" pitchFamily="34" charset="0"/>
                <a:cs typeface="Times New Roman" panose="02020603050405020304" pitchFamily="18" charset="0"/>
              </a:rPr>
              <a:t>Mulciber</a:t>
            </a:r>
            <a:r>
              <a:rPr lang="nl-NL" sz="2800" dirty="0">
                <a:solidFill>
                  <a:schemeClr val="bg1"/>
                </a:solidFill>
                <a:ea typeface="Calibri" panose="020F0502020204030204" pitchFamily="34" charset="0"/>
                <a:cs typeface="Times New Roman" panose="02020603050405020304" pitchFamily="18" charset="0"/>
              </a:rPr>
              <a:t> de volksstam van de Nomaden en de Afrikanen met loshangend gewaad vervaardigd, hier de </a:t>
            </a:r>
            <a:r>
              <a:rPr lang="nl-NL" sz="2800" dirty="0" err="1">
                <a:solidFill>
                  <a:schemeClr val="bg1"/>
                </a:solidFill>
                <a:ea typeface="Calibri" panose="020F0502020204030204" pitchFamily="34" charset="0"/>
                <a:cs typeface="Times New Roman" panose="02020603050405020304" pitchFamily="18" charset="0"/>
              </a:rPr>
              <a:t>Lelegers</a:t>
            </a:r>
            <a:r>
              <a:rPr lang="nl-NL" sz="2800" dirty="0">
                <a:solidFill>
                  <a:schemeClr val="bg1"/>
                </a:solidFill>
                <a:ea typeface="Calibri" panose="020F0502020204030204" pitchFamily="34" charset="0"/>
                <a:cs typeface="Times New Roman" panose="02020603050405020304" pitchFamily="18" charset="0"/>
              </a:rPr>
              <a:t> en de </a:t>
            </a:r>
            <a:r>
              <a:rPr lang="nl-NL" sz="2800" dirty="0" err="1">
                <a:solidFill>
                  <a:schemeClr val="bg1"/>
                </a:solidFill>
                <a:ea typeface="Calibri" panose="020F0502020204030204" pitchFamily="34" charset="0"/>
                <a:cs typeface="Times New Roman" panose="02020603050405020304" pitchFamily="18" charset="0"/>
              </a:rPr>
              <a:t>Cariërs</a:t>
            </a:r>
            <a:r>
              <a:rPr lang="nl-NL" sz="2800" dirty="0">
                <a:solidFill>
                  <a:schemeClr val="bg1"/>
                </a:solidFill>
                <a:ea typeface="Calibri" panose="020F0502020204030204" pitchFamily="34" charset="0"/>
                <a:cs typeface="Times New Roman" panose="02020603050405020304" pitchFamily="18" charset="0"/>
              </a:rPr>
              <a:t> en de </a:t>
            </a:r>
            <a:r>
              <a:rPr lang="nl-NL" sz="2800" dirty="0" err="1">
                <a:solidFill>
                  <a:schemeClr val="bg1"/>
                </a:solidFill>
                <a:ea typeface="Calibri" panose="020F0502020204030204" pitchFamily="34" charset="0"/>
                <a:cs typeface="Times New Roman" panose="02020603050405020304" pitchFamily="18" charset="0"/>
              </a:rPr>
              <a:t>pijlendragende</a:t>
            </a:r>
            <a:r>
              <a:rPr lang="nl-NL" sz="2800" dirty="0">
                <a:solidFill>
                  <a:schemeClr val="bg1"/>
                </a:solidFill>
                <a:ea typeface="Calibri" panose="020F0502020204030204" pitchFamily="34" charset="0"/>
                <a:cs typeface="Times New Roman" panose="02020603050405020304" pitchFamily="18" charset="0"/>
              </a:rPr>
              <a:t> </a:t>
            </a:r>
            <a:r>
              <a:rPr lang="nl-NL" sz="2800" dirty="0" err="1">
                <a:solidFill>
                  <a:schemeClr val="bg1"/>
                </a:solidFill>
                <a:ea typeface="Calibri" panose="020F0502020204030204" pitchFamily="34" charset="0"/>
                <a:cs typeface="Times New Roman" panose="02020603050405020304" pitchFamily="18" charset="0"/>
              </a:rPr>
              <a:t>Gelonen</a:t>
            </a:r>
            <a:r>
              <a:rPr lang="nl-NL" sz="2800" dirty="0">
                <a:solidFill>
                  <a:schemeClr val="bg1"/>
                </a:solidFill>
                <a:ea typeface="Calibri" panose="020F0502020204030204" pitchFamily="34" charset="0"/>
                <a:cs typeface="Times New Roman" panose="02020603050405020304" pitchFamily="18" charset="0"/>
              </a:rPr>
              <a:t>; de </a:t>
            </a:r>
            <a:r>
              <a:rPr lang="nl-NL" sz="2800" dirty="0" err="1">
                <a:solidFill>
                  <a:schemeClr val="bg1"/>
                </a:solidFill>
                <a:ea typeface="Calibri" panose="020F0502020204030204" pitchFamily="34" charset="0"/>
                <a:cs typeface="Times New Roman" panose="02020603050405020304" pitchFamily="18" charset="0"/>
              </a:rPr>
              <a:t>Euphraat</a:t>
            </a:r>
            <a:r>
              <a:rPr lang="nl-NL" sz="2800" dirty="0">
                <a:solidFill>
                  <a:schemeClr val="bg1"/>
                </a:solidFill>
                <a:ea typeface="Calibri" panose="020F0502020204030204" pitchFamily="34" charset="0"/>
                <a:cs typeface="Times New Roman" panose="02020603050405020304" pitchFamily="18" charset="0"/>
              </a:rPr>
              <a:t> ging met zijn golven nu zachter, en als uiterste/laatste van de mensen (gingen) de </a:t>
            </a:r>
            <a:r>
              <a:rPr lang="nl-NL" sz="2800" dirty="0" err="1">
                <a:solidFill>
                  <a:schemeClr val="bg1"/>
                </a:solidFill>
                <a:ea typeface="Calibri" panose="020F0502020204030204" pitchFamily="34" charset="0"/>
                <a:cs typeface="Times New Roman" panose="02020603050405020304" pitchFamily="18" charset="0"/>
              </a:rPr>
              <a:t>Morini</a:t>
            </a:r>
            <a:r>
              <a:rPr lang="nl-NL" sz="2800" dirty="0">
                <a:solidFill>
                  <a:schemeClr val="bg1"/>
                </a:solidFill>
                <a:ea typeface="Calibri" panose="020F0502020204030204" pitchFamily="34" charset="0"/>
                <a:cs typeface="Times New Roman" panose="02020603050405020304" pitchFamily="18" charset="0"/>
              </a:rPr>
              <a:t>, en de Rijn met zijn twee mondingen en de ongetemde </a:t>
            </a:r>
            <a:r>
              <a:rPr lang="nl-NL" sz="2800" dirty="0" err="1">
                <a:solidFill>
                  <a:schemeClr val="bg1"/>
                </a:solidFill>
                <a:ea typeface="Calibri" panose="020F0502020204030204" pitchFamily="34" charset="0"/>
                <a:cs typeface="Times New Roman" panose="02020603050405020304" pitchFamily="18" charset="0"/>
              </a:rPr>
              <a:t>Dahers</a:t>
            </a:r>
            <a:r>
              <a:rPr lang="nl-NL" sz="2800" dirty="0">
                <a:solidFill>
                  <a:schemeClr val="bg1"/>
                </a:solidFill>
                <a:ea typeface="Calibri" panose="020F0502020204030204" pitchFamily="34" charset="0"/>
                <a:cs typeface="Times New Roman" panose="02020603050405020304" pitchFamily="18" charset="0"/>
              </a:rPr>
              <a:t>, en </a:t>
            </a:r>
            <a:r>
              <a:rPr lang="nl-NL" sz="2800" dirty="0" err="1">
                <a:solidFill>
                  <a:schemeClr val="bg1"/>
                </a:solidFill>
                <a:ea typeface="Calibri" panose="020F0502020204030204" pitchFamily="34" charset="0"/>
                <a:cs typeface="Times New Roman" panose="02020603050405020304" pitchFamily="18" charset="0"/>
              </a:rPr>
              <a:t>Araxes</a:t>
            </a:r>
            <a:r>
              <a:rPr lang="nl-NL" sz="2800" dirty="0">
                <a:solidFill>
                  <a:schemeClr val="bg1"/>
                </a:solidFill>
                <a:ea typeface="Calibri" panose="020F0502020204030204" pitchFamily="34" charset="0"/>
                <a:cs typeface="Times New Roman" panose="02020603050405020304" pitchFamily="18" charset="0"/>
              </a:rPr>
              <a:t>, die zich had boos gemaakt over de brug.</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i.</a:t>
            </a:r>
            <a:r>
              <a:rPr lang="nl-NL" sz="2400" dirty="0">
                <a:solidFill>
                  <a:schemeClr val="bg1"/>
                </a:solidFill>
              </a:rPr>
              <a:t> </a:t>
            </a:r>
            <a:r>
              <a:rPr lang="nl-NL" sz="2000" dirty="0">
                <a:solidFill>
                  <a:schemeClr val="bg1"/>
                </a:solidFill>
              </a:rPr>
              <a:t>De overwinnaar (p.158); 724 - 728</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89783A40-8511-41CE-9E1D-14AD683AC832}"/>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783819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281</a:t>
            </a:fld>
            <a:endParaRPr lang="nl-NL" b="1">
              <a:solidFill>
                <a:srgbClr val="0070C0"/>
              </a:solidFill>
            </a:endParaRPr>
          </a:p>
        </p:txBody>
      </p:sp>
      <p:sp>
        <p:nvSpPr>
          <p:cNvPr id="4" name="Rechthoek 3"/>
          <p:cNvSpPr/>
          <p:nvPr/>
        </p:nvSpPr>
        <p:spPr>
          <a:xfrm>
            <a:off x="180000" y="468000"/>
            <a:ext cx="11520000" cy="2610843"/>
          </a:xfrm>
          <a:prstGeom prst="rect">
            <a:avLst/>
          </a:prstGeom>
        </p:spPr>
        <p:txBody>
          <a:bodyPr wrap="square">
            <a:spAutoFit/>
          </a:bodyPr>
          <a:lstStyle/>
          <a:p>
            <a:pPr>
              <a:lnSpc>
                <a:spcPct val="150000"/>
              </a:lnSpc>
            </a:pPr>
            <a:r>
              <a:rPr lang="nl-NL" sz="2800" dirty="0">
                <a:solidFill>
                  <a:schemeClr val="bg1"/>
                </a:solidFill>
                <a:ea typeface="Calibri" panose="020F0502020204030204" pitchFamily="34" charset="0"/>
                <a:cs typeface="Times New Roman" panose="02020603050405020304" pitchFamily="18" charset="0"/>
              </a:rPr>
              <a:t>Dergelijke dingen bewondert hij overal op het schild van Vulcanus, het geschenk van zijn moeder, en onbekend met de dingen/gebeurtenissen verheugt hij zich in de afbeelding ervan, terwijl hij en de roem en de lotgevallen van zijn nakomelingen op zijn schouder tilt/neemt.</a:t>
            </a:r>
            <a:endParaRPr lang="pt-BR" sz="2800" dirty="0">
              <a:solidFill>
                <a:schemeClr val="bg1"/>
              </a:solidFill>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H10 </a:t>
            </a:r>
            <a:r>
              <a:rPr lang="nl-NL" sz="2400" b="1" dirty="0">
                <a:solidFill>
                  <a:srgbClr val="FF99CC"/>
                </a:solidFill>
              </a:rPr>
              <a:t>§1 j.</a:t>
            </a:r>
            <a:r>
              <a:rPr lang="nl-NL" sz="2400" dirty="0">
                <a:solidFill>
                  <a:schemeClr val="bg1"/>
                </a:solidFill>
              </a:rPr>
              <a:t> </a:t>
            </a:r>
            <a:r>
              <a:rPr lang="nl-NL" sz="2000" dirty="0">
                <a:solidFill>
                  <a:schemeClr val="bg1"/>
                </a:solidFill>
              </a:rPr>
              <a:t>Aeneas neemt het schild in ontvangst (p.160); 729 - 731</a:t>
            </a:r>
            <a:endParaRPr lang="nl-NL" sz="2400" dirty="0">
              <a:solidFill>
                <a:schemeClr val="bg1"/>
              </a:solidFill>
            </a:endParaRPr>
          </a:p>
        </p:txBody>
      </p:sp>
      <p:sp>
        <p:nvSpPr>
          <p:cNvPr id="7" name="PIJL-OMLAAG 8">
            <a:hlinkClick r:id="rId3" action="ppaction://hlinksldjump"/>
            <a:extLst>
              <a:ext uri="{FF2B5EF4-FFF2-40B4-BE49-F238E27FC236}">
                <a16:creationId xmlns:a16="http://schemas.microsoft.com/office/drawing/2014/main" id="{E4468991-11B7-4F0C-A816-56E411B67586}"/>
              </a:ext>
            </a:extLst>
          </p:cNvPr>
          <p:cNvSpPr/>
          <p:nvPr/>
        </p:nvSpPr>
        <p:spPr>
          <a:xfrm rot="10800000">
            <a:off x="11785479" y="140833"/>
            <a:ext cx="360195" cy="216000"/>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695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29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Haec ait et Maia genitum demittit ab alto,</a:t>
            </a:r>
          </a:p>
          <a:p>
            <a:pPr>
              <a:lnSpc>
                <a:spcPct val="200000"/>
              </a:lnSpc>
            </a:pPr>
            <a:r>
              <a:rPr lang="pt-BR" sz="2800" dirty="0">
                <a:ea typeface="Calibri" panose="020F0502020204030204" pitchFamily="34" charset="0"/>
                <a:cs typeface="Times New Roman" panose="02020603050405020304" pitchFamily="18" charset="0"/>
              </a:rPr>
              <a:t>	ut terrae utque novae pateant Karthaginis arces</a:t>
            </a:r>
          </a:p>
          <a:p>
            <a:pPr>
              <a:lnSpc>
                <a:spcPct val="200000"/>
              </a:lnSpc>
            </a:pPr>
            <a:r>
              <a:rPr lang="pt-BR" sz="2800" dirty="0">
                <a:ea typeface="Calibri" panose="020F0502020204030204" pitchFamily="34" charset="0"/>
                <a:cs typeface="Times New Roman" panose="02020603050405020304" pitchFamily="18" charset="0"/>
              </a:rPr>
              <a:t>	hospitio Teucris, ne fati nescia Dido</a:t>
            </a:r>
          </a:p>
          <a:p>
            <a:pPr>
              <a:lnSpc>
                <a:spcPct val="200000"/>
              </a:lnSpc>
            </a:pPr>
            <a:r>
              <a:rPr lang="pt-BR" sz="2800" dirty="0">
                <a:ea typeface="Calibri" panose="020F0502020204030204" pitchFamily="34" charset="0"/>
                <a:cs typeface="Times New Roman" panose="02020603050405020304" pitchFamily="18" charset="0"/>
              </a:rPr>
              <a:t>300	finibus arceret. Volat ille per aëra magnum</a:t>
            </a:r>
          </a:p>
          <a:p>
            <a:pPr>
              <a:lnSpc>
                <a:spcPct val="200000"/>
              </a:lnSpc>
            </a:pPr>
            <a:r>
              <a:rPr lang="pt-BR" sz="2800" dirty="0">
                <a:ea typeface="Calibri" panose="020F0502020204030204" pitchFamily="34" charset="0"/>
                <a:cs typeface="Times New Roman" panose="02020603050405020304" pitchFamily="18" charset="0"/>
              </a:rPr>
              <a:t>	remigio alarum ac Libyae citus astitit oris.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f.</a:t>
            </a:r>
            <a:r>
              <a:rPr lang="nl-NL" sz="2400" dirty="0">
                <a:solidFill>
                  <a:schemeClr val="bg1"/>
                </a:solidFill>
              </a:rPr>
              <a:t> </a:t>
            </a:r>
            <a:r>
              <a:rPr lang="nl-NL" sz="2000" dirty="0">
                <a:solidFill>
                  <a:schemeClr val="bg1"/>
                </a:solidFill>
              </a:rPr>
              <a:t>Mercurius gaat naar Carthago (p.39); 297 - 301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192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a:t>
            </a:fld>
            <a:endParaRPr lang="nl-NL" b="1">
              <a:solidFill>
                <a:srgbClr val="0070C0"/>
              </a:solidFill>
            </a:endParaRP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
        <p:nvSpPr>
          <p:cNvPr id="8" name="Tekstvak 7"/>
          <p:cNvSpPr txBox="1"/>
          <p:nvPr/>
        </p:nvSpPr>
        <p:spPr>
          <a:xfrm>
            <a:off x="237394" y="461665"/>
            <a:ext cx="11406214" cy="6032421"/>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nl-NL" sz="2800" dirty="0">
                <a:solidFill>
                  <a:srgbClr val="002060"/>
                </a:solidFill>
              </a:rPr>
              <a:t>Lees de syllabus aandachtig door: die geeft je een uitstekend overzicht van wat je moet kennen en kunnen: pp. 228 – 233.</a:t>
            </a:r>
          </a:p>
          <a:p>
            <a:pPr marL="457200" indent="-457200">
              <a:spcBef>
                <a:spcPts val="600"/>
              </a:spcBef>
              <a:spcAft>
                <a:spcPts val="600"/>
              </a:spcAft>
              <a:buFont typeface="Wingdings" panose="05000000000000000000" pitchFamily="2" charset="2"/>
              <a:buChar char="§"/>
            </a:pPr>
            <a:r>
              <a:rPr lang="nl-NL" sz="2800" dirty="0">
                <a:solidFill>
                  <a:srgbClr val="002060"/>
                </a:solidFill>
              </a:rPr>
              <a:t>Word wegwijs in je boek.</a:t>
            </a:r>
          </a:p>
          <a:p>
            <a:pPr marL="914400" lvl="1" indent="-457200">
              <a:spcBef>
                <a:spcPts val="600"/>
              </a:spcBef>
              <a:spcAft>
                <a:spcPts val="600"/>
              </a:spcAft>
              <a:buFont typeface="Wingdings" panose="05000000000000000000" pitchFamily="2" charset="2"/>
              <a:buChar char="Ø"/>
            </a:pPr>
            <a:r>
              <a:rPr lang="nl-NL" sz="2800" dirty="0">
                <a:solidFill>
                  <a:srgbClr val="002060"/>
                </a:solidFill>
              </a:rPr>
              <a:t>Hoofdstuk </a:t>
            </a:r>
            <a:r>
              <a:rPr lang="nl-NL" sz="2800" b="1" dirty="0">
                <a:solidFill>
                  <a:srgbClr val="FF0000"/>
                </a:solidFill>
              </a:rPr>
              <a:t>14</a:t>
            </a:r>
            <a:r>
              <a:rPr lang="nl-NL" sz="2800" dirty="0">
                <a:solidFill>
                  <a:srgbClr val="002060"/>
                </a:solidFill>
              </a:rPr>
              <a:t> (pp.186 – 188) gaat over het metrum. Daar ben je veel mee bezig, puur om routine te krijgen. Blijf oefenen.</a:t>
            </a:r>
          </a:p>
          <a:p>
            <a:pPr marL="914400" lvl="1" indent="-457200">
              <a:spcBef>
                <a:spcPts val="600"/>
              </a:spcBef>
              <a:spcAft>
                <a:spcPts val="600"/>
              </a:spcAft>
              <a:buFont typeface="Wingdings" panose="05000000000000000000" pitchFamily="2" charset="2"/>
              <a:buChar char="Ø"/>
            </a:pPr>
            <a:r>
              <a:rPr lang="nl-NL" sz="2800" dirty="0">
                <a:solidFill>
                  <a:srgbClr val="002060"/>
                </a:solidFill>
              </a:rPr>
              <a:t>In hoofdstuk </a:t>
            </a:r>
            <a:r>
              <a:rPr lang="nl-NL" sz="2800" b="1" dirty="0">
                <a:solidFill>
                  <a:srgbClr val="FF0000"/>
                </a:solidFill>
              </a:rPr>
              <a:t>15</a:t>
            </a:r>
            <a:r>
              <a:rPr lang="nl-NL" sz="2800" dirty="0">
                <a:solidFill>
                  <a:srgbClr val="002060"/>
                </a:solidFill>
              </a:rPr>
              <a:t> (pp.189 – 194, roze kleurtjes) vind je alle stijlmiddelen, verteltechnische middelen en redeneerbegrippen.</a:t>
            </a:r>
          </a:p>
          <a:p>
            <a:pPr marL="914400" lvl="1" indent="-457200">
              <a:spcBef>
                <a:spcPts val="600"/>
              </a:spcBef>
              <a:spcAft>
                <a:spcPts val="600"/>
              </a:spcAft>
              <a:buFont typeface="Wingdings" panose="05000000000000000000" pitchFamily="2" charset="2"/>
              <a:buChar char="Ø"/>
            </a:pPr>
            <a:r>
              <a:rPr lang="nl-NL" sz="2800" dirty="0">
                <a:solidFill>
                  <a:srgbClr val="002060"/>
                </a:solidFill>
              </a:rPr>
              <a:t>In hoofdstuk </a:t>
            </a:r>
            <a:r>
              <a:rPr lang="nl-NL" sz="2800" b="1" dirty="0">
                <a:solidFill>
                  <a:srgbClr val="FF0000"/>
                </a:solidFill>
              </a:rPr>
              <a:t>16</a:t>
            </a:r>
            <a:r>
              <a:rPr lang="nl-NL" sz="2800" dirty="0">
                <a:solidFill>
                  <a:srgbClr val="002060"/>
                </a:solidFill>
              </a:rPr>
              <a:t> (pp.195 – 204, saaie grijze kleurtjes) vind je de meeste grammaticale items uitgelegd, aan de hand van Latijnse zinnen.</a:t>
            </a:r>
          </a:p>
          <a:p>
            <a:pPr marL="914400" lvl="1" indent="-457200">
              <a:spcBef>
                <a:spcPts val="600"/>
              </a:spcBef>
              <a:spcAft>
                <a:spcPts val="600"/>
              </a:spcAft>
              <a:buFont typeface="Wingdings" panose="05000000000000000000" pitchFamily="2" charset="2"/>
              <a:buChar char="Ø"/>
            </a:pPr>
            <a:r>
              <a:rPr lang="nl-NL" sz="2800" dirty="0">
                <a:solidFill>
                  <a:srgbClr val="002060"/>
                </a:solidFill>
              </a:rPr>
              <a:t>In hoofdstuk </a:t>
            </a:r>
            <a:r>
              <a:rPr lang="nl-NL" sz="2800" b="1" dirty="0">
                <a:solidFill>
                  <a:srgbClr val="FF0000"/>
                </a:solidFill>
              </a:rPr>
              <a:t>17</a:t>
            </a:r>
            <a:r>
              <a:rPr lang="nl-NL" sz="2800" dirty="0">
                <a:solidFill>
                  <a:srgbClr val="002060"/>
                </a:solidFill>
              </a:rPr>
              <a:t> (pp. 205 – 217, lichtblauwe kleurtjes) vind je de basiswoorden. Vanaf p. 236 vind je een alfabetische woordenlijst. Handig voor het zelfstandig vertalen. Thuis / in de les / op de plee  etc.</a:t>
            </a:r>
          </a:p>
        </p:txBody>
      </p:sp>
      <p:sp>
        <p:nvSpPr>
          <p:cNvPr id="9" name="Tekstvak 8">
            <a:extLst>
              <a:ext uri="{FF2B5EF4-FFF2-40B4-BE49-F238E27FC236}">
                <a16:creationId xmlns:a16="http://schemas.microsoft.com/office/drawing/2014/main" id="{6762A6C3-4A6A-4E17-8E97-526817A8DABC}"/>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endParaRPr lang="nl-NL" sz="2400" dirty="0">
              <a:solidFill>
                <a:schemeClr val="bg1"/>
              </a:solidFill>
            </a:endParaRPr>
          </a:p>
        </p:txBody>
      </p:sp>
    </p:spTree>
    <p:extLst>
      <p:ext uri="{BB962C8B-B14F-4D97-AF65-F5344CB8AC3E}">
        <p14:creationId xmlns:p14="http://schemas.microsoft.com/office/powerpoint/2010/main" val="2163413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30</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Et iam iussa facit, ponuntque ferocia Poeni</a:t>
            </a:r>
          </a:p>
          <a:p>
            <a:pPr>
              <a:lnSpc>
                <a:spcPct val="200000"/>
              </a:lnSpc>
            </a:pPr>
            <a:r>
              <a:rPr lang="pt-BR" sz="2800" dirty="0">
                <a:ea typeface="Calibri" panose="020F0502020204030204" pitchFamily="34" charset="0"/>
                <a:cs typeface="Times New Roman" panose="02020603050405020304" pitchFamily="18" charset="0"/>
              </a:rPr>
              <a:t>	corda volente deo; in primis regina quietum</a:t>
            </a:r>
          </a:p>
          <a:p>
            <a:pPr>
              <a:lnSpc>
                <a:spcPct val="200000"/>
              </a:lnSpc>
            </a:pPr>
            <a:r>
              <a:rPr lang="pt-BR" sz="2800" dirty="0">
                <a:ea typeface="Calibri" panose="020F0502020204030204" pitchFamily="34" charset="0"/>
                <a:cs typeface="Times New Roman" panose="02020603050405020304" pitchFamily="18" charset="0"/>
              </a:rPr>
              <a:t>	accipit in Teucros animum mentemque benignam.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H2 </a:t>
            </a:r>
            <a:r>
              <a:rPr lang="nl-NL" sz="2400" b="1" dirty="0">
                <a:solidFill>
                  <a:srgbClr val="FF99CC"/>
                </a:solidFill>
              </a:rPr>
              <a:t>§2 f.</a:t>
            </a:r>
            <a:r>
              <a:rPr lang="nl-NL" sz="2400" dirty="0">
                <a:solidFill>
                  <a:schemeClr val="bg1"/>
                </a:solidFill>
              </a:rPr>
              <a:t> </a:t>
            </a:r>
            <a:r>
              <a:rPr lang="nl-NL" sz="2000" dirty="0">
                <a:solidFill>
                  <a:schemeClr val="bg1"/>
                </a:solidFill>
              </a:rPr>
              <a:t>Mercurius gaat naar Carthago (p.39); 302 - 304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372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31</a:t>
            </a:fld>
            <a:endParaRPr lang="nl-NL" b="1">
              <a:solidFill>
                <a:srgbClr val="0070C0"/>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rgbClr val="002060"/>
                </a:solidFill>
              </a:rPr>
              <a:t>Aeneas ontmoet zijn moeder</a:t>
            </a: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rgbClr val="C00000"/>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rgbClr val="002060"/>
                </a:solidFill>
              </a:rPr>
              <a:t>3</a:t>
            </a:r>
            <a:endParaRPr lang="nl-NL" sz="6000" dirty="0">
              <a:solidFill>
                <a:srgbClr val="002060"/>
              </a:solidFill>
            </a:endParaRPr>
          </a:p>
        </p:txBody>
      </p:sp>
    </p:spTree>
    <p:extLst>
      <p:ext uri="{BB962C8B-B14F-4D97-AF65-F5344CB8AC3E}">
        <p14:creationId xmlns:p14="http://schemas.microsoft.com/office/powerpoint/2010/main" val="54989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32</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305	At pius Aeneas, per noctem plurima volvens, </a:t>
            </a:r>
          </a:p>
          <a:p>
            <a:pPr>
              <a:lnSpc>
                <a:spcPct val="200000"/>
              </a:lnSpc>
            </a:pPr>
            <a:r>
              <a:rPr lang="pt-BR" sz="2800" spc="400" dirty="0">
                <a:ea typeface="Calibri" panose="020F0502020204030204" pitchFamily="34" charset="0"/>
                <a:cs typeface="Times New Roman" panose="02020603050405020304" pitchFamily="18" charset="0"/>
              </a:rPr>
              <a:t>	ut primum lux alma data est, exire locosque</a:t>
            </a:r>
          </a:p>
          <a:p>
            <a:pPr>
              <a:lnSpc>
                <a:spcPct val="200000"/>
              </a:lnSpc>
            </a:pPr>
            <a:r>
              <a:rPr lang="pt-BR" sz="2800" spc="400" dirty="0">
                <a:ea typeface="Calibri" panose="020F0502020204030204" pitchFamily="34" charset="0"/>
                <a:cs typeface="Times New Roman" panose="02020603050405020304" pitchFamily="18" charset="0"/>
              </a:rPr>
              <a:t>	explorare novos, quas vento accesserit oras,</a:t>
            </a:r>
          </a:p>
          <a:p>
            <a:pPr>
              <a:lnSpc>
                <a:spcPct val="200000"/>
              </a:lnSpc>
            </a:pPr>
            <a:r>
              <a:rPr lang="pt-BR" sz="2800" spc="400" dirty="0">
                <a:ea typeface="Calibri" panose="020F0502020204030204" pitchFamily="34" charset="0"/>
                <a:cs typeface="Times New Roman" panose="02020603050405020304" pitchFamily="18" charset="0"/>
              </a:rPr>
              <a:t>	qui teneant (nam inculta videt), hominesne feraene,</a:t>
            </a:r>
          </a:p>
          <a:p>
            <a:pPr>
              <a:lnSpc>
                <a:spcPct val="200000"/>
              </a:lnSpc>
            </a:pPr>
            <a:r>
              <a:rPr lang="pt-BR" sz="2800" spc="400" dirty="0">
                <a:ea typeface="Calibri" panose="020F0502020204030204" pitchFamily="34" charset="0"/>
                <a:cs typeface="Times New Roman" panose="02020603050405020304" pitchFamily="18" charset="0"/>
              </a:rPr>
              <a:t>	quaerere constituit, sociisque exacta referre.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305 - 309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3D253F5-BE6F-4E51-8052-D5CDD2D2A963}"/>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76065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33</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305	At pius Aeneas, per noctem plurima volvens, </a:t>
            </a:r>
          </a:p>
          <a:p>
            <a:pPr>
              <a:lnSpc>
                <a:spcPct val="200000"/>
              </a:lnSpc>
            </a:pPr>
            <a:r>
              <a:rPr lang="pt-BR" sz="2800" spc="400" dirty="0">
                <a:ea typeface="Calibri" panose="020F0502020204030204" pitchFamily="34" charset="0"/>
                <a:cs typeface="Times New Roman" panose="02020603050405020304" pitchFamily="18" charset="0"/>
              </a:rPr>
              <a:t>	ut primum lux alma data est, exire locosque</a:t>
            </a:r>
          </a:p>
          <a:p>
            <a:pPr>
              <a:lnSpc>
                <a:spcPct val="200000"/>
              </a:lnSpc>
            </a:pPr>
            <a:r>
              <a:rPr lang="pt-BR" sz="2800" spc="400" dirty="0">
                <a:ea typeface="Calibri" panose="020F0502020204030204" pitchFamily="34" charset="0"/>
                <a:cs typeface="Times New Roman" panose="02020603050405020304" pitchFamily="18" charset="0"/>
              </a:rPr>
              <a:t>	explorare novos, quas vento accesserit oras,</a:t>
            </a:r>
          </a:p>
          <a:p>
            <a:pPr>
              <a:lnSpc>
                <a:spcPct val="200000"/>
              </a:lnSpc>
            </a:pPr>
            <a:r>
              <a:rPr lang="pt-BR" sz="2800" spc="400" dirty="0">
                <a:ea typeface="Calibri" panose="020F0502020204030204" pitchFamily="34" charset="0"/>
                <a:cs typeface="Times New Roman" panose="02020603050405020304" pitchFamily="18" charset="0"/>
              </a:rPr>
              <a:t>	qui teneant (nam inculta videt), hominesne feraene,</a:t>
            </a:r>
          </a:p>
          <a:p>
            <a:pPr>
              <a:lnSpc>
                <a:spcPct val="200000"/>
              </a:lnSpc>
            </a:pPr>
            <a:r>
              <a:rPr lang="pt-BR" sz="2800" spc="400" dirty="0">
                <a:ea typeface="Calibri" panose="020F0502020204030204" pitchFamily="34" charset="0"/>
                <a:cs typeface="Times New Roman" panose="02020603050405020304" pitchFamily="18" charset="0"/>
              </a:rPr>
              <a:t>	quaerere constituit, sociisque exacta referre.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305 - 309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8DEFBEC-2C8D-47CB-A390-97883D4CD30B}"/>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21147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310	Classem in convexo nemorum sub rupe cavata</a:t>
            </a:r>
          </a:p>
          <a:p>
            <a:pPr>
              <a:lnSpc>
                <a:spcPct val="200000"/>
              </a:lnSpc>
            </a:pPr>
            <a:r>
              <a:rPr lang="pt-BR" sz="2800" dirty="0">
                <a:ea typeface="Calibri" panose="020F0502020204030204" pitchFamily="34" charset="0"/>
                <a:cs typeface="Times New Roman" panose="02020603050405020304" pitchFamily="18" charset="0"/>
              </a:rPr>
              <a:t>	arboribus clausam circum atque horrentibus umbris</a:t>
            </a:r>
          </a:p>
          <a:p>
            <a:pPr>
              <a:lnSpc>
                <a:spcPct val="200000"/>
              </a:lnSpc>
            </a:pPr>
            <a:r>
              <a:rPr lang="pt-BR" sz="2800" dirty="0">
                <a:ea typeface="Calibri" panose="020F0502020204030204" pitchFamily="34" charset="0"/>
                <a:cs typeface="Times New Roman" panose="02020603050405020304" pitchFamily="18" charset="0"/>
              </a:rPr>
              <a:t>	occulit; ipse uno graditur comitatus Achate,</a:t>
            </a:r>
          </a:p>
          <a:p>
            <a:pPr>
              <a:lnSpc>
                <a:spcPct val="200000"/>
              </a:lnSpc>
            </a:pPr>
            <a:r>
              <a:rPr lang="pt-BR" sz="2800" dirty="0">
                <a:ea typeface="Calibri" panose="020F0502020204030204" pitchFamily="34" charset="0"/>
                <a:cs typeface="Times New Roman" panose="02020603050405020304" pitchFamily="18" charset="0"/>
              </a:rPr>
              <a:t>	bina manu lato crispans hastilia ferro.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a:t>
            </a:r>
            <a:r>
              <a:rPr lang="nl-NL" sz="2400" dirty="0">
                <a:solidFill>
                  <a:schemeClr val="bg1"/>
                </a:solidFill>
              </a:rPr>
              <a:t>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310 - 313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3315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35</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Cui mater media sese tulit obvia silva,</a:t>
            </a:r>
          </a:p>
          <a:p>
            <a:pPr>
              <a:lnSpc>
                <a:spcPct val="200000"/>
              </a:lnSpc>
            </a:pPr>
            <a:r>
              <a:rPr lang="pt-BR" sz="2800" dirty="0">
                <a:ea typeface="Calibri" panose="020F0502020204030204" pitchFamily="34" charset="0"/>
                <a:cs typeface="Times New Roman" panose="02020603050405020304" pitchFamily="18" charset="0"/>
              </a:rPr>
              <a:t>315	virginis os habitumque gerens, et virginis arma</a:t>
            </a:r>
          </a:p>
          <a:p>
            <a:pPr>
              <a:lnSpc>
                <a:spcPct val="200000"/>
              </a:lnSpc>
            </a:pPr>
            <a:r>
              <a:rPr lang="pt-BR" sz="2800" dirty="0">
                <a:ea typeface="Calibri" panose="020F0502020204030204" pitchFamily="34" charset="0"/>
                <a:cs typeface="Times New Roman" panose="02020603050405020304" pitchFamily="18" charset="0"/>
              </a:rPr>
              <a:t>	Spartanae, vel qualis equos Threissa fatigat</a:t>
            </a:r>
          </a:p>
          <a:p>
            <a:pPr>
              <a:lnSpc>
                <a:spcPct val="200000"/>
              </a:lnSpc>
            </a:pPr>
            <a:r>
              <a:rPr lang="pt-BR" sz="2800" dirty="0">
                <a:ea typeface="Calibri" panose="020F0502020204030204" pitchFamily="34" charset="0"/>
                <a:cs typeface="Times New Roman" panose="02020603050405020304" pitchFamily="18" charset="0"/>
              </a:rPr>
              <a:t>	Harpalyce, volucremque fuga praevertitur Hebrum.</a:t>
            </a:r>
          </a:p>
          <a:p>
            <a:pPr>
              <a:lnSpc>
                <a:spcPct val="200000"/>
              </a:lnSpc>
            </a:pPr>
            <a:r>
              <a:rPr lang="pt-BR" sz="2800" dirty="0">
                <a:ea typeface="Calibri" panose="020F0502020204030204" pitchFamily="34" charset="0"/>
                <a:cs typeface="Times New Roman" panose="02020603050405020304" pitchFamily="18" charset="0"/>
              </a:rPr>
              <a:t>	Namque umeris de more habilem suspenderat arcum</a:t>
            </a:r>
          </a:p>
          <a:p>
            <a:pPr>
              <a:lnSpc>
                <a:spcPct val="200000"/>
              </a:lnSpc>
            </a:pPr>
            <a:r>
              <a:rPr lang="pt-BR" sz="2800" dirty="0">
                <a:ea typeface="Calibri" panose="020F0502020204030204" pitchFamily="34" charset="0"/>
                <a:cs typeface="Times New Roman" panose="02020603050405020304" pitchFamily="18" charset="0"/>
              </a:rPr>
              <a:t>	venatrix, dederatque comam diffundere ventis,</a:t>
            </a:r>
          </a:p>
          <a:p>
            <a:pPr>
              <a:lnSpc>
                <a:spcPct val="200000"/>
              </a:lnSpc>
            </a:pPr>
            <a:r>
              <a:rPr lang="pt-BR" sz="2800" dirty="0">
                <a:ea typeface="Calibri" panose="020F0502020204030204" pitchFamily="34" charset="0"/>
                <a:cs typeface="Times New Roman" panose="02020603050405020304" pitchFamily="18" charset="0"/>
              </a:rPr>
              <a:t>320	nuda genu, nodoque sinus collecta fluentis.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a. </a:t>
            </a:r>
            <a:r>
              <a:rPr lang="nl-NL" sz="2000" dirty="0">
                <a:solidFill>
                  <a:schemeClr val="bg1"/>
                </a:solidFill>
              </a:rPr>
              <a:t>Aeneas en </a:t>
            </a:r>
            <a:r>
              <a:rPr lang="nl-NL" sz="2000" dirty="0" err="1">
                <a:solidFill>
                  <a:schemeClr val="bg1"/>
                </a:solidFill>
              </a:rPr>
              <a:t>Achates</a:t>
            </a:r>
            <a:r>
              <a:rPr lang="nl-NL" sz="2000" dirty="0">
                <a:solidFill>
                  <a:schemeClr val="bg1"/>
                </a:solidFill>
              </a:rPr>
              <a:t> gaan op onderzoek en ontmoeten een jonge jageres (p.40); 314 - 320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5795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Ac prior, ‘Heus’, inquit, ‘iuvenes, monstrate, mearum</a:t>
            </a:r>
          </a:p>
          <a:p>
            <a:pPr>
              <a:lnSpc>
                <a:spcPct val="200000"/>
              </a:lnSpc>
            </a:pPr>
            <a:r>
              <a:rPr lang="pt-BR" sz="2800" dirty="0">
                <a:ea typeface="Calibri" panose="020F0502020204030204" pitchFamily="34" charset="0"/>
                <a:cs typeface="Times New Roman" panose="02020603050405020304" pitchFamily="18" charset="0"/>
              </a:rPr>
              <a:t>	vidistis si quam hic errantem forte sororum,</a:t>
            </a:r>
          </a:p>
          <a:p>
            <a:pPr>
              <a:lnSpc>
                <a:spcPct val="200000"/>
              </a:lnSpc>
            </a:pPr>
            <a:r>
              <a:rPr lang="pt-BR" sz="2800" dirty="0">
                <a:ea typeface="Calibri" panose="020F0502020204030204" pitchFamily="34" charset="0"/>
                <a:cs typeface="Times New Roman" panose="02020603050405020304" pitchFamily="18" charset="0"/>
              </a:rPr>
              <a:t>	succinctam pharetra et maculosae tegmine lyncis,</a:t>
            </a:r>
          </a:p>
          <a:p>
            <a:pPr>
              <a:lnSpc>
                <a:spcPct val="200000"/>
              </a:lnSpc>
            </a:pPr>
            <a:r>
              <a:rPr lang="pt-BR" sz="2800" dirty="0">
                <a:ea typeface="Calibri" panose="020F0502020204030204" pitchFamily="34" charset="0"/>
                <a:cs typeface="Times New Roman" panose="02020603050405020304" pitchFamily="18" charset="0"/>
              </a:rPr>
              <a:t>	aut spumantis apri cursum clamore prementem.’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 </a:t>
            </a:r>
            <a:r>
              <a:rPr lang="nl-NL" sz="2000" dirty="0">
                <a:solidFill>
                  <a:schemeClr val="bg1"/>
                </a:solidFill>
              </a:rPr>
              <a:t>Aeneas vraagt de jageres om hulp (p.42); 321 - 324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5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37</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325	Sic Venus et Veneris contra sic filius orsus: </a:t>
            </a:r>
          </a:p>
          <a:p>
            <a:pPr>
              <a:lnSpc>
                <a:spcPct val="200000"/>
              </a:lnSpc>
            </a:pPr>
            <a:r>
              <a:rPr lang="pt-BR" sz="2800" dirty="0">
                <a:ea typeface="Calibri" panose="020F0502020204030204" pitchFamily="34" charset="0"/>
                <a:cs typeface="Times New Roman" panose="02020603050405020304" pitchFamily="18" charset="0"/>
              </a:rPr>
              <a:t>	‘Nulla tuarum audita mihi neque visa sororum,</a:t>
            </a:r>
          </a:p>
          <a:p>
            <a:pPr>
              <a:lnSpc>
                <a:spcPct val="200000"/>
              </a:lnSpc>
            </a:pPr>
            <a:r>
              <a:rPr lang="pt-BR" sz="2800" dirty="0">
                <a:ea typeface="Calibri" panose="020F0502020204030204" pitchFamily="34" charset="0"/>
                <a:cs typeface="Times New Roman" panose="02020603050405020304" pitchFamily="18" charset="0"/>
              </a:rPr>
              <a:t>	o quam te memorem, virgo? Namque haud tibi vultus</a:t>
            </a:r>
          </a:p>
          <a:p>
            <a:pPr>
              <a:lnSpc>
                <a:spcPct val="200000"/>
              </a:lnSpc>
            </a:pPr>
            <a:r>
              <a:rPr lang="pt-BR" sz="2800" dirty="0">
                <a:ea typeface="Calibri" panose="020F0502020204030204" pitchFamily="34" charset="0"/>
                <a:cs typeface="Times New Roman" panose="02020603050405020304" pitchFamily="18" charset="0"/>
              </a:rPr>
              <a:t>	mortalis, nec vox hominem sonat; o, dea certe</a:t>
            </a:r>
          </a:p>
          <a:p>
            <a:pPr>
              <a:lnSpc>
                <a:spcPct val="200000"/>
              </a:lnSpc>
            </a:pPr>
            <a:r>
              <a:rPr lang="pt-BR" sz="2800" dirty="0">
                <a:ea typeface="Calibri" panose="020F0502020204030204" pitchFamily="34" charset="0"/>
                <a:cs typeface="Times New Roman" panose="02020603050405020304" pitchFamily="18" charset="0"/>
              </a:rPr>
              <a:t>	(an Phoebi soror? an Nympharum sanguinis una?),...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a:t>
            </a:r>
            <a:r>
              <a:rPr lang="nl-NL" sz="2400" dirty="0">
                <a:solidFill>
                  <a:schemeClr val="bg1"/>
                </a:solidFill>
              </a:rPr>
              <a:t> </a:t>
            </a:r>
            <a:r>
              <a:rPr lang="nl-NL" sz="2000" dirty="0">
                <a:solidFill>
                  <a:schemeClr val="bg1"/>
                </a:solidFill>
              </a:rPr>
              <a:t>Aeneas vraagt de jageres om hulp (p.42); 325 - 329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3480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330	... sis felix, nostrumque leves, quaecumque, laborem, </a:t>
            </a:r>
          </a:p>
          <a:p>
            <a:pPr>
              <a:lnSpc>
                <a:spcPct val="200000"/>
              </a:lnSpc>
            </a:pPr>
            <a:r>
              <a:rPr lang="pt-BR" sz="2800" dirty="0">
                <a:ea typeface="Calibri" panose="020F0502020204030204" pitchFamily="34" charset="0"/>
                <a:cs typeface="Times New Roman" panose="02020603050405020304" pitchFamily="18" charset="0"/>
              </a:rPr>
              <a:t>	et, quo sub caelo tandem, quibus orbis in oris</a:t>
            </a:r>
          </a:p>
          <a:p>
            <a:pPr>
              <a:lnSpc>
                <a:spcPct val="200000"/>
              </a:lnSpc>
            </a:pPr>
            <a:r>
              <a:rPr lang="pt-BR" sz="2800" dirty="0">
                <a:ea typeface="Calibri" panose="020F0502020204030204" pitchFamily="34" charset="0"/>
                <a:cs typeface="Times New Roman" panose="02020603050405020304" pitchFamily="18" charset="0"/>
              </a:rPr>
              <a:t>	iactemur, doceas: ignari hominumque locorumque</a:t>
            </a:r>
          </a:p>
          <a:p>
            <a:pPr>
              <a:lnSpc>
                <a:spcPct val="200000"/>
              </a:lnSpc>
            </a:pPr>
            <a:r>
              <a:rPr lang="pt-BR" sz="2800" dirty="0">
                <a:ea typeface="Calibri" panose="020F0502020204030204" pitchFamily="34" charset="0"/>
                <a:cs typeface="Times New Roman" panose="02020603050405020304" pitchFamily="18" charset="0"/>
              </a:rPr>
              <a:t>	erramus, vento huc vastis et fluctibus acti.</a:t>
            </a:r>
          </a:p>
          <a:p>
            <a:pPr>
              <a:lnSpc>
                <a:spcPct val="200000"/>
              </a:lnSpc>
            </a:pPr>
            <a:r>
              <a:rPr lang="pt-BR" sz="2800" dirty="0">
                <a:ea typeface="Calibri" panose="020F0502020204030204" pitchFamily="34" charset="0"/>
                <a:cs typeface="Times New Roman" panose="02020603050405020304" pitchFamily="18" charset="0"/>
              </a:rPr>
              <a:t>	Multa tibi ante aras nostra cadet hostia dextra.’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b.</a:t>
            </a:r>
            <a:r>
              <a:rPr lang="nl-NL" sz="2400" dirty="0">
                <a:solidFill>
                  <a:schemeClr val="bg1"/>
                </a:solidFill>
              </a:rPr>
              <a:t> </a:t>
            </a:r>
            <a:r>
              <a:rPr lang="nl-NL" sz="2000" dirty="0">
                <a:solidFill>
                  <a:schemeClr val="bg1"/>
                </a:solidFill>
              </a:rPr>
              <a:t>Aeneas vraagt de jageres om hulp (p.42); 330 - 334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840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39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335	Tum Venus: ‘Haud equidem tali me dignor honore; </a:t>
            </a:r>
          </a:p>
          <a:p>
            <a:pPr>
              <a:lnSpc>
                <a:spcPct val="200000"/>
              </a:lnSpc>
            </a:pPr>
            <a:r>
              <a:rPr lang="pt-BR" sz="2800" spc="400" dirty="0">
                <a:ea typeface="Calibri" panose="020F0502020204030204" pitchFamily="34" charset="0"/>
                <a:cs typeface="Times New Roman" panose="02020603050405020304" pitchFamily="18" charset="0"/>
              </a:rPr>
              <a:t>	virginibus Tyriis mos est gestare pharetram</a:t>
            </a:r>
          </a:p>
          <a:p>
            <a:pPr>
              <a:lnSpc>
                <a:spcPct val="200000"/>
              </a:lnSpc>
            </a:pPr>
            <a:r>
              <a:rPr lang="pt-BR" sz="2800" spc="400" dirty="0">
                <a:ea typeface="Calibri" panose="020F0502020204030204" pitchFamily="34" charset="0"/>
                <a:cs typeface="Times New Roman" panose="02020603050405020304" pitchFamily="18" charset="0"/>
              </a:rPr>
              <a:t>	purpureoque alte suras vincire cothurno.</a:t>
            </a:r>
          </a:p>
          <a:p>
            <a:pPr>
              <a:lnSpc>
                <a:spcPct val="200000"/>
              </a:lnSpc>
            </a:pPr>
            <a:r>
              <a:rPr lang="pt-BR" sz="2800" spc="400" dirty="0">
                <a:ea typeface="Calibri" panose="020F0502020204030204" pitchFamily="34" charset="0"/>
                <a:cs typeface="Times New Roman" panose="02020603050405020304" pitchFamily="18" charset="0"/>
              </a:rPr>
              <a:t>	Punica regna vides, Tyrios et Agenoris urbem;</a:t>
            </a:r>
          </a:p>
          <a:p>
            <a:pPr>
              <a:lnSpc>
                <a:spcPct val="200000"/>
              </a:lnSpc>
            </a:pPr>
            <a:r>
              <a:rPr lang="pt-BR" sz="2800" spc="400" dirty="0">
                <a:ea typeface="Calibri" panose="020F0502020204030204" pitchFamily="34" charset="0"/>
                <a:cs typeface="Times New Roman" panose="02020603050405020304" pitchFamily="18" charset="0"/>
              </a:rPr>
              <a:t>	sed fines Libyci, genus intractabile bello.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335 - 339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34561EFA-2B02-44A4-A671-0778478E0CC9}"/>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99148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a:t>
            </a:fld>
            <a:endParaRPr lang="nl-NL" b="1">
              <a:solidFill>
                <a:srgbClr val="0070C0"/>
              </a:solidFill>
            </a:endParaRPr>
          </a:p>
        </p:txBody>
      </p:sp>
      <p:sp>
        <p:nvSpPr>
          <p:cNvPr id="4" name="Tekstvak 3"/>
          <p:cNvSpPr txBox="1"/>
          <p:nvPr/>
        </p:nvSpPr>
        <p:spPr>
          <a:xfrm>
            <a:off x="0" y="6602004"/>
            <a:ext cx="3649362" cy="276999"/>
          </a:xfrm>
          <a:prstGeom prst="rect">
            <a:avLst/>
          </a:prstGeom>
          <a:noFill/>
        </p:spPr>
        <p:txBody>
          <a:bodyPr wrap="square" rtlCol="0">
            <a:spAutoFit/>
          </a:bodyPr>
          <a:lstStyle/>
          <a:p>
            <a:r>
              <a:rPr lang="nl-NL" sz="1200">
                <a:solidFill>
                  <a:srgbClr val="C00000"/>
                </a:solidFill>
              </a:rPr>
              <a:t>* Indeling hoofdstukken gebaseerd op de </a:t>
            </a:r>
            <a:r>
              <a:rPr lang="nl-NL" sz="1200" err="1">
                <a:solidFill>
                  <a:srgbClr val="C00000"/>
                </a:solidFill>
              </a:rPr>
              <a:t>Eismabundel</a:t>
            </a:r>
            <a:endParaRPr lang="nl-NL" sz="1200">
              <a:solidFill>
                <a:srgbClr val="C00000"/>
              </a:solidFill>
            </a:endParaRPr>
          </a:p>
        </p:txBody>
      </p:sp>
      <p:sp>
        <p:nvSpPr>
          <p:cNvPr id="8" name="Tekstvak 7"/>
          <p:cNvSpPr txBox="1"/>
          <p:nvPr/>
        </p:nvSpPr>
        <p:spPr>
          <a:xfrm>
            <a:off x="237394" y="461665"/>
            <a:ext cx="11406214" cy="5447645"/>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nl-NL" sz="2800" dirty="0">
                <a:solidFill>
                  <a:srgbClr val="002060"/>
                </a:solidFill>
              </a:rPr>
              <a:t>Lees op het juiste moment de Nederlandse tekst van de theoretische hoofdstukken door (hoofdstuk* 1, 4, 7) met aan het eind steeds die aandachtspunten in de grijze blokken.</a:t>
            </a:r>
          </a:p>
          <a:p>
            <a:pPr marL="457200" indent="-457200">
              <a:spcBef>
                <a:spcPts val="600"/>
              </a:spcBef>
              <a:spcAft>
                <a:spcPts val="600"/>
              </a:spcAft>
              <a:buFont typeface="Wingdings" panose="05000000000000000000" pitchFamily="2" charset="2"/>
              <a:buChar char="§"/>
            </a:pPr>
            <a:r>
              <a:rPr lang="nl-NL" sz="2800" dirty="0">
                <a:solidFill>
                  <a:srgbClr val="002060"/>
                </a:solidFill>
              </a:rPr>
              <a:t>Lees op het juiste moment de voorvertaalde teksten (in diverse hoofdstukken) door. Dat mag redelijk oppervlakkig.</a:t>
            </a:r>
          </a:p>
          <a:p>
            <a:pPr marL="457200" indent="-457200">
              <a:spcBef>
                <a:spcPts val="600"/>
              </a:spcBef>
              <a:spcAft>
                <a:spcPts val="600"/>
              </a:spcAft>
              <a:buFont typeface="Wingdings" panose="05000000000000000000" pitchFamily="2" charset="2"/>
              <a:buChar char="§"/>
            </a:pPr>
            <a:r>
              <a:rPr lang="nl-NL" sz="2800" dirty="0">
                <a:solidFill>
                  <a:srgbClr val="002060"/>
                </a:solidFill>
              </a:rPr>
              <a:t>Lees altijd de inleidende Nederlandse tekst bij een verhaal goed door.</a:t>
            </a:r>
          </a:p>
          <a:p>
            <a:pPr marL="457200" indent="-457200">
              <a:spcBef>
                <a:spcPts val="600"/>
              </a:spcBef>
              <a:spcAft>
                <a:spcPts val="600"/>
              </a:spcAft>
              <a:buFont typeface="Wingdings" panose="05000000000000000000" pitchFamily="2" charset="2"/>
              <a:buChar char="§"/>
            </a:pPr>
            <a:r>
              <a:rPr lang="nl-NL" sz="2800" dirty="0">
                <a:solidFill>
                  <a:srgbClr val="002060"/>
                </a:solidFill>
              </a:rPr>
              <a:t>Na de Latijnse teksten staan begripsvragen. Beantwoorden, altijd. Ook na voorvertaalde passages staan vragen. Ook beantwoorden, ook altijd.</a:t>
            </a:r>
          </a:p>
          <a:p>
            <a:pPr marL="457200" indent="-457200">
              <a:spcBef>
                <a:spcPts val="600"/>
              </a:spcBef>
              <a:spcAft>
                <a:spcPts val="600"/>
              </a:spcAft>
              <a:buFont typeface="Wingdings" panose="05000000000000000000" pitchFamily="2" charset="2"/>
              <a:buChar char="§"/>
            </a:pPr>
            <a:r>
              <a:rPr lang="nl-NL" sz="2800" dirty="0">
                <a:solidFill>
                  <a:srgbClr val="002060"/>
                </a:solidFill>
              </a:rPr>
              <a:t>Hele nuttige vragen over het hele pensum (=alle Latijnse teksten die je moet lezen, leren en beheersen) staan achteraan in hoofdstuk 11 (p.176). Inderdaad, alle 21 beantwoorden.</a:t>
            </a:r>
          </a:p>
        </p:txBody>
      </p:sp>
      <p:sp>
        <p:nvSpPr>
          <p:cNvPr id="10" name="Tekstvak 9">
            <a:extLst>
              <a:ext uri="{FF2B5EF4-FFF2-40B4-BE49-F238E27FC236}">
                <a16:creationId xmlns:a16="http://schemas.microsoft.com/office/drawing/2014/main" id="{79391C5C-1C7A-4F3D-BD8B-8B37357FD7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Wat moet je allemaal doen? Veel lezen sowieso!</a:t>
            </a:r>
          </a:p>
        </p:txBody>
      </p:sp>
    </p:spTree>
    <p:extLst>
      <p:ext uri="{BB962C8B-B14F-4D97-AF65-F5344CB8AC3E}">
        <p14:creationId xmlns:p14="http://schemas.microsoft.com/office/powerpoint/2010/main" val="203725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40</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335	Tum Venus: ‘Haud equidem tali me dignor honore; </a:t>
            </a:r>
          </a:p>
          <a:p>
            <a:pPr>
              <a:lnSpc>
                <a:spcPct val="200000"/>
              </a:lnSpc>
            </a:pPr>
            <a:r>
              <a:rPr lang="pt-BR" sz="2800" spc="400" dirty="0">
                <a:ea typeface="Calibri" panose="020F0502020204030204" pitchFamily="34" charset="0"/>
                <a:cs typeface="Times New Roman" panose="02020603050405020304" pitchFamily="18" charset="0"/>
              </a:rPr>
              <a:t>	virginibus Tyriis mos est gestare pharetram</a:t>
            </a:r>
          </a:p>
          <a:p>
            <a:pPr>
              <a:lnSpc>
                <a:spcPct val="200000"/>
              </a:lnSpc>
            </a:pPr>
            <a:r>
              <a:rPr lang="pt-BR" sz="2800" spc="400" dirty="0">
                <a:ea typeface="Calibri" panose="020F0502020204030204" pitchFamily="34" charset="0"/>
                <a:cs typeface="Times New Roman" panose="02020603050405020304" pitchFamily="18" charset="0"/>
              </a:rPr>
              <a:t>	purpureoque alte suras vincire cothurno.</a:t>
            </a:r>
          </a:p>
          <a:p>
            <a:pPr>
              <a:lnSpc>
                <a:spcPct val="200000"/>
              </a:lnSpc>
            </a:pPr>
            <a:r>
              <a:rPr lang="pt-BR" sz="2800" spc="400" dirty="0">
                <a:ea typeface="Calibri" panose="020F0502020204030204" pitchFamily="34" charset="0"/>
                <a:cs typeface="Times New Roman" panose="02020603050405020304" pitchFamily="18" charset="0"/>
              </a:rPr>
              <a:t>	Punica regna vides, Tyrios et Agenoris urbem;</a:t>
            </a:r>
          </a:p>
          <a:p>
            <a:pPr>
              <a:lnSpc>
                <a:spcPct val="200000"/>
              </a:lnSpc>
            </a:pPr>
            <a:r>
              <a:rPr lang="pt-BR" sz="2800" spc="400" dirty="0">
                <a:ea typeface="Calibri" panose="020F0502020204030204" pitchFamily="34" charset="0"/>
                <a:cs typeface="Times New Roman" panose="02020603050405020304" pitchFamily="18" charset="0"/>
              </a:rPr>
              <a:t>	sed fines Libyci, genus intractabile bello.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335 - 339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57415E2-EAC4-4887-B47E-06135A8BDEA9}"/>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82599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41</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340	Imperium Dido Tyria regit urbe profecta, </a:t>
            </a:r>
          </a:p>
          <a:p>
            <a:pPr>
              <a:lnSpc>
                <a:spcPct val="200000"/>
              </a:lnSpc>
            </a:pPr>
            <a:r>
              <a:rPr lang="pt-BR" sz="2800" dirty="0">
                <a:ea typeface="Calibri" panose="020F0502020204030204" pitchFamily="34" charset="0"/>
                <a:cs typeface="Times New Roman" panose="02020603050405020304" pitchFamily="18" charset="0"/>
              </a:rPr>
              <a:t>	germanum fugiens. Longa est iniuria, longae</a:t>
            </a:r>
          </a:p>
          <a:p>
            <a:pPr>
              <a:lnSpc>
                <a:spcPct val="200000"/>
              </a:lnSpc>
            </a:pPr>
            <a:r>
              <a:rPr lang="pt-BR" sz="2800" dirty="0">
                <a:ea typeface="Calibri" panose="020F0502020204030204" pitchFamily="34" charset="0"/>
                <a:cs typeface="Times New Roman" panose="02020603050405020304" pitchFamily="18" charset="0"/>
              </a:rPr>
              <a:t>	ambages; sed summa sequar fastigia rerum.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340 - 342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0755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42</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Huic coniunx Sychaeus erat, ditissimus auri</a:t>
            </a:r>
          </a:p>
          <a:p>
            <a:pPr>
              <a:lnSpc>
                <a:spcPct val="200000"/>
              </a:lnSpc>
            </a:pPr>
            <a:r>
              <a:rPr lang="pt-BR" sz="2800" dirty="0">
                <a:ea typeface="Calibri" panose="020F0502020204030204" pitchFamily="34" charset="0"/>
                <a:cs typeface="Times New Roman" panose="02020603050405020304" pitchFamily="18" charset="0"/>
              </a:rPr>
              <a:t>	Phoenicum, et magno miserae dilectus amore,</a:t>
            </a:r>
          </a:p>
          <a:p>
            <a:pPr>
              <a:lnSpc>
                <a:spcPct val="200000"/>
              </a:lnSpc>
            </a:pPr>
            <a:r>
              <a:rPr lang="pt-BR" sz="2800" dirty="0">
                <a:ea typeface="Calibri" panose="020F0502020204030204" pitchFamily="34" charset="0"/>
                <a:cs typeface="Times New Roman" panose="02020603050405020304" pitchFamily="18" charset="0"/>
              </a:rPr>
              <a:t>345	cui pater intactam dederat, primisque iugarat</a:t>
            </a:r>
          </a:p>
          <a:p>
            <a:pPr>
              <a:lnSpc>
                <a:spcPct val="200000"/>
              </a:lnSpc>
            </a:pPr>
            <a:r>
              <a:rPr lang="pt-BR" sz="2800" dirty="0">
                <a:ea typeface="Calibri" panose="020F0502020204030204" pitchFamily="34" charset="0"/>
                <a:cs typeface="Times New Roman" panose="02020603050405020304" pitchFamily="18" charset="0"/>
              </a:rPr>
              <a:t>	ominibus. Sed regna Tyri germanus habebat</a:t>
            </a:r>
          </a:p>
          <a:p>
            <a:pPr>
              <a:lnSpc>
                <a:spcPct val="200000"/>
              </a:lnSpc>
            </a:pPr>
            <a:r>
              <a:rPr lang="pt-BR" sz="2800" dirty="0">
                <a:ea typeface="Calibri" panose="020F0502020204030204" pitchFamily="34" charset="0"/>
                <a:cs typeface="Times New Roman" panose="02020603050405020304" pitchFamily="18" charset="0"/>
              </a:rPr>
              <a:t>	Pygmalion, scelere ante alios immanior omnis.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343 - 347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24818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43</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Quos inter medius venit furor. Ille Sychaeum</a:t>
            </a:r>
          </a:p>
          <a:p>
            <a:pPr>
              <a:lnSpc>
                <a:spcPct val="200000"/>
              </a:lnSpc>
            </a:pPr>
            <a:r>
              <a:rPr lang="pt-BR" sz="2800" spc="400" dirty="0">
                <a:ea typeface="Calibri" panose="020F0502020204030204" pitchFamily="34" charset="0"/>
                <a:cs typeface="Times New Roman" panose="02020603050405020304" pitchFamily="18" charset="0"/>
              </a:rPr>
              <a:t>	impius ante aras, atque auri caecus amore,</a:t>
            </a:r>
          </a:p>
          <a:p>
            <a:pPr>
              <a:lnSpc>
                <a:spcPct val="200000"/>
              </a:lnSpc>
            </a:pPr>
            <a:r>
              <a:rPr lang="pt-BR" sz="2800" spc="400" dirty="0">
                <a:ea typeface="Calibri" panose="020F0502020204030204" pitchFamily="34" charset="0"/>
                <a:cs typeface="Times New Roman" panose="02020603050405020304" pitchFamily="18" charset="0"/>
              </a:rPr>
              <a:t>350	clam ferro incautum superat, securus amorum</a:t>
            </a:r>
          </a:p>
          <a:p>
            <a:pPr>
              <a:lnSpc>
                <a:spcPct val="200000"/>
              </a:lnSpc>
            </a:pPr>
            <a:r>
              <a:rPr lang="pt-BR" sz="2800" spc="400" dirty="0">
                <a:ea typeface="Calibri" panose="020F0502020204030204" pitchFamily="34" charset="0"/>
                <a:cs typeface="Times New Roman" panose="02020603050405020304" pitchFamily="18" charset="0"/>
              </a:rPr>
              <a:t>	germanae; factumque diu celavit, et aegram,</a:t>
            </a:r>
          </a:p>
          <a:p>
            <a:pPr>
              <a:lnSpc>
                <a:spcPct val="200000"/>
              </a:lnSpc>
            </a:pPr>
            <a:r>
              <a:rPr lang="pt-BR" sz="2800" spc="400" dirty="0">
                <a:ea typeface="Calibri" panose="020F0502020204030204" pitchFamily="34" charset="0"/>
                <a:cs typeface="Times New Roman" panose="02020603050405020304" pitchFamily="18" charset="0"/>
              </a:rPr>
              <a:t>	multa malus simulans, vana spe lusit amantem.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348 - 352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606167CB-A04B-4747-8AC3-6A8826BCA967}"/>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098634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Quos inter medius venit furor. Ille Sychaeum</a:t>
            </a:r>
          </a:p>
          <a:p>
            <a:pPr>
              <a:lnSpc>
                <a:spcPct val="200000"/>
              </a:lnSpc>
            </a:pPr>
            <a:r>
              <a:rPr lang="pt-BR" sz="2800" spc="400" dirty="0">
                <a:ea typeface="Calibri" panose="020F0502020204030204" pitchFamily="34" charset="0"/>
                <a:cs typeface="Times New Roman" panose="02020603050405020304" pitchFamily="18" charset="0"/>
              </a:rPr>
              <a:t>	impius ante aras, atque auri caecus amore,</a:t>
            </a:r>
          </a:p>
          <a:p>
            <a:pPr>
              <a:lnSpc>
                <a:spcPct val="200000"/>
              </a:lnSpc>
            </a:pPr>
            <a:r>
              <a:rPr lang="pt-BR" sz="2800" spc="400" dirty="0">
                <a:ea typeface="Calibri" panose="020F0502020204030204" pitchFamily="34" charset="0"/>
                <a:cs typeface="Times New Roman" panose="02020603050405020304" pitchFamily="18" charset="0"/>
              </a:rPr>
              <a:t>350	clam ferro incautum superat, securus amorum</a:t>
            </a:r>
          </a:p>
          <a:p>
            <a:pPr>
              <a:lnSpc>
                <a:spcPct val="200000"/>
              </a:lnSpc>
            </a:pPr>
            <a:r>
              <a:rPr lang="pt-BR" sz="2800" spc="400" dirty="0">
                <a:ea typeface="Calibri" panose="020F0502020204030204" pitchFamily="34" charset="0"/>
                <a:cs typeface="Times New Roman" panose="02020603050405020304" pitchFamily="18" charset="0"/>
              </a:rPr>
              <a:t>	germanae; factumque diu celavit, et aegram,</a:t>
            </a:r>
          </a:p>
          <a:p>
            <a:pPr>
              <a:lnSpc>
                <a:spcPct val="200000"/>
              </a:lnSpc>
            </a:pPr>
            <a:r>
              <a:rPr lang="pt-BR" sz="2800" spc="400" dirty="0">
                <a:ea typeface="Calibri" panose="020F0502020204030204" pitchFamily="34" charset="0"/>
                <a:cs typeface="Times New Roman" panose="02020603050405020304" pitchFamily="18" charset="0"/>
              </a:rPr>
              <a:t>	multa malus simulans, vana spe lusit amantem.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c.</a:t>
            </a:r>
            <a:r>
              <a:rPr lang="nl-NL" sz="2400" dirty="0">
                <a:solidFill>
                  <a:schemeClr val="bg1"/>
                </a:solidFill>
              </a:rPr>
              <a:t> </a:t>
            </a:r>
            <a:r>
              <a:rPr lang="nl-NL" sz="2000" dirty="0" err="1">
                <a:solidFill>
                  <a:schemeClr val="bg1"/>
                </a:solidFill>
              </a:rPr>
              <a:t>Dido’s</a:t>
            </a:r>
            <a:r>
              <a:rPr lang="nl-NL" sz="2000" dirty="0">
                <a:solidFill>
                  <a:schemeClr val="bg1"/>
                </a:solidFill>
              </a:rPr>
              <a:t> broer </a:t>
            </a:r>
            <a:r>
              <a:rPr lang="nl-NL" sz="2000" dirty="0" err="1">
                <a:solidFill>
                  <a:schemeClr val="bg1"/>
                </a:solidFill>
              </a:rPr>
              <a:t>Pygmalion</a:t>
            </a:r>
            <a:r>
              <a:rPr lang="nl-NL" sz="2000" dirty="0">
                <a:solidFill>
                  <a:schemeClr val="bg1"/>
                </a:solidFill>
              </a:rPr>
              <a:t> heeft haar echtgenoot </a:t>
            </a:r>
            <a:r>
              <a:rPr lang="nl-NL" sz="2000" dirty="0" err="1">
                <a:solidFill>
                  <a:schemeClr val="bg1"/>
                </a:solidFill>
              </a:rPr>
              <a:t>Sychaeus</a:t>
            </a:r>
            <a:r>
              <a:rPr lang="nl-NL" sz="2000" dirty="0">
                <a:solidFill>
                  <a:schemeClr val="bg1"/>
                </a:solidFill>
              </a:rPr>
              <a:t> vermoord (p.44); 348 - 352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B52318E-5F10-407F-BBCF-CF3FED401B00}"/>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930538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45</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Ipsa sed in somnis inhumati venit imago</a:t>
            </a:r>
          </a:p>
          <a:p>
            <a:pPr>
              <a:lnSpc>
                <a:spcPct val="200000"/>
              </a:lnSpc>
            </a:pPr>
            <a:r>
              <a:rPr lang="pt-BR" sz="2800" dirty="0">
                <a:ea typeface="Calibri" panose="020F0502020204030204" pitchFamily="34" charset="0"/>
                <a:cs typeface="Times New Roman" panose="02020603050405020304" pitchFamily="18" charset="0"/>
              </a:rPr>
              <a:t>	coniugis, ora modis attollens pallida miris;</a:t>
            </a:r>
          </a:p>
          <a:p>
            <a:pPr>
              <a:lnSpc>
                <a:spcPct val="200000"/>
              </a:lnSpc>
            </a:pPr>
            <a:r>
              <a:rPr lang="pt-BR" sz="2800" dirty="0">
                <a:ea typeface="Calibri" panose="020F0502020204030204" pitchFamily="34" charset="0"/>
                <a:cs typeface="Times New Roman" panose="02020603050405020304" pitchFamily="18" charset="0"/>
              </a:rPr>
              <a:t>355	crudelis aras traiectaque pectora ferro</a:t>
            </a:r>
          </a:p>
          <a:p>
            <a:pPr>
              <a:lnSpc>
                <a:spcPct val="200000"/>
              </a:lnSpc>
            </a:pPr>
            <a:r>
              <a:rPr lang="pt-BR" sz="2800" dirty="0">
                <a:ea typeface="Calibri" panose="020F0502020204030204" pitchFamily="34" charset="0"/>
                <a:cs typeface="Times New Roman" panose="02020603050405020304" pitchFamily="18" charset="0"/>
              </a:rPr>
              <a:t>	nudavit, caecumque domus scelus omne retexit.</a:t>
            </a:r>
          </a:p>
          <a:p>
            <a:pPr>
              <a:lnSpc>
                <a:spcPct val="200000"/>
              </a:lnSpc>
            </a:pPr>
            <a:r>
              <a:rPr lang="pt-BR" sz="2800" dirty="0">
                <a:ea typeface="Calibri" panose="020F0502020204030204" pitchFamily="34" charset="0"/>
                <a:cs typeface="Times New Roman" panose="02020603050405020304" pitchFamily="18" charset="0"/>
              </a:rPr>
              <a:t>	Tum celerare fugam patriaque excedere suadet,</a:t>
            </a:r>
          </a:p>
          <a:p>
            <a:pPr>
              <a:lnSpc>
                <a:spcPct val="200000"/>
              </a:lnSpc>
            </a:pPr>
            <a:r>
              <a:rPr lang="pt-BR" sz="2800" dirty="0">
                <a:ea typeface="Calibri" panose="020F0502020204030204" pitchFamily="34" charset="0"/>
                <a:cs typeface="Times New Roman" panose="02020603050405020304" pitchFamily="18" charset="0"/>
              </a:rPr>
              <a:t>	auxiliumque viae veteres tellure recludit</a:t>
            </a:r>
          </a:p>
          <a:p>
            <a:pPr>
              <a:lnSpc>
                <a:spcPct val="200000"/>
              </a:lnSpc>
            </a:pPr>
            <a:r>
              <a:rPr lang="pt-BR" sz="2800" dirty="0">
                <a:ea typeface="Calibri" panose="020F0502020204030204" pitchFamily="34" charset="0"/>
                <a:cs typeface="Times New Roman" panose="02020603050405020304" pitchFamily="18" charset="0"/>
              </a:rPr>
              <a:t>	thesauros, ignotum argenti pondus et auri.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353 - 359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34249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46</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360	His commota fugam Dido sociosque parabat. </a:t>
            </a:r>
          </a:p>
          <a:p>
            <a:pPr>
              <a:lnSpc>
                <a:spcPct val="200000"/>
              </a:lnSpc>
            </a:pPr>
            <a:r>
              <a:rPr lang="pt-BR" sz="2800" dirty="0">
                <a:ea typeface="Calibri" panose="020F0502020204030204" pitchFamily="34" charset="0"/>
                <a:cs typeface="Times New Roman" panose="02020603050405020304" pitchFamily="18" charset="0"/>
              </a:rPr>
              <a:t>	Conveniunt, quibus aut odium crudele tyranni</a:t>
            </a:r>
          </a:p>
          <a:p>
            <a:pPr>
              <a:lnSpc>
                <a:spcPct val="200000"/>
              </a:lnSpc>
            </a:pPr>
            <a:r>
              <a:rPr lang="pt-BR" sz="2800" dirty="0">
                <a:ea typeface="Calibri" panose="020F0502020204030204" pitchFamily="34" charset="0"/>
                <a:cs typeface="Times New Roman" panose="02020603050405020304" pitchFamily="18" charset="0"/>
              </a:rPr>
              <a:t>	aut metus acer erat; navis, quae forte paratae,</a:t>
            </a:r>
          </a:p>
          <a:p>
            <a:pPr>
              <a:lnSpc>
                <a:spcPct val="200000"/>
              </a:lnSpc>
            </a:pPr>
            <a:r>
              <a:rPr lang="pt-BR" sz="2800" dirty="0">
                <a:ea typeface="Calibri" panose="020F0502020204030204" pitchFamily="34" charset="0"/>
                <a:cs typeface="Times New Roman" panose="02020603050405020304" pitchFamily="18" charset="0"/>
              </a:rPr>
              <a:t>	corripiunt, onerantque auro. Portantur avari</a:t>
            </a:r>
          </a:p>
          <a:p>
            <a:pPr>
              <a:lnSpc>
                <a:spcPct val="200000"/>
              </a:lnSpc>
            </a:pPr>
            <a:r>
              <a:rPr lang="pt-BR" sz="2800" dirty="0">
                <a:ea typeface="Calibri" panose="020F0502020204030204" pitchFamily="34" charset="0"/>
                <a:cs typeface="Times New Roman" panose="02020603050405020304" pitchFamily="18" charset="0"/>
              </a:rPr>
              <a:t>	Pygmalionis opes pelago; dux femina facti.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360 - 364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79850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47</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365	Devenere locos, ubi nunc ingentia cernes</a:t>
            </a:r>
          </a:p>
          <a:p>
            <a:pPr>
              <a:lnSpc>
                <a:spcPct val="200000"/>
              </a:lnSpc>
            </a:pPr>
            <a:r>
              <a:rPr lang="pt-BR" sz="2800" dirty="0">
                <a:ea typeface="Calibri" panose="020F0502020204030204" pitchFamily="34" charset="0"/>
                <a:cs typeface="Times New Roman" panose="02020603050405020304" pitchFamily="18" charset="0"/>
              </a:rPr>
              <a:t>	moenia surgentemque novae Karthaginis arcem,</a:t>
            </a:r>
          </a:p>
          <a:p>
            <a:pPr>
              <a:lnSpc>
                <a:spcPct val="200000"/>
              </a:lnSpc>
            </a:pPr>
            <a:r>
              <a:rPr lang="pt-BR" sz="2800" dirty="0">
                <a:ea typeface="Calibri" panose="020F0502020204030204" pitchFamily="34" charset="0"/>
                <a:cs typeface="Times New Roman" panose="02020603050405020304" pitchFamily="18" charset="0"/>
              </a:rPr>
              <a:t>	mercatique solum, facti de nomine Byrsam,</a:t>
            </a:r>
          </a:p>
          <a:p>
            <a:pPr>
              <a:lnSpc>
                <a:spcPct val="200000"/>
              </a:lnSpc>
            </a:pPr>
            <a:r>
              <a:rPr lang="pt-BR" sz="2800" dirty="0">
                <a:ea typeface="Calibri" panose="020F0502020204030204" pitchFamily="34" charset="0"/>
                <a:cs typeface="Times New Roman" panose="02020603050405020304" pitchFamily="18" charset="0"/>
              </a:rPr>
              <a:t>	taurino quantum possent circumdare tergo.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d.</a:t>
            </a:r>
            <a:r>
              <a:rPr lang="nl-NL" sz="2400" dirty="0">
                <a:solidFill>
                  <a:schemeClr val="bg1"/>
                </a:solidFill>
              </a:rPr>
              <a:t> </a:t>
            </a:r>
            <a:r>
              <a:rPr lang="nl-NL" sz="2000" dirty="0">
                <a:solidFill>
                  <a:schemeClr val="bg1"/>
                </a:solidFill>
              </a:rPr>
              <a:t>Dido c.s. vlucht met een grote schat naar Libië (p.46); 365 - 368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8830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48</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Sed vos qui tandem? Quibus aut venistis ab oris?</a:t>
            </a:r>
          </a:p>
          <a:p>
            <a:pPr>
              <a:lnSpc>
                <a:spcPct val="200000"/>
              </a:lnSpc>
            </a:pPr>
            <a:r>
              <a:rPr lang="pt-BR" sz="2800" dirty="0">
                <a:ea typeface="Calibri" panose="020F0502020204030204" pitchFamily="34" charset="0"/>
                <a:cs typeface="Times New Roman" panose="02020603050405020304" pitchFamily="18" charset="0"/>
              </a:rPr>
              <a:t>370	Quove tenetis iter?’ Quaerenti talibus ille</a:t>
            </a:r>
          </a:p>
          <a:p>
            <a:pPr>
              <a:lnSpc>
                <a:spcPct val="200000"/>
              </a:lnSpc>
            </a:pPr>
            <a:r>
              <a:rPr lang="pt-BR" sz="2800" dirty="0">
                <a:ea typeface="Calibri" panose="020F0502020204030204" pitchFamily="34" charset="0"/>
                <a:cs typeface="Times New Roman" panose="02020603050405020304" pitchFamily="18" charset="0"/>
              </a:rPr>
              <a:t>	suspirans, imoque trahens a pectore vocem: </a:t>
            </a:r>
          </a:p>
          <a:p>
            <a:pPr>
              <a:lnSpc>
                <a:spcPct val="200000"/>
              </a:lnSpc>
            </a:pPr>
            <a:r>
              <a:rPr lang="pt-BR" sz="2800" dirty="0">
                <a:ea typeface="Calibri" panose="020F0502020204030204" pitchFamily="34" charset="0"/>
                <a:cs typeface="Times New Roman" panose="02020603050405020304" pitchFamily="18" charset="0"/>
              </a:rPr>
              <a:t>	‘O dea, si prima repetens ab origine pergam,</a:t>
            </a:r>
          </a:p>
          <a:p>
            <a:pPr>
              <a:lnSpc>
                <a:spcPct val="200000"/>
              </a:lnSpc>
            </a:pPr>
            <a:r>
              <a:rPr lang="pt-BR" sz="2800" dirty="0">
                <a:ea typeface="Calibri" panose="020F0502020204030204" pitchFamily="34" charset="0"/>
                <a:cs typeface="Times New Roman" panose="02020603050405020304" pitchFamily="18" charset="0"/>
              </a:rPr>
              <a:t>	et vacet annalis nostrorum audire laborum,</a:t>
            </a:r>
          </a:p>
          <a:p>
            <a:pPr>
              <a:lnSpc>
                <a:spcPct val="200000"/>
              </a:lnSpc>
            </a:pPr>
            <a:r>
              <a:rPr lang="pt-BR" sz="2800" dirty="0">
                <a:ea typeface="Calibri" panose="020F0502020204030204" pitchFamily="34" charset="0"/>
                <a:cs typeface="Times New Roman" panose="02020603050405020304" pitchFamily="18" charset="0"/>
              </a:rPr>
              <a:t>	ante diem clauso componet Vesper Olympo.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369 - 374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3619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49</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375	Nos Troia antiqua, si vestras forte per auris</a:t>
            </a:r>
          </a:p>
          <a:p>
            <a:pPr>
              <a:lnSpc>
                <a:spcPct val="200000"/>
              </a:lnSpc>
            </a:pPr>
            <a:r>
              <a:rPr lang="pt-BR" sz="2800" dirty="0">
                <a:ea typeface="Calibri" panose="020F0502020204030204" pitchFamily="34" charset="0"/>
                <a:cs typeface="Times New Roman" panose="02020603050405020304" pitchFamily="18" charset="0"/>
              </a:rPr>
              <a:t>	Troiae nomen iit, diversa per aequora vectos</a:t>
            </a:r>
          </a:p>
          <a:p>
            <a:pPr>
              <a:lnSpc>
                <a:spcPct val="200000"/>
              </a:lnSpc>
            </a:pPr>
            <a:r>
              <a:rPr lang="pt-BR" sz="2800" dirty="0">
                <a:ea typeface="Calibri" panose="020F0502020204030204" pitchFamily="34" charset="0"/>
                <a:cs typeface="Times New Roman" panose="02020603050405020304" pitchFamily="18" charset="0"/>
              </a:rPr>
              <a:t>	forte sua Libycis tempestas appulit oris.</a:t>
            </a:r>
          </a:p>
          <a:p>
            <a:pPr>
              <a:lnSpc>
                <a:spcPct val="200000"/>
              </a:lnSpc>
            </a:pPr>
            <a:r>
              <a:rPr lang="pt-BR" sz="2800" dirty="0">
                <a:ea typeface="Calibri" panose="020F0502020204030204" pitchFamily="34" charset="0"/>
                <a:cs typeface="Times New Roman" panose="02020603050405020304" pitchFamily="18" charset="0"/>
              </a:rPr>
              <a:t>	Sum pius Aeneas, raptos qui ex hoste penatis</a:t>
            </a:r>
          </a:p>
          <a:p>
            <a:pPr>
              <a:lnSpc>
                <a:spcPct val="200000"/>
              </a:lnSpc>
            </a:pPr>
            <a:r>
              <a:rPr lang="pt-BR" sz="2800" dirty="0">
                <a:ea typeface="Calibri" panose="020F0502020204030204" pitchFamily="34" charset="0"/>
                <a:cs typeface="Times New Roman" panose="02020603050405020304" pitchFamily="18" charset="0"/>
              </a:rPr>
              <a:t>	classe veho mecum, fama super aethera notus;</a:t>
            </a:r>
          </a:p>
          <a:p>
            <a:pPr>
              <a:lnSpc>
                <a:spcPct val="200000"/>
              </a:lnSpc>
            </a:pPr>
            <a:r>
              <a:rPr lang="pt-BR" sz="2800" dirty="0">
                <a:ea typeface="Calibri" panose="020F0502020204030204" pitchFamily="34" charset="0"/>
                <a:cs typeface="Times New Roman" panose="02020603050405020304" pitchFamily="18" charset="0"/>
              </a:rPr>
              <a:t>380	Italiam quaero patriam, et genus ab Iove summo. </a:t>
            </a:r>
          </a:p>
          <a:p>
            <a:pPr>
              <a:lnSpc>
                <a:spcPct val="200000"/>
              </a:lnSpc>
            </a:pPr>
            <a:endParaRPr lang="pt-BR" sz="2800" dirty="0">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375 - 380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959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a:t>
            </a:fld>
            <a:endParaRPr lang="nl-NL" b="1">
              <a:solidFill>
                <a:srgbClr val="0070C0"/>
              </a:solidFill>
            </a:endParaRPr>
          </a:p>
        </p:txBody>
      </p:sp>
      <p:sp>
        <p:nvSpPr>
          <p:cNvPr id="8" name="Tekstvak 7"/>
          <p:cNvSpPr txBox="1"/>
          <p:nvPr/>
        </p:nvSpPr>
        <p:spPr>
          <a:xfrm>
            <a:off x="237394" y="461665"/>
            <a:ext cx="11406214" cy="2862322"/>
          </a:xfrm>
          <a:prstGeom prst="rect">
            <a:avLst/>
          </a:prstGeom>
          <a:noFill/>
        </p:spPr>
        <p:txBody>
          <a:bodyPr wrap="square" rtlCol="0">
            <a:spAutoFit/>
          </a:bodyPr>
          <a:lstStyle/>
          <a:p>
            <a:pPr>
              <a:spcBef>
                <a:spcPts val="600"/>
              </a:spcBef>
              <a:spcAft>
                <a:spcPts val="600"/>
              </a:spcAft>
            </a:pPr>
            <a:r>
              <a:rPr lang="nl-NL" sz="2800" dirty="0">
                <a:solidFill>
                  <a:srgbClr val="002060"/>
                </a:solidFill>
              </a:rPr>
              <a:t>Superlatijn? Was da?</a:t>
            </a:r>
          </a:p>
          <a:p>
            <a:pPr>
              <a:spcBef>
                <a:spcPts val="600"/>
              </a:spcBef>
              <a:spcAft>
                <a:spcPts val="600"/>
              </a:spcAft>
            </a:pPr>
            <a:endParaRPr lang="nl-NL" sz="2800" dirty="0">
              <a:solidFill>
                <a:srgbClr val="002060"/>
              </a:solidFill>
            </a:endParaRPr>
          </a:p>
          <a:p>
            <a:pPr>
              <a:spcBef>
                <a:spcPts val="600"/>
              </a:spcBef>
              <a:spcAft>
                <a:spcPts val="600"/>
              </a:spcAft>
            </a:pPr>
            <a:endParaRPr lang="nl-NL" sz="2800" dirty="0">
              <a:solidFill>
                <a:srgbClr val="002060"/>
              </a:solidFill>
            </a:endParaRPr>
          </a:p>
          <a:p>
            <a:pPr>
              <a:spcBef>
                <a:spcPts val="600"/>
              </a:spcBef>
              <a:spcAft>
                <a:spcPts val="600"/>
              </a:spcAft>
            </a:pPr>
            <a:r>
              <a:rPr lang="nl-NL" sz="2800" dirty="0">
                <a:solidFill>
                  <a:srgbClr val="002060"/>
                </a:solidFill>
              </a:rPr>
              <a:t>Da’s ditte…</a:t>
            </a:r>
          </a:p>
          <a:p>
            <a:pPr>
              <a:spcBef>
                <a:spcPts val="600"/>
              </a:spcBef>
              <a:spcAft>
                <a:spcPts val="600"/>
              </a:spcAft>
            </a:pPr>
            <a:endParaRPr lang="nl-NL" sz="2800" dirty="0">
              <a:solidFill>
                <a:srgbClr val="002060"/>
              </a:solidFill>
            </a:endParaRPr>
          </a:p>
        </p:txBody>
      </p:sp>
      <p:sp>
        <p:nvSpPr>
          <p:cNvPr id="9" name="Tekstvak 8">
            <a:extLst>
              <a:ext uri="{FF2B5EF4-FFF2-40B4-BE49-F238E27FC236}">
                <a16:creationId xmlns:a16="http://schemas.microsoft.com/office/drawing/2014/main" id="{94811065-3BB0-4C79-884D-607226398D17}"/>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Website  www.superlatijn.nl</a:t>
            </a:r>
          </a:p>
        </p:txBody>
      </p:sp>
      <p:pic>
        <p:nvPicPr>
          <p:cNvPr id="11" name="Afbeelding 10">
            <a:extLst>
              <a:ext uri="{FF2B5EF4-FFF2-40B4-BE49-F238E27FC236}">
                <a16:creationId xmlns:a16="http://schemas.microsoft.com/office/drawing/2014/main" id="{968B63D6-6C0A-4E3B-ACC5-E96F5D31F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178" y="619064"/>
            <a:ext cx="8120399" cy="5934670"/>
          </a:xfrm>
          <a:prstGeom prst="rect">
            <a:avLst/>
          </a:prstGeom>
        </p:spPr>
      </p:pic>
    </p:spTree>
    <p:extLst>
      <p:ext uri="{BB962C8B-B14F-4D97-AF65-F5344CB8AC3E}">
        <p14:creationId xmlns:p14="http://schemas.microsoft.com/office/powerpoint/2010/main" val="2191489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50</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Bis denis Phrygium conscendi navibus aequor,</a:t>
            </a:r>
          </a:p>
          <a:p>
            <a:pPr>
              <a:lnSpc>
                <a:spcPct val="200000"/>
              </a:lnSpc>
            </a:pPr>
            <a:r>
              <a:rPr lang="pt-BR" sz="2800" dirty="0">
                <a:ea typeface="Calibri" panose="020F0502020204030204" pitchFamily="34" charset="0"/>
                <a:cs typeface="Times New Roman" panose="02020603050405020304" pitchFamily="18" charset="0"/>
              </a:rPr>
              <a:t>	matre dea monstrante viam, data fata secutus;</a:t>
            </a:r>
          </a:p>
          <a:p>
            <a:pPr>
              <a:lnSpc>
                <a:spcPct val="200000"/>
              </a:lnSpc>
            </a:pPr>
            <a:r>
              <a:rPr lang="pt-BR" sz="2800" dirty="0">
                <a:ea typeface="Calibri" panose="020F0502020204030204" pitchFamily="34" charset="0"/>
                <a:cs typeface="Times New Roman" panose="02020603050405020304" pitchFamily="18" charset="0"/>
              </a:rPr>
              <a:t>	vix septem convulsae undis Euroque supersunt.</a:t>
            </a:r>
          </a:p>
          <a:p>
            <a:pPr>
              <a:lnSpc>
                <a:spcPct val="200000"/>
              </a:lnSpc>
            </a:pPr>
            <a:r>
              <a:rPr lang="pt-BR" sz="2800" dirty="0">
                <a:ea typeface="Calibri" panose="020F0502020204030204" pitchFamily="34" charset="0"/>
                <a:cs typeface="Times New Roman" panose="02020603050405020304" pitchFamily="18" charset="0"/>
              </a:rPr>
              <a:t>	Ipse ignotus, egens, Libyae deserta peragro,</a:t>
            </a:r>
          </a:p>
          <a:p>
            <a:pPr>
              <a:lnSpc>
                <a:spcPct val="200000"/>
              </a:lnSpc>
            </a:pPr>
            <a:r>
              <a:rPr lang="pt-BR" sz="2800" dirty="0">
                <a:ea typeface="Calibri" panose="020F0502020204030204" pitchFamily="34" charset="0"/>
                <a:cs typeface="Times New Roman" panose="02020603050405020304" pitchFamily="18" charset="0"/>
              </a:rPr>
              <a:t>385	Europa atque Asia pulsus.’ Nec plura querentem</a:t>
            </a:r>
          </a:p>
          <a:p>
            <a:pPr>
              <a:lnSpc>
                <a:spcPct val="200000"/>
              </a:lnSpc>
            </a:pPr>
            <a:r>
              <a:rPr lang="pt-BR" sz="2800" dirty="0">
                <a:ea typeface="Calibri" panose="020F0502020204030204" pitchFamily="34" charset="0"/>
                <a:cs typeface="Times New Roman" panose="02020603050405020304" pitchFamily="18" charset="0"/>
              </a:rPr>
              <a:t>	passa Venus medio sic interfata dolore est: </a:t>
            </a:r>
          </a:p>
          <a:p>
            <a:pPr>
              <a:lnSpc>
                <a:spcPct val="200000"/>
              </a:lnSpc>
            </a:pPr>
            <a:endParaRPr lang="pt-BR" sz="2800" dirty="0">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e.</a:t>
            </a:r>
            <a:r>
              <a:rPr lang="nl-NL" sz="2400" dirty="0">
                <a:solidFill>
                  <a:schemeClr val="bg1"/>
                </a:solidFill>
              </a:rPr>
              <a:t> </a:t>
            </a:r>
            <a:r>
              <a:rPr lang="nl-NL" sz="2000" dirty="0">
                <a:solidFill>
                  <a:schemeClr val="bg1"/>
                </a:solidFill>
              </a:rPr>
              <a:t>Aeneas maakt zich bekend (p.48); 381 - 386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1026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51</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‘Quisquis es, haud, credo, invisus caelestibus auras</a:t>
            </a:r>
          </a:p>
          <a:p>
            <a:pPr>
              <a:lnSpc>
                <a:spcPct val="200000"/>
              </a:lnSpc>
            </a:pPr>
            <a:r>
              <a:rPr lang="pt-BR" sz="2800" spc="400" dirty="0">
                <a:ea typeface="Calibri" panose="020F0502020204030204" pitchFamily="34" charset="0"/>
                <a:cs typeface="Times New Roman" panose="02020603050405020304" pitchFamily="18" charset="0"/>
              </a:rPr>
              <a:t>	vitalis carpis, Tyriam qui adveneris urbem;</a:t>
            </a:r>
          </a:p>
          <a:p>
            <a:pPr>
              <a:lnSpc>
                <a:spcPct val="200000"/>
              </a:lnSpc>
            </a:pPr>
            <a:r>
              <a:rPr lang="pt-BR" sz="2800" spc="400" dirty="0">
                <a:ea typeface="Calibri" panose="020F0502020204030204" pitchFamily="34" charset="0"/>
                <a:cs typeface="Times New Roman" panose="02020603050405020304" pitchFamily="18" charset="0"/>
              </a:rPr>
              <a:t>	perge modo, atque hinc te reginae ad limina perfer.</a:t>
            </a:r>
          </a:p>
          <a:p>
            <a:pPr>
              <a:lnSpc>
                <a:spcPct val="200000"/>
              </a:lnSpc>
            </a:pPr>
            <a:r>
              <a:rPr lang="pt-BR" sz="2800" spc="400" dirty="0">
                <a:ea typeface="Calibri" panose="020F0502020204030204" pitchFamily="34" charset="0"/>
                <a:cs typeface="Times New Roman" panose="02020603050405020304" pitchFamily="18" charset="0"/>
              </a:rPr>
              <a:t>390	Namque tibi reduces socios classemque relatam</a:t>
            </a:r>
          </a:p>
          <a:p>
            <a:pPr>
              <a:lnSpc>
                <a:spcPct val="200000"/>
              </a:lnSpc>
            </a:pPr>
            <a:r>
              <a:rPr lang="pt-BR" sz="2800" spc="400" dirty="0">
                <a:ea typeface="Calibri" panose="020F0502020204030204" pitchFamily="34" charset="0"/>
                <a:cs typeface="Times New Roman" panose="02020603050405020304" pitchFamily="18" charset="0"/>
              </a:rPr>
              <a:t>	nuntio, et in tutum versis Aquilonibus actam,</a:t>
            </a:r>
          </a:p>
          <a:p>
            <a:pPr>
              <a:lnSpc>
                <a:spcPct val="200000"/>
              </a:lnSpc>
            </a:pPr>
            <a:r>
              <a:rPr lang="pt-BR" sz="2800" spc="400" dirty="0">
                <a:ea typeface="Calibri" panose="020F0502020204030204" pitchFamily="34" charset="0"/>
                <a:cs typeface="Times New Roman" panose="02020603050405020304" pitchFamily="18" charset="0"/>
              </a:rPr>
              <a:t>	ni frustra augurium vani docuere parentes.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387 - 392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65DD6D74-CCB3-4D44-830D-FAE683711D27}"/>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27802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52</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‘Quisquis es, haud, credo, invisus caelestibus auras</a:t>
            </a:r>
          </a:p>
          <a:p>
            <a:pPr>
              <a:lnSpc>
                <a:spcPct val="200000"/>
              </a:lnSpc>
            </a:pPr>
            <a:r>
              <a:rPr lang="pt-BR" sz="2800" spc="400" dirty="0">
                <a:ea typeface="Calibri" panose="020F0502020204030204" pitchFamily="34" charset="0"/>
                <a:cs typeface="Times New Roman" panose="02020603050405020304" pitchFamily="18" charset="0"/>
              </a:rPr>
              <a:t>	vitalis carpis, Tyriam qui adveneris urbem;</a:t>
            </a:r>
          </a:p>
          <a:p>
            <a:pPr>
              <a:lnSpc>
                <a:spcPct val="200000"/>
              </a:lnSpc>
            </a:pPr>
            <a:r>
              <a:rPr lang="pt-BR" sz="2800" spc="400" dirty="0">
                <a:ea typeface="Calibri" panose="020F0502020204030204" pitchFamily="34" charset="0"/>
                <a:cs typeface="Times New Roman" panose="02020603050405020304" pitchFamily="18" charset="0"/>
              </a:rPr>
              <a:t>	perge modo, atque hinc te reginae ad limina perfer.</a:t>
            </a:r>
          </a:p>
          <a:p>
            <a:pPr>
              <a:lnSpc>
                <a:spcPct val="200000"/>
              </a:lnSpc>
            </a:pPr>
            <a:r>
              <a:rPr lang="pt-BR" sz="2800" spc="400" dirty="0">
                <a:ea typeface="Calibri" panose="020F0502020204030204" pitchFamily="34" charset="0"/>
                <a:cs typeface="Times New Roman" panose="02020603050405020304" pitchFamily="18" charset="0"/>
              </a:rPr>
              <a:t>390	Namque tibi reduces socios classemque relatam</a:t>
            </a:r>
          </a:p>
          <a:p>
            <a:pPr>
              <a:lnSpc>
                <a:spcPct val="200000"/>
              </a:lnSpc>
            </a:pPr>
            <a:r>
              <a:rPr lang="pt-BR" sz="2800" spc="400" dirty="0">
                <a:ea typeface="Calibri" panose="020F0502020204030204" pitchFamily="34" charset="0"/>
                <a:cs typeface="Times New Roman" panose="02020603050405020304" pitchFamily="18" charset="0"/>
              </a:rPr>
              <a:t>	nuntio, et in tutum versis Aquilonibus actam,</a:t>
            </a:r>
          </a:p>
          <a:p>
            <a:pPr>
              <a:lnSpc>
                <a:spcPct val="200000"/>
              </a:lnSpc>
            </a:pPr>
            <a:r>
              <a:rPr lang="pt-BR" sz="2800" spc="400" dirty="0">
                <a:ea typeface="Calibri" panose="020F0502020204030204" pitchFamily="34" charset="0"/>
                <a:cs typeface="Times New Roman" panose="02020603050405020304" pitchFamily="18" charset="0"/>
              </a:rPr>
              <a:t>	ni frustra augurium vani docuere parentes.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387 - 392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425F8F5E-C757-43E4-B00D-D3D80443856D}"/>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793400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53</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Aspice bis senos laetantis agmine cycnos,</a:t>
            </a:r>
          </a:p>
          <a:p>
            <a:pPr>
              <a:lnSpc>
                <a:spcPct val="200000"/>
              </a:lnSpc>
            </a:pPr>
            <a:r>
              <a:rPr lang="pt-BR" sz="2800" dirty="0">
                <a:ea typeface="Calibri" panose="020F0502020204030204" pitchFamily="34" charset="0"/>
                <a:cs typeface="Times New Roman" panose="02020603050405020304" pitchFamily="18" charset="0"/>
              </a:rPr>
              <a:t>	aetheria quos lapsa plaga Iovis ales aperto</a:t>
            </a:r>
          </a:p>
          <a:p>
            <a:pPr>
              <a:lnSpc>
                <a:spcPct val="200000"/>
              </a:lnSpc>
            </a:pPr>
            <a:r>
              <a:rPr lang="pt-BR" sz="2800" dirty="0">
                <a:ea typeface="Calibri" panose="020F0502020204030204" pitchFamily="34" charset="0"/>
                <a:cs typeface="Times New Roman" panose="02020603050405020304" pitchFamily="18" charset="0"/>
              </a:rPr>
              <a:t>395	turbabat caelo; nunc terras ordine longo</a:t>
            </a:r>
          </a:p>
          <a:p>
            <a:pPr>
              <a:lnSpc>
                <a:spcPct val="200000"/>
              </a:lnSpc>
            </a:pPr>
            <a:r>
              <a:rPr lang="pt-BR" sz="2800" dirty="0">
                <a:ea typeface="Calibri" panose="020F0502020204030204" pitchFamily="34" charset="0"/>
                <a:cs typeface="Times New Roman" panose="02020603050405020304" pitchFamily="18" charset="0"/>
              </a:rPr>
              <a:t>	aut capere aut captas iam despectare videntur:</a:t>
            </a:r>
          </a:p>
          <a:p>
            <a:pPr>
              <a:lnSpc>
                <a:spcPct val="200000"/>
              </a:lnSpc>
            </a:pPr>
            <a:endParaRPr lang="pt-BR" sz="2800" dirty="0">
              <a:ea typeface="Calibri" panose="020F0502020204030204" pitchFamily="34" charset="0"/>
              <a:cs typeface="Times New Roman" panose="02020603050405020304" pitchFamily="18" charset="0"/>
            </a:endParaRP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393 - 396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88385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ut reduces illi ludunt stridentibus alis,</a:t>
            </a:r>
          </a:p>
          <a:p>
            <a:pPr>
              <a:lnSpc>
                <a:spcPct val="200000"/>
              </a:lnSpc>
            </a:pPr>
            <a:r>
              <a:rPr lang="pt-BR" sz="2800" dirty="0">
                <a:ea typeface="Calibri" panose="020F0502020204030204" pitchFamily="34" charset="0"/>
                <a:cs typeface="Times New Roman" panose="02020603050405020304" pitchFamily="18" charset="0"/>
              </a:rPr>
              <a:t>	et coetu cinxere polum, cantusque dedere,</a:t>
            </a:r>
          </a:p>
          <a:p>
            <a:pPr>
              <a:lnSpc>
                <a:spcPct val="200000"/>
              </a:lnSpc>
            </a:pPr>
            <a:r>
              <a:rPr lang="pt-BR" sz="2800" dirty="0">
                <a:ea typeface="Calibri" panose="020F0502020204030204" pitchFamily="34" charset="0"/>
                <a:cs typeface="Times New Roman" panose="02020603050405020304" pitchFamily="18" charset="0"/>
              </a:rPr>
              <a:t>	haud aliter puppesque tuae pubesque tuorum</a:t>
            </a:r>
          </a:p>
          <a:p>
            <a:pPr>
              <a:lnSpc>
                <a:spcPct val="200000"/>
              </a:lnSpc>
            </a:pPr>
            <a:r>
              <a:rPr lang="pt-BR" sz="2800" dirty="0">
                <a:ea typeface="Calibri" panose="020F0502020204030204" pitchFamily="34" charset="0"/>
                <a:cs typeface="Times New Roman" panose="02020603050405020304" pitchFamily="18" charset="0"/>
              </a:rPr>
              <a:t>400	aut portum tenet aut pleno subit ostia velo. </a:t>
            </a:r>
          </a:p>
          <a:p>
            <a:pPr>
              <a:lnSpc>
                <a:spcPct val="200000"/>
              </a:lnSpc>
            </a:pPr>
            <a:r>
              <a:rPr lang="pt-BR" sz="2800" dirty="0">
                <a:ea typeface="Calibri" panose="020F0502020204030204" pitchFamily="34" charset="0"/>
                <a:cs typeface="Times New Roman" panose="02020603050405020304" pitchFamily="18" charset="0"/>
              </a:rPr>
              <a:t>	Perge modo et, qua te ducit via, dirige gressum.’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f.</a:t>
            </a:r>
            <a:r>
              <a:rPr lang="nl-NL" sz="2400" dirty="0">
                <a:solidFill>
                  <a:schemeClr val="bg1"/>
                </a:solidFill>
              </a:rPr>
              <a:t> </a:t>
            </a:r>
            <a:r>
              <a:rPr lang="nl-NL" sz="2000" dirty="0">
                <a:solidFill>
                  <a:schemeClr val="bg1"/>
                </a:solidFill>
              </a:rPr>
              <a:t>Venus zegt Aeneas dat zijn vloot veilig is (p.50); 397 - 401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6472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Dixit, et avertens rosea cervice refulsit,</a:t>
            </a:r>
          </a:p>
          <a:p>
            <a:pPr>
              <a:lnSpc>
                <a:spcPct val="200000"/>
              </a:lnSpc>
            </a:pPr>
            <a:r>
              <a:rPr lang="pt-BR" sz="2800" dirty="0">
                <a:ea typeface="Calibri" panose="020F0502020204030204" pitchFamily="34" charset="0"/>
                <a:cs typeface="Times New Roman" panose="02020603050405020304" pitchFamily="18" charset="0"/>
              </a:rPr>
              <a:t>	ambrosiaeque comae divinum vertice odorem</a:t>
            </a:r>
          </a:p>
          <a:p>
            <a:pPr>
              <a:lnSpc>
                <a:spcPct val="200000"/>
              </a:lnSpc>
            </a:pPr>
            <a:r>
              <a:rPr lang="pt-BR" sz="2800" dirty="0">
                <a:ea typeface="Calibri" panose="020F0502020204030204" pitchFamily="34" charset="0"/>
                <a:cs typeface="Times New Roman" panose="02020603050405020304" pitchFamily="18" charset="0"/>
              </a:rPr>
              <a:t>	spiravere; pedes vestis defluxit ad imos,</a:t>
            </a:r>
          </a:p>
          <a:p>
            <a:pPr>
              <a:lnSpc>
                <a:spcPct val="200000"/>
              </a:lnSpc>
            </a:pPr>
            <a:r>
              <a:rPr lang="pt-BR" sz="2800" dirty="0">
                <a:ea typeface="Calibri" panose="020F0502020204030204" pitchFamily="34" charset="0"/>
                <a:cs typeface="Times New Roman" panose="02020603050405020304" pitchFamily="18" charset="0"/>
              </a:rPr>
              <a:t>405	et vera incessu patuit dea. Ille ubi matrem</a:t>
            </a:r>
          </a:p>
          <a:p>
            <a:pPr>
              <a:lnSpc>
                <a:spcPct val="200000"/>
              </a:lnSpc>
            </a:pPr>
            <a:r>
              <a:rPr lang="pt-BR" sz="2800" dirty="0">
                <a:ea typeface="Calibri" panose="020F0502020204030204" pitchFamily="34" charset="0"/>
                <a:cs typeface="Times New Roman" panose="02020603050405020304" pitchFamily="18" charset="0"/>
              </a:rPr>
              <a:t>	agnovit, tali fugientem est voce secutus: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402 - 406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45409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‘Quid natum totiens, crudelis tu quoque, falsis</a:t>
            </a:r>
          </a:p>
          <a:p>
            <a:pPr>
              <a:lnSpc>
                <a:spcPct val="200000"/>
              </a:lnSpc>
            </a:pPr>
            <a:r>
              <a:rPr lang="pt-BR" sz="2800" dirty="0">
                <a:ea typeface="Calibri" panose="020F0502020204030204" pitchFamily="34" charset="0"/>
                <a:cs typeface="Times New Roman" panose="02020603050405020304" pitchFamily="18" charset="0"/>
              </a:rPr>
              <a:t>	ludis imaginibus? Cur dextrae iungere dextram</a:t>
            </a:r>
          </a:p>
          <a:p>
            <a:pPr>
              <a:lnSpc>
                <a:spcPct val="200000"/>
              </a:lnSpc>
            </a:pPr>
            <a:r>
              <a:rPr lang="pt-BR" sz="2800" dirty="0">
                <a:ea typeface="Calibri" panose="020F0502020204030204" pitchFamily="34" charset="0"/>
                <a:cs typeface="Times New Roman" panose="02020603050405020304" pitchFamily="18" charset="0"/>
              </a:rPr>
              <a:t>	non datur, ac veras audire et reddere voces?’ </a:t>
            </a:r>
          </a:p>
          <a:p>
            <a:pPr>
              <a:lnSpc>
                <a:spcPct val="200000"/>
              </a:lnSpc>
            </a:pPr>
            <a:r>
              <a:rPr lang="pt-BR" sz="2800" dirty="0">
                <a:ea typeface="Calibri" panose="020F0502020204030204" pitchFamily="34" charset="0"/>
                <a:cs typeface="Times New Roman" panose="02020603050405020304" pitchFamily="18" charset="0"/>
              </a:rPr>
              <a:t>410	Talibus incusat, gressumque ad moenia tendit.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407 - 410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9182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57</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At Venus obscuro gradientis aëre saepsit,</a:t>
            </a:r>
          </a:p>
          <a:p>
            <a:pPr>
              <a:lnSpc>
                <a:spcPct val="200000"/>
              </a:lnSpc>
            </a:pPr>
            <a:r>
              <a:rPr lang="pt-BR" sz="2800" dirty="0">
                <a:ea typeface="Calibri" panose="020F0502020204030204" pitchFamily="34" charset="0"/>
                <a:cs typeface="Times New Roman" panose="02020603050405020304" pitchFamily="18" charset="0"/>
              </a:rPr>
              <a:t>	et multo nebulae circum dea fudit amictu,</a:t>
            </a:r>
          </a:p>
          <a:p>
            <a:pPr>
              <a:lnSpc>
                <a:spcPct val="200000"/>
              </a:lnSpc>
            </a:pPr>
            <a:r>
              <a:rPr lang="pt-BR" sz="2800" dirty="0">
                <a:ea typeface="Calibri" panose="020F0502020204030204" pitchFamily="34" charset="0"/>
                <a:cs typeface="Times New Roman" panose="02020603050405020304" pitchFamily="18" charset="0"/>
              </a:rPr>
              <a:t>	cernere ne quis eos neu quis contingere posset,</a:t>
            </a:r>
          </a:p>
          <a:p>
            <a:pPr>
              <a:lnSpc>
                <a:spcPct val="200000"/>
              </a:lnSpc>
            </a:pPr>
            <a:r>
              <a:rPr lang="pt-BR" sz="2800" dirty="0">
                <a:ea typeface="Calibri" panose="020F0502020204030204" pitchFamily="34" charset="0"/>
                <a:cs typeface="Times New Roman" panose="02020603050405020304" pitchFamily="18" charset="0"/>
              </a:rPr>
              <a:t>	molirive moram, aut veniendi poscere causas.</a:t>
            </a:r>
          </a:p>
          <a:p>
            <a:pPr>
              <a:lnSpc>
                <a:spcPct val="200000"/>
              </a:lnSpc>
            </a:pPr>
            <a:r>
              <a:rPr lang="pt-BR" sz="2800" dirty="0">
                <a:ea typeface="Calibri" panose="020F0502020204030204" pitchFamily="34" charset="0"/>
                <a:cs typeface="Times New Roman" panose="02020603050405020304" pitchFamily="18" charset="0"/>
              </a:rPr>
              <a:t>415	Ipsa Paphum sublimis abit, sedesque revisit</a:t>
            </a:r>
          </a:p>
          <a:p>
            <a:pPr>
              <a:lnSpc>
                <a:spcPct val="200000"/>
              </a:lnSpc>
            </a:pPr>
            <a:r>
              <a:rPr lang="pt-BR" sz="2800" dirty="0">
                <a:ea typeface="Calibri" panose="020F0502020204030204" pitchFamily="34" charset="0"/>
                <a:cs typeface="Times New Roman" panose="02020603050405020304" pitchFamily="18" charset="0"/>
              </a:rPr>
              <a:t>	laeta suas, ubi templum illi, centumque Sabaeo</a:t>
            </a:r>
          </a:p>
          <a:p>
            <a:pPr>
              <a:lnSpc>
                <a:spcPct val="200000"/>
              </a:lnSpc>
            </a:pPr>
            <a:r>
              <a:rPr lang="pt-BR" sz="2800" dirty="0">
                <a:ea typeface="Calibri" panose="020F0502020204030204" pitchFamily="34" charset="0"/>
                <a:cs typeface="Times New Roman" panose="02020603050405020304" pitchFamily="18" charset="0"/>
              </a:rPr>
              <a:t>	ture calent arae, sertisque recentibus halant.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g.</a:t>
            </a:r>
            <a:r>
              <a:rPr lang="nl-NL" sz="2400" dirty="0">
                <a:solidFill>
                  <a:schemeClr val="bg1"/>
                </a:solidFill>
              </a:rPr>
              <a:t> </a:t>
            </a:r>
            <a:r>
              <a:rPr lang="nl-NL" sz="2000" dirty="0">
                <a:solidFill>
                  <a:schemeClr val="bg1"/>
                </a:solidFill>
              </a:rPr>
              <a:t>Aeneas herkent zijn moeder en is boos (p.52); 411 - 417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5810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Corripuere viam interea, qua semita monstrat,</a:t>
            </a:r>
          </a:p>
          <a:p>
            <a:pPr>
              <a:lnSpc>
                <a:spcPct val="200000"/>
              </a:lnSpc>
            </a:pPr>
            <a:r>
              <a:rPr lang="pt-BR" sz="2800" dirty="0">
                <a:ea typeface="Calibri" panose="020F0502020204030204" pitchFamily="34" charset="0"/>
                <a:cs typeface="Times New Roman" panose="02020603050405020304" pitchFamily="18" charset="0"/>
              </a:rPr>
              <a:t>	iamque ascendebant collem, qui plurimus urbi</a:t>
            </a:r>
          </a:p>
          <a:p>
            <a:pPr>
              <a:lnSpc>
                <a:spcPct val="200000"/>
              </a:lnSpc>
            </a:pPr>
            <a:r>
              <a:rPr lang="pt-BR" sz="2800" dirty="0">
                <a:ea typeface="Calibri" panose="020F0502020204030204" pitchFamily="34" charset="0"/>
                <a:cs typeface="Times New Roman" panose="02020603050405020304" pitchFamily="18" charset="0"/>
              </a:rPr>
              <a:t>420	imminet, adversasque aspectat desuper arces. </a:t>
            </a:r>
          </a:p>
          <a:p>
            <a:pPr>
              <a:lnSpc>
                <a:spcPct val="200000"/>
              </a:lnSpc>
            </a:pPr>
            <a:r>
              <a:rPr lang="pt-BR" sz="2800" dirty="0">
                <a:ea typeface="Calibri" panose="020F0502020204030204" pitchFamily="34" charset="0"/>
                <a:cs typeface="Times New Roman" panose="02020603050405020304" pitchFamily="18" charset="0"/>
              </a:rPr>
              <a:t>	Miratur molem Aeneas, magalia quondam,</a:t>
            </a:r>
          </a:p>
          <a:p>
            <a:pPr>
              <a:lnSpc>
                <a:spcPct val="200000"/>
              </a:lnSpc>
            </a:pPr>
            <a:r>
              <a:rPr lang="pt-BR" sz="2800" dirty="0">
                <a:ea typeface="Calibri" panose="020F0502020204030204" pitchFamily="34" charset="0"/>
                <a:cs typeface="Times New Roman" panose="02020603050405020304" pitchFamily="18" charset="0"/>
              </a:rPr>
              <a:t>	miratur portas strepitumque et strata viarum.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h.</a:t>
            </a:r>
            <a:r>
              <a:rPr lang="nl-NL" sz="2400" dirty="0">
                <a:solidFill>
                  <a:schemeClr val="bg1"/>
                </a:solidFill>
              </a:rPr>
              <a:t> </a:t>
            </a:r>
            <a:r>
              <a:rPr lang="nl-NL" sz="2000" dirty="0">
                <a:solidFill>
                  <a:schemeClr val="bg1"/>
                </a:solidFill>
              </a:rPr>
              <a:t>Aeneas ziet de Carthagers bezig met de bouw van hun stad (p.54); 418 - 422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5817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59</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Instant ardentes Tyrii: pars ducere muros,</a:t>
            </a:r>
          </a:p>
          <a:p>
            <a:pPr>
              <a:lnSpc>
                <a:spcPct val="200000"/>
              </a:lnSpc>
            </a:pPr>
            <a:r>
              <a:rPr lang="pt-BR" sz="2800" dirty="0">
                <a:ea typeface="Calibri" panose="020F0502020204030204" pitchFamily="34" charset="0"/>
                <a:cs typeface="Times New Roman" panose="02020603050405020304" pitchFamily="18" charset="0"/>
              </a:rPr>
              <a:t>	molirique arcem et manibus subvolvere saxa,</a:t>
            </a:r>
          </a:p>
          <a:p>
            <a:pPr>
              <a:lnSpc>
                <a:spcPct val="200000"/>
              </a:lnSpc>
            </a:pPr>
            <a:r>
              <a:rPr lang="pt-BR" sz="2800" dirty="0">
                <a:ea typeface="Calibri" panose="020F0502020204030204" pitchFamily="34" charset="0"/>
                <a:cs typeface="Times New Roman" panose="02020603050405020304" pitchFamily="18" charset="0"/>
              </a:rPr>
              <a:t>425	pars optare locum tecto et concludere sulco; </a:t>
            </a:r>
          </a:p>
          <a:p>
            <a:pPr>
              <a:lnSpc>
                <a:spcPct val="200000"/>
              </a:lnSpc>
            </a:pPr>
            <a:r>
              <a:rPr lang="pt-BR" sz="2800" dirty="0">
                <a:ea typeface="Calibri" panose="020F0502020204030204" pitchFamily="34" charset="0"/>
                <a:cs typeface="Times New Roman" panose="02020603050405020304" pitchFamily="18" charset="0"/>
              </a:rPr>
              <a:t>	iura magistratusque legunt sanctumque senatum.</a:t>
            </a:r>
          </a:p>
          <a:p>
            <a:pPr>
              <a:lnSpc>
                <a:spcPct val="200000"/>
              </a:lnSpc>
            </a:pPr>
            <a:r>
              <a:rPr lang="pt-BR" sz="2800" dirty="0">
                <a:ea typeface="Calibri" panose="020F0502020204030204" pitchFamily="34" charset="0"/>
                <a:cs typeface="Times New Roman" panose="02020603050405020304" pitchFamily="18" charset="0"/>
              </a:rPr>
              <a:t>	Hic portus alii effodiunt; hic alta theatris</a:t>
            </a:r>
          </a:p>
          <a:p>
            <a:pPr>
              <a:lnSpc>
                <a:spcPct val="200000"/>
              </a:lnSpc>
            </a:pPr>
            <a:r>
              <a:rPr lang="pt-BR" sz="2800" dirty="0">
                <a:ea typeface="Calibri" panose="020F0502020204030204" pitchFamily="34" charset="0"/>
                <a:cs typeface="Times New Roman" panose="02020603050405020304" pitchFamily="18" charset="0"/>
              </a:rPr>
              <a:t>	fundamenta locant alii, immanisque columnas</a:t>
            </a:r>
          </a:p>
          <a:p>
            <a:pPr>
              <a:lnSpc>
                <a:spcPct val="200000"/>
              </a:lnSpc>
            </a:pPr>
            <a:r>
              <a:rPr lang="pt-BR" sz="2800" dirty="0">
                <a:ea typeface="Calibri" panose="020F0502020204030204" pitchFamily="34" charset="0"/>
                <a:cs typeface="Times New Roman" panose="02020603050405020304" pitchFamily="18" charset="0"/>
              </a:rPr>
              <a:t>	rupibus excidunt, scaenis decora alta futuris: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h.</a:t>
            </a:r>
            <a:r>
              <a:rPr lang="nl-NL" sz="2400" dirty="0">
                <a:solidFill>
                  <a:schemeClr val="bg1"/>
                </a:solidFill>
              </a:rPr>
              <a:t> </a:t>
            </a:r>
            <a:r>
              <a:rPr lang="nl-NL" sz="2000" dirty="0">
                <a:solidFill>
                  <a:schemeClr val="bg1"/>
                </a:solidFill>
              </a:rPr>
              <a:t>Aeneas ziet de Carthagers bezig met de bouw van hun stad (p.54); 423 - 429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7709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a:t>
            </a:fld>
            <a:endParaRPr lang="nl-NL" b="1">
              <a:solidFill>
                <a:srgbClr val="0070C0"/>
              </a:solidFill>
            </a:endParaRPr>
          </a:p>
        </p:txBody>
      </p:sp>
    </p:spTree>
    <p:extLst>
      <p:ext uri="{BB962C8B-B14F-4D97-AF65-F5344CB8AC3E}">
        <p14:creationId xmlns:p14="http://schemas.microsoft.com/office/powerpoint/2010/main" val="3434643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60</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430	Qualis apes aestate nova per florea rura</a:t>
            </a:r>
          </a:p>
          <a:p>
            <a:pPr>
              <a:lnSpc>
                <a:spcPct val="200000"/>
              </a:lnSpc>
            </a:pPr>
            <a:r>
              <a:rPr lang="pt-BR" sz="2800" dirty="0">
                <a:ea typeface="Calibri" panose="020F0502020204030204" pitchFamily="34" charset="0"/>
                <a:cs typeface="Times New Roman" panose="02020603050405020304" pitchFamily="18" charset="0"/>
              </a:rPr>
              <a:t>	exercet sub sole labor, cum gentis adultos</a:t>
            </a:r>
          </a:p>
          <a:p>
            <a:pPr>
              <a:lnSpc>
                <a:spcPct val="200000"/>
              </a:lnSpc>
            </a:pPr>
            <a:r>
              <a:rPr lang="pt-BR" sz="2800" dirty="0">
                <a:ea typeface="Calibri" panose="020F0502020204030204" pitchFamily="34" charset="0"/>
                <a:cs typeface="Times New Roman" panose="02020603050405020304" pitchFamily="18" charset="0"/>
              </a:rPr>
              <a:t>	educunt fetus, aut cum liquentia mella</a:t>
            </a:r>
          </a:p>
          <a:p>
            <a:pPr>
              <a:lnSpc>
                <a:spcPct val="200000"/>
              </a:lnSpc>
            </a:pPr>
            <a:r>
              <a:rPr lang="pt-BR" sz="2800" dirty="0">
                <a:ea typeface="Calibri" panose="020F0502020204030204" pitchFamily="34" charset="0"/>
                <a:cs typeface="Times New Roman" panose="02020603050405020304" pitchFamily="18" charset="0"/>
              </a:rPr>
              <a:t>	stipant et dulci distendunt nectare cellas,</a:t>
            </a:r>
          </a:p>
          <a:p>
            <a:pPr>
              <a:lnSpc>
                <a:spcPct val="200000"/>
              </a:lnSpc>
            </a:pPr>
            <a:r>
              <a:rPr lang="pt-BR" sz="2800" dirty="0">
                <a:ea typeface="Calibri" panose="020F0502020204030204" pitchFamily="34" charset="0"/>
                <a:cs typeface="Times New Roman" panose="02020603050405020304" pitchFamily="18" charset="0"/>
              </a:rPr>
              <a:t>	aut onera accipiunt venientum, aut agmine facto</a:t>
            </a:r>
          </a:p>
          <a:p>
            <a:pPr>
              <a:lnSpc>
                <a:spcPct val="200000"/>
              </a:lnSpc>
            </a:pPr>
            <a:r>
              <a:rPr lang="pt-BR" sz="2800" dirty="0">
                <a:ea typeface="Calibri" panose="020F0502020204030204" pitchFamily="34" charset="0"/>
                <a:cs typeface="Times New Roman" panose="02020603050405020304" pitchFamily="18" charset="0"/>
              </a:rPr>
              <a:t>435	ignavum fucos pecus a praesepibus arcent; </a:t>
            </a:r>
          </a:p>
          <a:p>
            <a:pPr>
              <a:lnSpc>
                <a:spcPct val="200000"/>
              </a:lnSpc>
            </a:pPr>
            <a:r>
              <a:rPr lang="pt-BR" sz="2800" dirty="0">
                <a:ea typeface="Calibri" panose="020F0502020204030204" pitchFamily="34" charset="0"/>
                <a:cs typeface="Times New Roman" panose="02020603050405020304" pitchFamily="18" charset="0"/>
              </a:rPr>
              <a:t>	fervet opus, redolentque thymo fraglantia mella.</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i.</a:t>
            </a:r>
            <a:r>
              <a:rPr lang="nl-NL" sz="2400" dirty="0">
                <a:solidFill>
                  <a:schemeClr val="bg1"/>
                </a:solidFill>
              </a:rPr>
              <a:t> </a:t>
            </a:r>
            <a:r>
              <a:rPr lang="nl-NL" sz="2000" dirty="0">
                <a:solidFill>
                  <a:schemeClr val="bg1"/>
                </a:solidFill>
              </a:rPr>
              <a:t>Aeneas bewondert de bedrijvigheid (p.56); 430 - 436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5297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61</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‘O fortunati, quorum iam moenia surgunt!’</a:t>
            </a:r>
          </a:p>
          <a:p>
            <a:pPr>
              <a:lnSpc>
                <a:spcPct val="200000"/>
              </a:lnSpc>
            </a:pPr>
            <a:r>
              <a:rPr lang="pt-BR" sz="2800" spc="400" dirty="0">
                <a:ea typeface="Calibri" panose="020F0502020204030204" pitchFamily="34" charset="0"/>
                <a:cs typeface="Times New Roman" panose="02020603050405020304" pitchFamily="18" charset="0"/>
              </a:rPr>
              <a:t>	Aeneas ait, et fastigia suspicit urbis.</a:t>
            </a:r>
          </a:p>
          <a:p>
            <a:pPr>
              <a:lnSpc>
                <a:spcPct val="200000"/>
              </a:lnSpc>
            </a:pPr>
            <a:r>
              <a:rPr lang="pt-BR" sz="2800" spc="400" dirty="0">
                <a:ea typeface="Calibri" panose="020F0502020204030204" pitchFamily="34" charset="0"/>
                <a:cs typeface="Times New Roman" panose="02020603050405020304" pitchFamily="18" charset="0"/>
              </a:rPr>
              <a:t>	Infert se saeptus nebula (mirabile dictu)</a:t>
            </a:r>
          </a:p>
          <a:p>
            <a:pPr>
              <a:lnSpc>
                <a:spcPct val="200000"/>
              </a:lnSpc>
            </a:pPr>
            <a:r>
              <a:rPr lang="pt-BR" sz="2800" spc="400" dirty="0">
                <a:ea typeface="Calibri" panose="020F0502020204030204" pitchFamily="34" charset="0"/>
                <a:cs typeface="Times New Roman" panose="02020603050405020304" pitchFamily="18" charset="0"/>
              </a:rPr>
              <a:t>440	per medios, miscetque viris, neque cernitur ulli.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i.</a:t>
            </a:r>
            <a:r>
              <a:rPr lang="nl-NL" sz="2400" dirty="0">
                <a:solidFill>
                  <a:schemeClr val="bg1"/>
                </a:solidFill>
              </a:rPr>
              <a:t> </a:t>
            </a:r>
            <a:r>
              <a:rPr lang="nl-NL" sz="2000" dirty="0">
                <a:solidFill>
                  <a:schemeClr val="bg1"/>
                </a:solidFill>
              </a:rPr>
              <a:t>Aeneas bewondert de bedrijvigheid (p.56); 437 - 440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A401DB54-04B8-4354-98EF-D84BFF03195D}"/>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085370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‘O fortunati, quorum iam moenia surgunt!’</a:t>
            </a:r>
          </a:p>
          <a:p>
            <a:pPr>
              <a:lnSpc>
                <a:spcPct val="200000"/>
              </a:lnSpc>
            </a:pPr>
            <a:r>
              <a:rPr lang="pt-BR" sz="2800" spc="400" dirty="0">
                <a:ea typeface="Calibri" panose="020F0502020204030204" pitchFamily="34" charset="0"/>
                <a:cs typeface="Times New Roman" panose="02020603050405020304" pitchFamily="18" charset="0"/>
              </a:rPr>
              <a:t>	Aeneas ait, et fastigia suspicit urbis.</a:t>
            </a:r>
          </a:p>
          <a:p>
            <a:pPr>
              <a:lnSpc>
                <a:spcPct val="200000"/>
              </a:lnSpc>
            </a:pPr>
            <a:r>
              <a:rPr lang="pt-BR" sz="2800" spc="400" dirty="0">
                <a:ea typeface="Calibri" panose="020F0502020204030204" pitchFamily="34" charset="0"/>
                <a:cs typeface="Times New Roman" panose="02020603050405020304" pitchFamily="18" charset="0"/>
              </a:rPr>
              <a:t>	Infert se saeptus nebula (mirabile dictu)</a:t>
            </a:r>
          </a:p>
          <a:p>
            <a:pPr>
              <a:lnSpc>
                <a:spcPct val="200000"/>
              </a:lnSpc>
            </a:pPr>
            <a:r>
              <a:rPr lang="pt-BR" sz="2800" spc="400" dirty="0">
                <a:ea typeface="Calibri" panose="020F0502020204030204" pitchFamily="34" charset="0"/>
                <a:cs typeface="Times New Roman" panose="02020603050405020304" pitchFamily="18" charset="0"/>
              </a:rPr>
              <a:t>440	per medios, miscetque viris, neque cernitur ulli.</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H3 </a:t>
            </a:r>
            <a:r>
              <a:rPr lang="nl-NL" sz="2400" b="1" dirty="0">
                <a:solidFill>
                  <a:srgbClr val="FF99CC"/>
                </a:solidFill>
              </a:rPr>
              <a:t>§ i.</a:t>
            </a:r>
            <a:r>
              <a:rPr lang="nl-NL" sz="2400" dirty="0">
                <a:solidFill>
                  <a:schemeClr val="bg1"/>
                </a:solidFill>
              </a:rPr>
              <a:t> </a:t>
            </a:r>
            <a:r>
              <a:rPr lang="nl-NL" sz="2000" dirty="0">
                <a:solidFill>
                  <a:schemeClr val="bg1"/>
                </a:solidFill>
              </a:rPr>
              <a:t>Aeneas bewondert de bedrijvigheid (p.56); 437 - 440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EE20403C-4EAD-4C5B-9E1F-C54C1779FF7A}"/>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147892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63</a:t>
            </a:fld>
            <a:endParaRPr lang="nl-NL" b="1">
              <a:solidFill>
                <a:srgbClr val="0070C0"/>
              </a:solidFill>
            </a:endParaRPr>
          </a:p>
        </p:txBody>
      </p:sp>
      <p:sp>
        <p:nvSpPr>
          <p:cNvPr id="7" name="Tekstvak 6"/>
          <p:cNvSpPr txBox="1"/>
          <p:nvPr/>
        </p:nvSpPr>
        <p:spPr>
          <a:xfrm>
            <a:off x="2875599" y="2635316"/>
            <a:ext cx="8515782" cy="769441"/>
          </a:xfrm>
          <a:prstGeom prst="rect">
            <a:avLst/>
          </a:prstGeom>
          <a:noFill/>
        </p:spPr>
        <p:txBody>
          <a:bodyPr wrap="square" rtlCol="0">
            <a:spAutoFit/>
          </a:bodyPr>
          <a:lstStyle/>
          <a:p>
            <a:r>
              <a:rPr lang="nl-NL" sz="4400" dirty="0">
                <a:solidFill>
                  <a:srgbClr val="002060"/>
                </a:solidFill>
              </a:rPr>
              <a:t>Aeneas  en   Dido</a:t>
            </a:r>
          </a:p>
        </p:txBody>
      </p:sp>
      <p:sp>
        <p:nvSpPr>
          <p:cNvPr id="2" name="Tekstvak 1"/>
          <p:cNvSpPr txBox="1"/>
          <p:nvPr/>
        </p:nvSpPr>
        <p:spPr>
          <a:xfrm>
            <a:off x="179218" y="0"/>
            <a:ext cx="1170833" cy="6040075"/>
          </a:xfrm>
          <a:prstGeom prst="rect">
            <a:avLst/>
          </a:prstGeom>
          <a:noFill/>
        </p:spPr>
        <p:txBody>
          <a:bodyPr vert="wordArtVert" wrap="square" rtlCol="0" anchor="ctr">
            <a:spAutoFit/>
          </a:bodyPr>
          <a:lstStyle/>
          <a:p>
            <a:r>
              <a:rPr lang="nl-NL" sz="5400" b="1" dirty="0">
                <a:solidFill>
                  <a:srgbClr val="C00000"/>
                </a:solidFill>
              </a:rPr>
              <a:t>Aeneis</a:t>
            </a:r>
          </a:p>
        </p:txBody>
      </p:sp>
      <p:sp>
        <p:nvSpPr>
          <p:cNvPr id="3" name="Tekstvak 2"/>
          <p:cNvSpPr txBox="1"/>
          <p:nvPr/>
        </p:nvSpPr>
        <p:spPr>
          <a:xfrm>
            <a:off x="5502752" y="452960"/>
            <a:ext cx="1291239" cy="2215991"/>
          </a:xfrm>
          <a:prstGeom prst="rect">
            <a:avLst/>
          </a:prstGeom>
          <a:noFill/>
        </p:spPr>
        <p:txBody>
          <a:bodyPr wrap="square" rtlCol="0">
            <a:spAutoFit/>
          </a:bodyPr>
          <a:lstStyle/>
          <a:p>
            <a:r>
              <a:rPr lang="nl-NL" sz="13800" dirty="0">
                <a:solidFill>
                  <a:srgbClr val="002060"/>
                </a:solidFill>
              </a:rPr>
              <a:t>6</a:t>
            </a:r>
            <a:endParaRPr lang="nl-NL" sz="6000" dirty="0">
              <a:solidFill>
                <a:srgbClr val="002060"/>
              </a:solidFill>
            </a:endParaRPr>
          </a:p>
        </p:txBody>
      </p:sp>
    </p:spTree>
    <p:extLst>
      <p:ext uri="{BB962C8B-B14F-4D97-AF65-F5344CB8AC3E}">
        <p14:creationId xmlns:p14="http://schemas.microsoft.com/office/powerpoint/2010/main" val="1910669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1	At regina gravi iamdudum saucia cura </a:t>
            </a:r>
          </a:p>
          <a:p>
            <a:pPr>
              <a:lnSpc>
                <a:spcPct val="200000"/>
              </a:lnSpc>
            </a:pPr>
            <a:r>
              <a:rPr lang="pt-BR" sz="2800" dirty="0">
                <a:ea typeface="Calibri" panose="020F0502020204030204" pitchFamily="34" charset="0"/>
                <a:cs typeface="Times New Roman" panose="02020603050405020304" pitchFamily="18" charset="0"/>
              </a:rPr>
              <a:t>	vulnus alit venis et caeco carpitur igni. </a:t>
            </a:r>
          </a:p>
          <a:p>
            <a:pPr>
              <a:lnSpc>
                <a:spcPct val="200000"/>
              </a:lnSpc>
            </a:pPr>
            <a:r>
              <a:rPr lang="pt-BR" sz="2800" dirty="0">
                <a:ea typeface="Calibri" panose="020F0502020204030204" pitchFamily="34" charset="0"/>
                <a:cs typeface="Times New Roman" panose="02020603050405020304" pitchFamily="18" charset="0"/>
              </a:rPr>
              <a:t>	Multa viri virtus animo multusque recursat </a:t>
            </a:r>
          </a:p>
          <a:p>
            <a:pPr>
              <a:lnSpc>
                <a:spcPct val="200000"/>
              </a:lnSpc>
            </a:pPr>
            <a:r>
              <a:rPr lang="pt-BR" sz="2800" dirty="0">
                <a:ea typeface="Calibri" panose="020F0502020204030204" pitchFamily="34" charset="0"/>
                <a:cs typeface="Times New Roman" panose="02020603050405020304" pitchFamily="18" charset="0"/>
              </a:rPr>
              <a:t>	gentis honos; haerent infixi pectore vultus </a:t>
            </a:r>
          </a:p>
          <a:p>
            <a:pPr>
              <a:lnSpc>
                <a:spcPct val="200000"/>
              </a:lnSpc>
            </a:pPr>
            <a:r>
              <a:rPr lang="pt-BR" sz="2800" dirty="0">
                <a:ea typeface="Calibri" panose="020F0502020204030204" pitchFamily="34" charset="0"/>
                <a:cs typeface="Times New Roman" panose="02020603050405020304" pitchFamily="18" charset="0"/>
              </a:rPr>
              <a:t>5	verbaque, nec placidam membris dat cura quietem.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a.</a:t>
            </a:r>
            <a:r>
              <a:rPr lang="nl-NL" sz="2400" dirty="0">
                <a:solidFill>
                  <a:schemeClr val="bg1"/>
                </a:solidFill>
              </a:rPr>
              <a:t> </a:t>
            </a:r>
            <a:r>
              <a:rPr lang="nl-NL" sz="2000" dirty="0">
                <a:solidFill>
                  <a:schemeClr val="bg1"/>
                </a:solidFill>
              </a:rPr>
              <a:t>Dido wordt verteerd door een heimelijk vuur (p.76); 1 - 5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52976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65</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Postera Phoebea lustrabat lampade terras </a:t>
            </a:r>
          </a:p>
          <a:p>
            <a:pPr>
              <a:lnSpc>
                <a:spcPct val="200000"/>
              </a:lnSpc>
            </a:pPr>
            <a:r>
              <a:rPr lang="pt-BR" sz="2800" dirty="0">
                <a:ea typeface="Calibri" panose="020F0502020204030204" pitchFamily="34" charset="0"/>
                <a:cs typeface="Times New Roman" panose="02020603050405020304" pitchFamily="18" charset="0"/>
              </a:rPr>
              <a:t>	umentemque Aurora polo dimoverat umbram, </a:t>
            </a:r>
          </a:p>
          <a:p>
            <a:pPr>
              <a:lnSpc>
                <a:spcPct val="200000"/>
              </a:lnSpc>
            </a:pPr>
            <a:r>
              <a:rPr lang="pt-BR" sz="2800" dirty="0">
                <a:ea typeface="Calibri" panose="020F0502020204030204" pitchFamily="34" charset="0"/>
                <a:cs typeface="Times New Roman" panose="02020603050405020304" pitchFamily="18" charset="0"/>
              </a:rPr>
              <a:t>	cum sic unanimam adloquitur male sana sororem: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a.</a:t>
            </a:r>
            <a:r>
              <a:rPr lang="nl-NL" sz="2400" dirty="0">
                <a:solidFill>
                  <a:schemeClr val="bg1"/>
                </a:solidFill>
              </a:rPr>
              <a:t> </a:t>
            </a:r>
            <a:r>
              <a:rPr lang="nl-NL" sz="2000" dirty="0">
                <a:solidFill>
                  <a:schemeClr val="bg1"/>
                </a:solidFill>
              </a:rPr>
              <a:t>Dido wordt verteerd door een heimelijk vuur (p.76); 6 - 8</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72468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66</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‘Anna soror, quae me suspensam insomnia terrent! </a:t>
            </a:r>
          </a:p>
          <a:p>
            <a:pPr>
              <a:lnSpc>
                <a:spcPct val="200000"/>
              </a:lnSpc>
            </a:pPr>
            <a:r>
              <a:rPr lang="pt-BR" sz="2800" dirty="0">
                <a:ea typeface="Calibri" panose="020F0502020204030204" pitchFamily="34" charset="0"/>
                <a:cs typeface="Times New Roman" panose="02020603050405020304" pitchFamily="18" charset="0"/>
              </a:rPr>
              <a:t>10	Quis novus hic nostris successit sedibus hospes, </a:t>
            </a:r>
          </a:p>
          <a:p>
            <a:pPr>
              <a:lnSpc>
                <a:spcPct val="200000"/>
              </a:lnSpc>
            </a:pPr>
            <a:r>
              <a:rPr lang="pt-BR" sz="2800" dirty="0">
                <a:ea typeface="Calibri" panose="020F0502020204030204" pitchFamily="34" charset="0"/>
                <a:cs typeface="Times New Roman" panose="02020603050405020304" pitchFamily="18" charset="0"/>
              </a:rPr>
              <a:t>	quem sese ore ferens, quam forti pectore et armis! </a:t>
            </a:r>
          </a:p>
          <a:p>
            <a:pPr>
              <a:lnSpc>
                <a:spcPct val="200000"/>
              </a:lnSpc>
            </a:pPr>
            <a:r>
              <a:rPr lang="pt-BR" sz="2800" dirty="0">
                <a:ea typeface="Calibri" panose="020F0502020204030204" pitchFamily="34" charset="0"/>
                <a:cs typeface="Times New Roman" panose="02020603050405020304" pitchFamily="18" charset="0"/>
              </a:rPr>
              <a:t>	Credo equidem, nec vana fides, genus esse deorum. </a:t>
            </a:r>
          </a:p>
          <a:p>
            <a:pPr>
              <a:lnSpc>
                <a:spcPct val="200000"/>
              </a:lnSpc>
            </a:pPr>
            <a:r>
              <a:rPr lang="pt-BR" sz="2800" dirty="0">
                <a:ea typeface="Calibri" panose="020F0502020204030204" pitchFamily="34" charset="0"/>
                <a:cs typeface="Times New Roman" panose="02020603050405020304" pitchFamily="18" charset="0"/>
              </a:rPr>
              <a:t>	Degeneres animos timor arguit. Heu, quibus ille </a:t>
            </a:r>
          </a:p>
          <a:p>
            <a:pPr>
              <a:lnSpc>
                <a:spcPct val="200000"/>
              </a:lnSpc>
            </a:pPr>
            <a:r>
              <a:rPr lang="pt-BR" sz="2800" dirty="0">
                <a:ea typeface="Calibri" panose="020F0502020204030204" pitchFamily="34" charset="0"/>
                <a:cs typeface="Times New Roman" panose="02020603050405020304" pitchFamily="18" charset="0"/>
              </a:rPr>
              <a:t>	iactatus fatis! Quae bella exhausta canebat!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9 - 14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0090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67</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15	Si mihi non animo fixum immotumque sederet, </a:t>
            </a:r>
          </a:p>
          <a:p>
            <a:pPr>
              <a:lnSpc>
                <a:spcPct val="200000"/>
              </a:lnSpc>
            </a:pPr>
            <a:r>
              <a:rPr lang="pt-BR" sz="2800" spc="400" dirty="0">
                <a:ea typeface="Calibri" panose="020F0502020204030204" pitchFamily="34" charset="0"/>
                <a:cs typeface="Times New Roman" panose="02020603050405020304" pitchFamily="18" charset="0"/>
              </a:rPr>
              <a:t>	ne cui me vinclo vellem sociare iugali, </a:t>
            </a:r>
          </a:p>
          <a:p>
            <a:pPr>
              <a:lnSpc>
                <a:spcPct val="200000"/>
              </a:lnSpc>
            </a:pPr>
            <a:r>
              <a:rPr lang="pt-BR" sz="2800" spc="400" dirty="0">
                <a:ea typeface="Calibri" panose="020F0502020204030204" pitchFamily="34" charset="0"/>
                <a:cs typeface="Times New Roman" panose="02020603050405020304" pitchFamily="18" charset="0"/>
              </a:rPr>
              <a:t>	postquam primus amor deceptam morte fefellit; </a:t>
            </a:r>
          </a:p>
          <a:p>
            <a:pPr>
              <a:lnSpc>
                <a:spcPct val="200000"/>
              </a:lnSpc>
            </a:pPr>
            <a:r>
              <a:rPr lang="pt-BR" sz="2800" spc="400" dirty="0">
                <a:ea typeface="Calibri" panose="020F0502020204030204" pitchFamily="34" charset="0"/>
                <a:cs typeface="Times New Roman" panose="02020603050405020304" pitchFamily="18" charset="0"/>
              </a:rPr>
              <a:t>	si non pertaesum thalami taedaeque fuisset, </a:t>
            </a:r>
          </a:p>
          <a:p>
            <a:pPr>
              <a:lnSpc>
                <a:spcPct val="200000"/>
              </a:lnSpc>
            </a:pPr>
            <a:r>
              <a:rPr lang="pt-BR" sz="2800" spc="400" dirty="0">
                <a:ea typeface="Calibri" panose="020F0502020204030204" pitchFamily="34" charset="0"/>
                <a:cs typeface="Times New Roman" panose="02020603050405020304" pitchFamily="18" charset="0"/>
              </a:rPr>
              <a:t>	huic uni forsan potui succumbere culpae.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15 - 19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5FBF7324-C072-4478-ACFD-E7449870141A}"/>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655575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15	Si mihi non animo fixum immotumque sederet, </a:t>
            </a:r>
          </a:p>
          <a:p>
            <a:pPr>
              <a:lnSpc>
                <a:spcPct val="200000"/>
              </a:lnSpc>
            </a:pPr>
            <a:r>
              <a:rPr lang="pt-BR" sz="2800" spc="400" dirty="0">
                <a:ea typeface="Calibri" panose="020F0502020204030204" pitchFamily="34" charset="0"/>
                <a:cs typeface="Times New Roman" panose="02020603050405020304" pitchFamily="18" charset="0"/>
              </a:rPr>
              <a:t>	ne cui me vinclo vellem sociare iugali, </a:t>
            </a:r>
          </a:p>
          <a:p>
            <a:pPr>
              <a:lnSpc>
                <a:spcPct val="200000"/>
              </a:lnSpc>
            </a:pPr>
            <a:r>
              <a:rPr lang="pt-BR" sz="2800" spc="400" dirty="0">
                <a:ea typeface="Calibri" panose="020F0502020204030204" pitchFamily="34" charset="0"/>
                <a:cs typeface="Times New Roman" panose="02020603050405020304" pitchFamily="18" charset="0"/>
              </a:rPr>
              <a:t>	postquam primus amor deceptam morte fefellit; </a:t>
            </a:r>
          </a:p>
          <a:p>
            <a:pPr>
              <a:lnSpc>
                <a:spcPct val="200000"/>
              </a:lnSpc>
            </a:pPr>
            <a:r>
              <a:rPr lang="pt-BR" sz="2800" spc="400" dirty="0">
                <a:ea typeface="Calibri" panose="020F0502020204030204" pitchFamily="34" charset="0"/>
                <a:cs typeface="Times New Roman" panose="02020603050405020304" pitchFamily="18" charset="0"/>
              </a:rPr>
              <a:t>	si non pertaesum thalami taedaeque fuisset, </a:t>
            </a:r>
          </a:p>
          <a:p>
            <a:pPr>
              <a:lnSpc>
                <a:spcPct val="200000"/>
              </a:lnSpc>
            </a:pPr>
            <a:r>
              <a:rPr lang="pt-BR" sz="2800" spc="400" dirty="0">
                <a:ea typeface="Calibri" panose="020F0502020204030204" pitchFamily="34" charset="0"/>
                <a:cs typeface="Times New Roman" panose="02020603050405020304" pitchFamily="18" charset="0"/>
              </a:rPr>
              <a:t>	huic uni forsan potui succumbere culpae.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15 - 19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1E6284E-DBB1-4AC0-8D3F-F9162807206F}"/>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808931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69</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20	Anna (fatebor enim) miseri post fata Sychaei </a:t>
            </a:r>
          </a:p>
          <a:p>
            <a:pPr>
              <a:lnSpc>
                <a:spcPct val="200000"/>
              </a:lnSpc>
            </a:pPr>
            <a:r>
              <a:rPr lang="pt-BR" sz="2800" dirty="0">
                <a:ea typeface="Calibri" panose="020F0502020204030204" pitchFamily="34" charset="0"/>
                <a:cs typeface="Times New Roman" panose="02020603050405020304" pitchFamily="18" charset="0"/>
              </a:rPr>
              <a:t>	coniugis et sparsos fraterna caede penatis </a:t>
            </a:r>
          </a:p>
          <a:p>
            <a:pPr>
              <a:lnSpc>
                <a:spcPct val="200000"/>
              </a:lnSpc>
            </a:pPr>
            <a:r>
              <a:rPr lang="pt-BR" sz="2800" dirty="0">
                <a:ea typeface="Calibri" panose="020F0502020204030204" pitchFamily="34" charset="0"/>
                <a:cs typeface="Times New Roman" panose="02020603050405020304" pitchFamily="18" charset="0"/>
              </a:rPr>
              <a:t>	solus hic inflexit sensus animumque labantem </a:t>
            </a:r>
          </a:p>
          <a:p>
            <a:pPr>
              <a:lnSpc>
                <a:spcPct val="200000"/>
              </a:lnSpc>
            </a:pPr>
            <a:r>
              <a:rPr lang="pt-BR" sz="2800" dirty="0">
                <a:ea typeface="Calibri" panose="020F0502020204030204" pitchFamily="34" charset="0"/>
                <a:cs typeface="Times New Roman" panose="02020603050405020304" pitchFamily="18" charset="0"/>
              </a:rPr>
              <a:t>	impulit. Agnosco veteris vestigia flammae.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20 - 23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234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68000" b="-68000"/>
          </a:stretch>
        </a:blipFill>
        <a:effectLst/>
      </p:bgPr>
    </p:bg>
    <p:spTree>
      <p:nvGrpSpPr>
        <p:cNvPr id="1" name=""/>
        <p:cNvGrpSpPr/>
        <p:nvPr/>
      </p:nvGrpSpPr>
      <p:grpSpPr>
        <a:xfrm>
          <a:off x="0" y="0"/>
          <a:ext cx="0" cy="0"/>
          <a:chOff x="0" y="0"/>
          <a:chExt cx="0" cy="0"/>
        </a:xfrm>
      </p:grpSpPr>
      <p:sp>
        <p:nvSpPr>
          <p:cNvPr id="2" name="Tekstvak 1"/>
          <p:cNvSpPr txBox="1"/>
          <p:nvPr/>
        </p:nvSpPr>
        <p:spPr>
          <a:xfrm>
            <a:off x="4481384" y="6562808"/>
            <a:ext cx="1721708" cy="369332"/>
          </a:xfrm>
          <a:prstGeom prst="rect">
            <a:avLst/>
          </a:prstGeom>
          <a:noFill/>
        </p:spPr>
        <p:txBody>
          <a:bodyPr wrap="square" rtlCol="0">
            <a:spAutoFit/>
          </a:bodyPr>
          <a:lstStyle/>
          <a:p>
            <a:r>
              <a:rPr lang="nl-NL" dirty="0" err="1">
                <a:solidFill>
                  <a:schemeClr val="bg1"/>
                </a:solidFill>
              </a:rPr>
              <a:t>Lionello</a:t>
            </a:r>
            <a:r>
              <a:rPr lang="nl-NL" dirty="0">
                <a:solidFill>
                  <a:schemeClr val="bg1"/>
                </a:solidFill>
              </a:rPr>
              <a:t> </a:t>
            </a:r>
            <a:r>
              <a:rPr lang="nl-NL" dirty="0" err="1">
                <a:solidFill>
                  <a:schemeClr val="bg1"/>
                </a:solidFill>
              </a:rPr>
              <a:t>Spada</a:t>
            </a:r>
            <a:endParaRPr lang="nl-NL" dirty="0">
              <a:solidFill>
                <a:schemeClr val="bg1"/>
              </a:solidFill>
            </a:endParaRPr>
          </a:p>
        </p:txBody>
      </p:sp>
    </p:spTree>
    <p:extLst>
      <p:ext uri="{BB962C8B-B14F-4D97-AF65-F5344CB8AC3E}">
        <p14:creationId xmlns:p14="http://schemas.microsoft.com/office/powerpoint/2010/main" val="2373753165"/>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70</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Sed mihi vel tellus optem prius ima dehiscat, </a:t>
            </a:r>
          </a:p>
          <a:p>
            <a:pPr>
              <a:lnSpc>
                <a:spcPct val="200000"/>
              </a:lnSpc>
            </a:pPr>
            <a:r>
              <a:rPr lang="pt-BR" sz="2800" dirty="0">
                <a:ea typeface="Calibri" panose="020F0502020204030204" pitchFamily="34" charset="0"/>
                <a:cs typeface="Times New Roman" panose="02020603050405020304" pitchFamily="18" charset="0"/>
              </a:rPr>
              <a:t>25	vel pater omnipotens adigat me fulmine ad umbras, </a:t>
            </a:r>
          </a:p>
          <a:p>
            <a:pPr>
              <a:lnSpc>
                <a:spcPct val="200000"/>
              </a:lnSpc>
            </a:pPr>
            <a:r>
              <a:rPr lang="pt-BR" sz="2800" dirty="0">
                <a:ea typeface="Calibri" panose="020F0502020204030204" pitchFamily="34" charset="0"/>
                <a:cs typeface="Times New Roman" panose="02020603050405020304" pitchFamily="18" charset="0"/>
              </a:rPr>
              <a:t>	pallentis umbras Erebo noctemque profundam, </a:t>
            </a:r>
          </a:p>
          <a:p>
            <a:pPr>
              <a:lnSpc>
                <a:spcPct val="200000"/>
              </a:lnSpc>
            </a:pPr>
            <a:r>
              <a:rPr lang="pt-BR" sz="2800" dirty="0">
                <a:ea typeface="Calibri" panose="020F0502020204030204" pitchFamily="34" charset="0"/>
                <a:cs typeface="Times New Roman" panose="02020603050405020304" pitchFamily="18" charset="0"/>
              </a:rPr>
              <a:t>	ante, pudor, quam te violo aut tua iura resolvo. </a:t>
            </a:r>
          </a:p>
          <a:p>
            <a:pPr>
              <a:lnSpc>
                <a:spcPct val="200000"/>
              </a:lnSpc>
            </a:pPr>
            <a:r>
              <a:rPr lang="pt-BR" sz="2800" dirty="0">
                <a:ea typeface="Calibri" panose="020F0502020204030204" pitchFamily="34" charset="0"/>
                <a:cs typeface="Times New Roman" panose="02020603050405020304" pitchFamily="18" charset="0"/>
              </a:rPr>
              <a:t>	Ille meos, primus qui me sibi iunxit, amores </a:t>
            </a:r>
          </a:p>
          <a:p>
            <a:pPr>
              <a:lnSpc>
                <a:spcPct val="200000"/>
              </a:lnSpc>
            </a:pPr>
            <a:r>
              <a:rPr lang="pt-BR" sz="2800" dirty="0">
                <a:ea typeface="Calibri" panose="020F0502020204030204" pitchFamily="34" charset="0"/>
                <a:cs typeface="Times New Roman" panose="02020603050405020304" pitchFamily="18" charset="0"/>
              </a:rPr>
              <a:t>	abstulit; ille habeat secum servetque sepulcro.’ </a:t>
            </a:r>
          </a:p>
          <a:p>
            <a:pPr>
              <a:lnSpc>
                <a:spcPct val="200000"/>
              </a:lnSpc>
            </a:pPr>
            <a:r>
              <a:rPr lang="pt-BR" sz="2800" dirty="0">
                <a:ea typeface="Calibri" panose="020F0502020204030204" pitchFamily="34" charset="0"/>
                <a:cs typeface="Times New Roman" panose="02020603050405020304" pitchFamily="18" charset="0"/>
              </a:rPr>
              <a:t>30	Sic effata sinum lacrimis implevit obortis.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b.</a:t>
            </a:r>
            <a:r>
              <a:rPr lang="nl-NL" sz="2400" dirty="0">
                <a:solidFill>
                  <a:schemeClr val="bg1"/>
                </a:solidFill>
              </a:rPr>
              <a:t> </a:t>
            </a:r>
            <a:r>
              <a:rPr lang="nl-NL" sz="2000" dirty="0">
                <a:solidFill>
                  <a:schemeClr val="bg1"/>
                </a:solidFill>
              </a:rPr>
              <a:t>Dido bekent tegenover Anna dat ze verliefd is (p.78); 24 - 30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90889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71</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Anna refert: ‘O luce magis dilecta sorori, </a:t>
            </a:r>
          </a:p>
          <a:p>
            <a:pPr>
              <a:lnSpc>
                <a:spcPct val="200000"/>
              </a:lnSpc>
            </a:pPr>
            <a:r>
              <a:rPr lang="pt-BR" sz="2800" spc="400" dirty="0">
                <a:ea typeface="Calibri" panose="020F0502020204030204" pitchFamily="34" charset="0"/>
                <a:cs typeface="Times New Roman" panose="02020603050405020304" pitchFamily="18" charset="0"/>
              </a:rPr>
              <a:t>	solane perpetua maerens carpere iuventa </a:t>
            </a:r>
          </a:p>
          <a:p>
            <a:pPr>
              <a:lnSpc>
                <a:spcPct val="200000"/>
              </a:lnSpc>
            </a:pPr>
            <a:r>
              <a:rPr lang="pt-BR" sz="2800" spc="400" dirty="0">
                <a:ea typeface="Calibri" panose="020F0502020204030204" pitchFamily="34" charset="0"/>
                <a:cs typeface="Times New Roman" panose="02020603050405020304" pitchFamily="18" charset="0"/>
              </a:rPr>
              <a:t>	nec dulcis natos Veneris nec praemia noris? </a:t>
            </a:r>
          </a:p>
          <a:p>
            <a:pPr>
              <a:lnSpc>
                <a:spcPct val="200000"/>
              </a:lnSpc>
            </a:pPr>
            <a:r>
              <a:rPr lang="pt-BR" sz="2800" spc="400" dirty="0">
                <a:ea typeface="Calibri" panose="020F0502020204030204" pitchFamily="34" charset="0"/>
                <a:cs typeface="Times New Roman" panose="02020603050405020304" pitchFamily="18" charset="0"/>
              </a:rPr>
              <a:t>	Id cinerem aut manis credis curare sepultos?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31 - 34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2AB7D802-DC6E-424B-8015-492B620F66BC}"/>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00447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72</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Anna refert: ‘O luce magis dilecta sorori, </a:t>
            </a:r>
          </a:p>
          <a:p>
            <a:pPr>
              <a:lnSpc>
                <a:spcPct val="200000"/>
              </a:lnSpc>
            </a:pPr>
            <a:r>
              <a:rPr lang="pt-BR" sz="2800" spc="400" dirty="0">
                <a:ea typeface="Calibri" panose="020F0502020204030204" pitchFamily="34" charset="0"/>
                <a:cs typeface="Times New Roman" panose="02020603050405020304" pitchFamily="18" charset="0"/>
              </a:rPr>
              <a:t>	solane perpetua maerens carpere iuventa </a:t>
            </a:r>
          </a:p>
          <a:p>
            <a:pPr>
              <a:lnSpc>
                <a:spcPct val="200000"/>
              </a:lnSpc>
            </a:pPr>
            <a:r>
              <a:rPr lang="pt-BR" sz="2800" spc="400" dirty="0">
                <a:ea typeface="Calibri" panose="020F0502020204030204" pitchFamily="34" charset="0"/>
                <a:cs typeface="Times New Roman" panose="02020603050405020304" pitchFamily="18" charset="0"/>
              </a:rPr>
              <a:t>	nec dulcis natos Veneris nec praemia noris? </a:t>
            </a:r>
          </a:p>
          <a:p>
            <a:pPr>
              <a:lnSpc>
                <a:spcPct val="200000"/>
              </a:lnSpc>
            </a:pPr>
            <a:r>
              <a:rPr lang="pt-BR" sz="2800" spc="400" dirty="0">
                <a:ea typeface="Calibri" panose="020F0502020204030204" pitchFamily="34" charset="0"/>
                <a:cs typeface="Times New Roman" panose="02020603050405020304" pitchFamily="18" charset="0"/>
              </a:rPr>
              <a:t>	Id cinerem aut manis credis curare sepultos?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31 - 34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71CBFC1-479E-4382-8110-C072E74FC07B}"/>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386444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73</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35	Esto: aegram nulli quondam flexere mariti, </a:t>
            </a:r>
          </a:p>
          <a:p>
            <a:pPr>
              <a:lnSpc>
                <a:spcPct val="200000"/>
              </a:lnSpc>
            </a:pPr>
            <a:r>
              <a:rPr lang="pt-BR" sz="2800" dirty="0">
                <a:ea typeface="Calibri" panose="020F0502020204030204" pitchFamily="34" charset="0"/>
                <a:cs typeface="Times New Roman" panose="02020603050405020304" pitchFamily="18" charset="0"/>
              </a:rPr>
              <a:t>	non Libyae, non ante Tyro; despectus Iarbas </a:t>
            </a:r>
          </a:p>
          <a:p>
            <a:pPr>
              <a:lnSpc>
                <a:spcPct val="200000"/>
              </a:lnSpc>
            </a:pPr>
            <a:r>
              <a:rPr lang="pt-BR" sz="2800" dirty="0">
                <a:ea typeface="Calibri" panose="020F0502020204030204" pitchFamily="34" charset="0"/>
                <a:cs typeface="Times New Roman" panose="02020603050405020304" pitchFamily="18" charset="0"/>
              </a:rPr>
              <a:t>	ductoresque alii, quos Africa terra triumphis </a:t>
            </a:r>
          </a:p>
          <a:p>
            <a:pPr>
              <a:lnSpc>
                <a:spcPct val="200000"/>
              </a:lnSpc>
            </a:pPr>
            <a:r>
              <a:rPr lang="pt-BR" sz="2800" dirty="0">
                <a:ea typeface="Calibri" panose="020F0502020204030204" pitchFamily="34" charset="0"/>
                <a:cs typeface="Times New Roman" panose="02020603050405020304" pitchFamily="18" charset="0"/>
              </a:rPr>
              <a:t>	dives alit: placitone etiam pugnabis amori? </a:t>
            </a:r>
          </a:p>
          <a:p>
            <a:pPr>
              <a:lnSpc>
                <a:spcPct val="200000"/>
              </a:lnSpc>
            </a:pPr>
            <a:r>
              <a:rPr lang="pt-BR" sz="2800" dirty="0">
                <a:ea typeface="Calibri" panose="020F0502020204030204" pitchFamily="34" charset="0"/>
                <a:cs typeface="Times New Roman" panose="02020603050405020304" pitchFamily="18" charset="0"/>
              </a:rPr>
              <a:t>	Nec venit in mentem, quorum consederis arvis?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35 - 39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1768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74</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40	Hinc Gaetulae urbes, genus insuperabile bello, </a:t>
            </a:r>
          </a:p>
          <a:p>
            <a:pPr>
              <a:lnSpc>
                <a:spcPct val="200000"/>
              </a:lnSpc>
            </a:pPr>
            <a:r>
              <a:rPr lang="pt-BR" sz="2800" dirty="0">
                <a:ea typeface="Calibri" panose="020F0502020204030204" pitchFamily="34" charset="0"/>
                <a:cs typeface="Times New Roman" panose="02020603050405020304" pitchFamily="18" charset="0"/>
              </a:rPr>
              <a:t>	et Numidae infreni cingunt et inhospita Syrtis; </a:t>
            </a:r>
          </a:p>
          <a:p>
            <a:pPr>
              <a:lnSpc>
                <a:spcPct val="200000"/>
              </a:lnSpc>
            </a:pPr>
            <a:r>
              <a:rPr lang="pt-BR" sz="2800" dirty="0">
                <a:ea typeface="Calibri" panose="020F0502020204030204" pitchFamily="34" charset="0"/>
                <a:cs typeface="Times New Roman" panose="02020603050405020304" pitchFamily="18" charset="0"/>
              </a:rPr>
              <a:t>	hinc deserta siti regio lateque furentes </a:t>
            </a:r>
          </a:p>
          <a:p>
            <a:pPr>
              <a:lnSpc>
                <a:spcPct val="200000"/>
              </a:lnSpc>
            </a:pPr>
            <a:r>
              <a:rPr lang="pt-BR" sz="2800" dirty="0">
                <a:ea typeface="Calibri" panose="020F0502020204030204" pitchFamily="34" charset="0"/>
                <a:cs typeface="Times New Roman" panose="02020603050405020304" pitchFamily="18" charset="0"/>
              </a:rPr>
              <a:t>	Barcaei. Quid bella Tyro surgentia dicam </a:t>
            </a:r>
          </a:p>
          <a:p>
            <a:pPr>
              <a:lnSpc>
                <a:spcPct val="200000"/>
              </a:lnSpc>
            </a:pPr>
            <a:r>
              <a:rPr lang="pt-BR" sz="2800" dirty="0">
                <a:ea typeface="Calibri" panose="020F0502020204030204" pitchFamily="34" charset="0"/>
                <a:cs typeface="Times New Roman" panose="02020603050405020304" pitchFamily="18" charset="0"/>
              </a:rPr>
              <a:t>	germanique minas?’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c.</a:t>
            </a:r>
            <a:r>
              <a:rPr lang="nl-NL" sz="2400" dirty="0">
                <a:solidFill>
                  <a:schemeClr val="bg1"/>
                </a:solidFill>
              </a:rPr>
              <a:t> </a:t>
            </a:r>
            <a:r>
              <a:rPr lang="nl-NL" sz="2000" dirty="0">
                <a:solidFill>
                  <a:schemeClr val="bg1"/>
                </a:solidFill>
              </a:rPr>
              <a:t>Anna raadt Dido aan toe te geven aan haar gevoelens (p.80); 40 - 44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4615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45	‘Dis equidem auspicibus reor et Iunone secunda </a:t>
            </a:r>
          </a:p>
          <a:p>
            <a:pPr>
              <a:lnSpc>
                <a:spcPct val="200000"/>
              </a:lnSpc>
            </a:pPr>
            <a:r>
              <a:rPr lang="pt-BR" sz="2800" dirty="0">
                <a:ea typeface="Calibri" panose="020F0502020204030204" pitchFamily="34" charset="0"/>
                <a:cs typeface="Times New Roman" panose="02020603050405020304" pitchFamily="18" charset="0"/>
              </a:rPr>
              <a:t>	hunc cursum Iliacas vento tenuisse carinas. </a:t>
            </a:r>
          </a:p>
          <a:p>
            <a:pPr>
              <a:lnSpc>
                <a:spcPct val="200000"/>
              </a:lnSpc>
            </a:pPr>
            <a:r>
              <a:rPr lang="pt-BR" sz="2800" dirty="0">
                <a:ea typeface="Calibri" panose="020F0502020204030204" pitchFamily="34" charset="0"/>
                <a:cs typeface="Times New Roman" panose="02020603050405020304" pitchFamily="18" charset="0"/>
              </a:rPr>
              <a:t>	Quam tu urbem, soror, hanc cernes, quae surgere reg-na </a:t>
            </a:r>
          </a:p>
          <a:p>
            <a:pPr>
              <a:lnSpc>
                <a:spcPct val="200000"/>
              </a:lnSpc>
            </a:pPr>
            <a:r>
              <a:rPr lang="pt-BR" sz="2800" dirty="0">
                <a:ea typeface="Calibri" panose="020F0502020204030204" pitchFamily="34" charset="0"/>
                <a:cs typeface="Times New Roman" panose="02020603050405020304" pitchFamily="18" charset="0"/>
              </a:rPr>
              <a:t>	coniugio tali! Teucrum comitantibus armis, </a:t>
            </a:r>
          </a:p>
          <a:p>
            <a:pPr>
              <a:lnSpc>
                <a:spcPct val="200000"/>
              </a:lnSpc>
            </a:pPr>
            <a:r>
              <a:rPr lang="pt-BR" sz="2800" dirty="0">
                <a:ea typeface="Calibri" panose="020F0502020204030204" pitchFamily="34" charset="0"/>
                <a:cs typeface="Times New Roman" panose="02020603050405020304" pitchFamily="18" charset="0"/>
              </a:rPr>
              <a:t>	Punica se quantis attollet gloria rebus!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d.</a:t>
            </a:r>
            <a:r>
              <a:rPr lang="nl-NL" sz="2400" dirty="0">
                <a:solidFill>
                  <a:schemeClr val="bg1"/>
                </a:solidFill>
              </a:rPr>
              <a:t> </a:t>
            </a:r>
            <a:r>
              <a:rPr lang="nl-NL" sz="2000" dirty="0">
                <a:solidFill>
                  <a:schemeClr val="bg1"/>
                </a:solidFill>
              </a:rPr>
              <a:t>‘Een verbintenis met Aeneas is erg gunstig’ (p.82); 45 - 49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90560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50	Tu modo posce deos veniam, sacrisque litatis </a:t>
            </a:r>
          </a:p>
          <a:p>
            <a:pPr>
              <a:lnSpc>
                <a:spcPct val="200000"/>
              </a:lnSpc>
            </a:pPr>
            <a:r>
              <a:rPr lang="pt-BR" sz="2800" dirty="0">
                <a:ea typeface="Calibri" panose="020F0502020204030204" pitchFamily="34" charset="0"/>
                <a:cs typeface="Times New Roman" panose="02020603050405020304" pitchFamily="18" charset="0"/>
              </a:rPr>
              <a:t>	indulge hospitio causasque innecte morandi, </a:t>
            </a:r>
          </a:p>
          <a:p>
            <a:pPr>
              <a:lnSpc>
                <a:spcPct val="200000"/>
              </a:lnSpc>
            </a:pPr>
            <a:r>
              <a:rPr lang="pt-BR" sz="2800" dirty="0">
                <a:ea typeface="Calibri" panose="020F0502020204030204" pitchFamily="34" charset="0"/>
                <a:cs typeface="Times New Roman" panose="02020603050405020304" pitchFamily="18" charset="0"/>
              </a:rPr>
              <a:t>	dum pelago desaevit hiems et aquosus Orion, </a:t>
            </a:r>
          </a:p>
          <a:p>
            <a:pPr>
              <a:lnSpc>
                <a:spcPct val="200000"/>
              </a:lnSpc>
            </a:pPr>
            <a:r>
              <a:rPr lang="pt-BR" sz="2800" dirty="0">
                <a:ea typeface="Calibri" panose="020F0502020204030204" pitchFamily="34" charset="0"/>
                <a:cs typeface="Times New Roman" panose="02020603050405020304" pitchFamily="18" charset="0"/>
              </a:rPr>
              <a:t>	quassataeque rates, dum non tractabile caelum.’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d.</a:t>
            </a:r>
            <a:r>
              <a:rPr lang="nl-NL" sz="2400" dirty="0">
                <a:solidFill>
                  <a:schemeClr val="bg1"/>
                </a:solidFill>
              </a:rPr>
              <a:t> </a:t>
            </a:r>
            <a:r>
              <a:rPr lang="nl-NL" sz="2000" dirty="0">
                <a:solidFill>
                  <a:schemeClr val="bg1"/>
                </a:solidFill>
              </a:rPr>
              <a:t>‘Een verbintenis met Aeneas is erg gunstig’ (p.82); 50 - 53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25431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77</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His dictis impenso animum flammavit amore </a:t>
            </a:r>
          </a:p>
          <a:p>
            <a:pPr>
              <a:lnSpc>
                <a:spcPct val="200000"/>
              </a:lnSpc>
            </a:pPr>
            <a:r>
              <a:rPr lang="pt-BR" sz="2800" dirty="0">
                <a:ea typeface="Calibri" panose="020F0502020204030204" pitchFamily="34" charset="0"/>
                <a:cs typeface="Times New Roman" panose="02020603050405020304" pitchFamily="18" charset="0"/>
              </a:rPr>
              <a:t>55	spemque dedit dubiae menti solvitque pudorem. </a:t>
            </a:r>
          </a:p>
          <a:p>
            <a:pPr>
              <a:lnSpc>
                <a:spcPct val="200000"/>
              </a:lnSpc>
            </a:pPr>
            <a:r>
              <a:rPr lang="pt-BR" sz="2800" dirty="0">
                <a:ea typeface="Calibri" panose="020F0502020204030204" pitchFamily="34" charset="0"/>
                <a:cs typeface="Times New Roman" panose="02020603050405020304" pitchFamily="18" charset="0"/>
              </a:rPr>
              <a:t>	Principio delubra adeunt pacemque per aras </a:t>
            </a:r>
          </a:p>
          <a:p>
            <a:pPr>
              <a:lnSpc>
                <a:spcPct val="200000"/>
              </a:lnSpc>
            </a:pPr>
            <a:r>
              <a:rPr lang="pt-BR" sz="2800" dirty="0">
                <a:ea typeface="Calibri" panose="020F0502020204030204" pitchFamily="34" charset="0"/>
                <a:cs typeface="Times New Roman" panose="02020603050405020304" pitchFamily="18" charset="0"/>
              </a:rPr>
              <a:t>	exquirunt; mactant lectas de more bidentis </a:t>
            </a:r>
          </a:p>
          <a:p>
            <a:pPr>
              <a:lnSpc>
                <a:spcPct val="200000"/>
              </a:lnSpc>
            </a:pPr>
            <a:r>
              <a:rPr lang="pt-BR" sz="2800" dirty="0">
                <a:ea typeface="Calibri" panose="020F0502020204030204" pitchFamily="34" charset="0"/>
                <a:cs typeface="Times New Roman" panose="02020603050405020304" pitchFamily="18" charset="0"/>
              </a:rPr>
              <a:t>	legiferae Cereri Phoeboque patrique Lyaeo, </a:t>
            </a:r>
          </a:p>
          <a:p>
            <a:pPr>
              <a:lnSpc>
                <a:spcPct val="200000"/>
              </a:lnSpc>
            </a:pPr>
            <a:r>
              <a:rPr lang="pt-BR" sz="2800" dirty="0">
                <a:ea typeface="Calibri" panose="020F0502020204030204" pitchFamily="34" charset="0"/>
                <a:cs typeface="Times New Roman" panose="02020603050405020304" pitchFamily="18" charset="0"/>
              </a:rPr>
              <a:t>	Iunoni ante omnis, cui vincla iugalia curae.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54 - 59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905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60	Ipsa tenens dextra pateram pulcherrima Dido </a:t>
            </a:r>
          </a:p>
          <a:p>
            <a:pPr>
              <a:lnSpc>
                <a:spcPct val="200000"/>
              </a:lnSpc>
            </a:pPr>
            <a:r>
              <a:rPr lang="pt-BR" sz="2800" spc="400" dirty="0">
                <a:ea typeface="Calibri" panose="020F0502020204030204" pitchFamily="34" charset="0"/>
                <a:cs typeface="Times New Roman" panose="02020603050405020304" pitchFamily="18" charset="0"/>
              </a:rPr>
              <a:t>	candentis vaccae media inter cornua fundit, </a:t>
            </a:r>
          </a:p>
          <a:p>
            <a:pPr>
              <a:lnSpc>
                <a:spcPct val="200000"/>
              </a:lnSpc>
            </a:pPr>
            <a:r>
              <a:rPr lang="pt-BR" sz="2800" spc="400" dirty="0">
                <a:ea typeface="Calibri" panose="020F0502020204030204" pitchFamily="34" charset="0"/>
                <a:cs typeface="Times New Roman" panose="02020603050405020304" pitchFamily="18" charset="0"/>
              </a:rPr>
              <a:t>	aut ante ora deum pinguis spatiatur ad aras, </a:t>
            </a:r>
          </a:p>
          <a:p>
            <a:pPr>
              <a:lnSpc>
                <a:spcPct val="200000"/>
              </a:lnSpc>
            </a:pPr>
            <a:r>
              <a:rPr lang="pt-BR" sz="2800" spc="400" dirty="0">
                <a:ea typeface="Calibri" panose="020F0502020204030204" pitchFamily="34" charset="0"/>
                <a:cs typeface="Times New Roman" panose="02020603050405020304" pitchFamily="18" charset="0"/>
              </a:rPr>
              <a:t>	instauratque diem donis, pecudumque reclusis </a:t>
            </a:r>
          </a:p>
          <a:p>
            <a:pPr>
              <a:lnSpc>
                <a:spcPct val="200000"/>
              </a:lnSpc>
            </a:pPr>
            <a:r>
              <a:rPr lang="pt-BR" sz="2800" spc="400" dirty="0">
                <a:ea typeface="Calibri" panose="020F0502020204030204" pitchFamily="34" charset="0"/>
                <a:cs typeface="Times New Roman" panose="02020603050405020304" pitchFamily="18" charset="0"/>
              </a:rPr>
              <a:t>	pectoribus inhians spirantia consulit exta.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60 - 64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68CD37A2-C79E-40A0-A1F9-7E3D2950C091}"/>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8992701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79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60	Ipsa tenens dextra pateram pulcherrima Dido </a:t>
            </a:r>
          </a:p>
          <a:p>
            <a:pPr>
              <a:lnSpc>
                <a:spcPct val="200000"/>
              </a:lnSpc>
            </a:pPr>
            <a:r>
              <a:rPr lang="pt-BR" sz="2800" spc="400" dirty="0">
                <a:ea typeface="Calibri" panose="020F0502020204030204" pitchFamily="34" charset="0"/>
                <a:cs typeface="Times New Roman" panose="02020603050405020304" pitchFamily="18" charset="0"/>
              </a:rPr>
              <a:t>	candentis vaccae media inter cornua fundit, </a:t>
            </a:r>
          </a:p>
          <a:p>
            <a:pPr>
              <a:lnSpc>
                <a:spcPct val="200000"/>
              </a:lnSpc>
            </a:pPr>
            <a:r>
              <a:rPr lang="pt-BR" sz="2800" spc="400" dirty="0">
                <a:ea typeface="Calibri" panose="020F0502020204030204" pitchFamily="34" charset="0"/>
                <a:cs typeface="Times New Roman" panose="02020603050405020304" pitchFamily="18" charset="0"/>
              </a:rPr>
              <a:t>	aut ante ora deum pinguis spatiatur ad aras, </a:t>
            </a:r>
          </a:p>
          <a:p>
            <a:pPr>
              <a:lnSpc>
                <a:spcPct val="200000"/>
              </a:lnSpc>
            </a:pPr>
            <a:r>
              <a:rPr lang="pt-BR" sz="2800" spc="400" dirty="0">
                <a:ea typeface="Calibri" panose="020F0502020204030204" pitchFamily="34" charset="0"/>
                <a:cs typeface="Times New Roman" panose="02020603050405020304" pitchFamily="18" charset="0"/>
              </a:rPr>
              <a:t>	instauratque diem donis, pecudumque reclusis </a:t>
            </a:r>
          </a:p>
          <a:p>
            <a:pPr>
              <a:lnSpc>
                <a:spcPct val="200000"/>
              </a:lnSpc>
            </a:pPr>
            <a:r>
              <a:rPr lang="pt-BR" sz="2800" spc="400" dirty="0">
                <a:ea typeface="Calibri" panose="020F0502020204030204" pitchFamily="34" charset="0"/>
                <a:cs typeface="Times New Roman" panose="02020603050405020304" pitchFamily="18" charset="0"/>
              </a:rPr>
              <a:t>	pectoribus inhians spirantia consulit exta.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60 - 64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0B71B35-1ACE-4D60-88BF-89788CE6BAC0}"/>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62916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a:t>
            </a:fld>
            <a:endParaRPr lang="nl-NL" b="1">
              <a:solidFill>
                <a:srgbClr val="0070C0"/>
              </a:solidFill>
            </a:endParaRPr>
          </a:p>
        </p:txBody>
      </p:sp>
      <p:sp>
        <p:nvSpPr>
          <p:cNvPr id="2" name="Tekstvak 1"/>
          <p:cNvSpPr txBox="1"/>
          <p:nvPr/>
        </p:nvSpPr>
        <p:spPr>
          <a:xfrm>
            <a:off x="239744" y="472476"/>
            <a:ext cx="10989276" cy="769441"/>
          </a:xfrm>
          <a:prstGeom prst="rect">
            <a:avLst/>
          </a:prstGeom>
          <a:noFill/>
        </p:spPr>
        <p:txBody>
          <a:bodyPr wrap="square" rtlCol="0">
            <a:spAutoFit/>
          </a:bodyPr>
          <a:lstStyle/>
          <a:p>
            <a:r>
              <a:rPr lang="nl-NL" sz="4400" dirty="0">
                <a:solidFill>
                  <a:srgbClr val="002060"/>
                </a:solidFill>
              </a:rPr>
              <a:t>Dit lijkt op een aantekeningenschrift:</a:t>
            </a:r>
          </a:p>
        </p:txBody>
      </p:sp>
      <p:sp>
        <p:nvSpPr>
          <p:cNvPr id="3" name="Tekstvak 2"/>
          <p:cNvSpPr txBox="1"/>
          <p:nvPr/>
        </p:nvSpPr>
        <p:spPr>
          <a:xfrm>
            <a:off x="238897" y="1252728"/>
            <a:ext cx="5642920" cy="5349276"/>
          </a:xfrm>
          <a:prstGeom prst="rect">
            <a:avLst/>
          </a:prstGeom>
          <a:noFill/>
          <a:ln w="15875">
            <a:solidFill>
              <a:srgbClr val="0070C0"/>
            </a:solidFill>
          </a:ln>
        </p:spPr>
        <p:txBody>
          <a:bodyPr wrap="square" rtlCol="0">
            <a:spAutoFit/>
          </a:bodyPr>
          <a:lstStyle/>
          <a:p>
            <a:endParaRPr lang="nl-NL"/>
          </a:p>
        </p:txBody>
      </p:sp>
      <p:sp>
        <p:nvSpPr>
          <p:cNvPr id="9" name="Tekstvak 8"/>
          <p:cNvSpPr txBox="1"/>
          <p:nvPr/>
        </p:nvSpPr>
        <p:spPr>
          <a:xfrm>
            <a:off x="6310301" y="1252728"/>
            <a:ext cx="5705786" cy="5338465"/>
          </a:xfrm>
          <a:prstGeom prst="rect">
            <a:avLst/>
          </a:prstGeom>
          <a:noFill/>
          <a:ln w="15875">
            <a:solidFill>
              <a:srgbClr val="0070C0"/>
            </a:solidFill>
          </a:ln>
        </p:spPr>
        <p:txBody>
          <a:bodyPr wrap="square" rtlCol="0">
            <a:spAutoFit/>
          </a:bodyPr>
          <a:lstStyle/>
          <a:p>
            <a:endParaRPr lang="nl-NL"/>
          </a:p>
        </p:txBody>
      </p:sp>
      <p:sp>
        <p:nvSpPr>
          <p:cNvPr id="10" name="Stroomdiagram: Magnetische schijf 9"/>
          <p:cNvSpPr/>
          <p:nvPr/>
        </p:nvSpPr>
        <p:spPr>
          <a:xfrm>
            <a:off x="5868000" y="16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Stroomdiagram: Magnetische schijf 10"/>
          <p:cNvSpPr/>
          <p:nvPr/>
        </p:nvSpPr>
        <p:spPr>
          <a:xfrm>
            <a:off x="5868000" y="18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Stroomdiagram: Magnetische schijf 11"/>
          <p:cNvSpPr/>
          <p:nvPr/>
        </p:nvSpPr>
        <p:spPr>
          <a:xfrm>
            <a:off x="5868000" y="19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Stroomdiagram: Magnetische schijf 12"/>
          <p:cNvSpPr/>
          <p:nvPr/>
        </p:nvSpPr>
        <p:spPr>
          <a:xfrm>
            <a:off x="5868000" y="21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Stroomdiagram: Magnetische schijf 13"/>
          <p:cNvSpPr/>
          <p:nvPr/>
        </p:nvSpPr>
        <p:spPr>
          <a:xfrm>
            <a:off x="5868000" y="23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Stroomdiagram: Magnetische schijf 14"/>
          <p:cNvSpPr/>
          <p:nvPr/>
        </p:nvSpPr>
        <p:spPr>
          <a:xfrm>
            <a:off x="5868000" y="25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Stroomdiagram: Magnetische schijf 15"/>
          <p:cNvSpPr/>
          <p:nvPr/>
        </p:nvSpPr>
        <p:spPr>
          <a:xfrm>
            <a:off x="5868000" y="27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Stroomdiagram: Magnetische schijf 16"/>
          <p:cNvSpPr/>
          <p:nvPr/>
        </p:nvSpPr>
        <p:spPr>
          <a:xfrm>
            <a:off x="5868000" y="28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Stroomdiagram: Magnetische schijf 17"/>
          <p:cNvSpPr/>
          <p:nvPr/>
        </p:nvSpPr>
        <p:spPr>
          <a:xfrm>
            <a:off x="5868000" y="30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Stroomdiagram: Magnetische schijf 18"/>
          <p:cNvSpPr/>
          <p:nvPr/>
        </p:nvSpPr>
        <p:spPr>
          <a:xfrm>
            <a:off x="5868000" y="32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Stroomdiagram: Magnetische schijf 19"/>
          <p:cNvSpPr/>
          <p:nvPr/>
        </p:nvSpPr>
        <p:spPr>
          <a:xfrm>
            <a:off x="5868000" y="34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Stroomdiagram: Magnetische schijf 20"/>
          <p:cNvSpPr/>
          <p:nvPr/>
        </p:nvSpPr>
        <p:spPr>
          <a:xfrm>
            <a:off x="5868000" y="36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Stroomdiagram: Magnetische schijf 21"/>
          <p:cNvSpPr/>
          <p:nvPr/>
        </p:nvSpPr>
        <p:spPr>
          <a:xfrm>
            <a:off x="5868000" y="37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Stroomdiagram: Magnetische schijf 23"/>
          <p:cNvSpPr/>
          <p:nvPr/>
        </p:nvSpPr>
        <p:spPr>
          <a:xfrm>
            <a:off x="5868000" y="39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Magnetische schijf 24"/>
          <p:cNvSpPr/>
          <p:nvPr/>
        </p:nvSpPr>
        <p:spPr>
          <a:xfrm>
            <a:off x="5868000" y="41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Stroomdiagram: Magnetische schijf 25"/>
          <p:cNvSpPr/>
          <p:nvPr/>
        </p:nvSpPr>
        <p:spPr>
          <a:xfrm>
            <a:off x="5868000" y="43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Stroomdiagram: Magnetische schijf 26"/>
          <p:cNvSpPr/>
          <p:nvPr/>
        </p:nvSpPr>
        <p:spPr>
          <a:xfrm>
            <a:off x="5868000" y="45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Stroomdiagram: Magnetische schijf 27"/>
          <p:cNvSpPr/>
          <p:nvPr/>
        </p:nvSpPr>
        <p:spPr>
          <a:xfrm>
            <a:off x="5868000" y="46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Stroomdiagram: Magnetische schijf 30"/>
          <p:cNvSpPr/>
          <p:nvPr/>
        </p:nvSpPr>
        <p:spPr>
          <a:xfrm>
            <a:off x="5868000" y="48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Stroomdiagram: Magnetische schijf 31"/>
          <p:cNvSpPr/>
          <p:nvPr/>
        </p:nvSpPr>
        <p:spPr>
          <a:xfrm>
            <a:off x="5868000" y="50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Stroomdiagram: Magnetische schijf 32"/>
          <p:cNvSpPr/>
          <p:nvPr/>
        </p:nvSpPr>
        <p:spPr>
          <a:xfrm>
            <a:off x="5868000" y="52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Stroomdiagram: Magnetische schijf 33"/>
          <p:cNvSpPr/>
          <p:nvPr/>
        </p:nvSpPr>
        <p:spPr>
          <a:xfrm>
            <a:off x="5868000" y="54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Stroomdiagram: Magnetische schijf 34"/>
          <p:cNvSpPr/>
          <p:nvPr/>
        </p:nvSpPr>
        <p:spPr>
          <a:xfrm>
            <a:off x="5868000" y="558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Stroomdiagram: Magnetische schijf 35"/>
          <p:cNvSpPr/>
          <p:nvPr/>
        </p:nvSpPr>
        <p:spPr>
          <a:xfrm>
            <a:off x="5868000" y="576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Stroomdiagram: Magnetische schijf 36"/>
          <p:cNvSpPr/>
          <p:nvPr/>
        </p:nvSpPr>
        <p:spPr>
          <a:xfrm>
            <a:off x="5868000" y="594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Stroomdiagram: Magnetische schijf 37"/>
          <p:cNvSpPr/>
          <p:nvPr/>
        </p:nvSpPr>
        <p:spPr>
          <a:xfrm>
            <a:off x="5868000" y="612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Stroomdiagram: Magnetische schijf 38"/>
          <p:cNvSpPr/>
          <p:nvPr/>
        </p:nvSpPr>
        <p:spPr>
          <a:xfrm>
            <a:off x="5868000" y="6300000"/>
            <a:ext cx="428485" cy="12356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p:cNvSpPr txBox="1"/>
          <p:nvPr/>
        </p:nvSpPr>
        <p:spPr>
          <a:xfrm>
            <a:off x="400994" y="1324680"/>
            <a:ext cx="5453189" cy="5047536"/>
          </a:xfrm>
          <a:prstGeom prst="rect">
            <a:avLst/>
          </a:prstGeom>
          <a:noFill/>
        </p:spPr>
        <p:txBody>
          <a:bodyPr wrap="square" rtlCol="0">
            <a:spAutoFit/>
          </a:bodyPr>
          <a:lstStyle/>
          <a:p>
            <a:r>
              <a:rPr lang="nl-NL" sz="1400" dirty="0">
                <a:latin typeface="Segoe Script" panose="030B0504020000000003" pitchFamily="66" charset="0"/>
              </a:rPr>
              <a:t>Vertaling van de tekst met een grote regelafstand,</a:t>
            </a:r>
          </a:p>
          <a:p>
            <a:endParaRPr lang="nl-NL" sz="1400" dirty="0">
              <a:latin typeface="Segoe Script" panose="030B0504020000000003" pitchFamily="66" charset="0"/>
            </a:endParaRPr>
          </a:p>
          <a:p>
            <a:r>
              <a:rPr lang="nl-NL" sz="1400" dirty="0">
                <a:latin typeface="Segoe Script" panose="030B0504020000000003" pitchFamily="66" charset="0"/>
              </a:rPr>
              <a:t>zodat je veel aantekeningen kunt maken bij een </a:t>
            </a:r>
          </a:p>
          <a:p>
            <a:endParaRPr lang="nl-NL" sz="1400" dirty="0">
              <a:latin typeface="Segoe Script" panose="030B0504020000000003" pitchFamily="66" charset="0"/>
            </a:endParaRPr>
          </a:p>
          <a:p>
            <a:r>
              <a:rPr lang="nl-NL" sz="1400" dirty="0">
                <a:latin typeface="Segoe Script" panose="030B0504020000000003" pitchFamily="66" charset="0"/>
              </a:rPr>
              <a:t>versregel.</a:t>
            </a:r>
          </a:p>
          <a:p>
            <a:endParaRPr lang="nl-NL" sz="1400" dirty="0">
              <a:latin typeface="Segoe Script" panose="030B0504020000000003" pitchFamily="66" charset="0"/>
            </a:endParaRPr>
          </a:p>
          <a:p>
            <a:r>
              <a:rPr lang="nl-NL" sz="1400" dirty="0">
                <a:latin typeface="Segoe Script" panose="030B0504020000000003" pitchFamily="66" charset="0"/>
              </a:rPr>
              <a:t>Er zijn vaak veel aantekeningen te maken en </a:t>
            </a:r>
          </a:p>
          <a:p>
            <a:endParaRPr lang="nl-NL" sz="1400" dirty="0">
              <a:latin typeface="Segoe Script" panose="030B0504020000000003" pitchFamily="66" charset="0"/>
            </a:endParaRPr>
          </a:p>
          <a:p>
            <a:r>
              <a:rPr lang="nl-NL" sz="1400" dirty="0">
                <a:latin typeface="Segoe Script" panose="030B0504020000000003" pitchFamily="66" charset="0"/>
              </a:rPr>
              <a:t>als je te weinig ruimte neemt kun je niet alle  </a:t>
            </a:r>
          </a:p>
          <a:p>
            <a:endParaRPr lang="nl-NL" sz="1400" dirty="0">
              <a:latin typeface="Segoe Script" panose="030B0504020000000003" pitchFamily="66" charset="0"/>
            </a:endParaRPr>
          </a:p>
          <a:p>
            <a:r>
              <a:rPr lang="nl-NL" sz="1400" dirty="0">
                <a:latin typeface="Segoe Script" panose="030B0504020000000003" pitchFamily="66" charset="0"/>
              </a:rPr>
              <a:t>aantekeningen maken. Dat zou een beetje jammer </a:t>
            </a:r>
          </a:p>
          <a:p>
            <a:endParaRPr lang="nl-NL" sz="1400" dirty="0">
              <a:latin typeface="Segoe Script" panose="030B0504020000000003" pitchFamily="66" charset="0"/>
            </a:endParaRPr>
          </a:p>
          <a:p>
            <a:r>
              <a:rPr lang="nl-NL" sz="1400" dirty="0">
                <a:latin typeface="Segoe Script" panose="030B0504020000000003" pitchFamily="66" charset="0"/>
              </a:rPr>
              <a:t>zijn, want dan ben je toch minder goed voorbereid op </a:t>
            </a:r>
          </a:p>
          <a:p>
            <a:endParaRPr lang="nl-NL" sz="1400" dirty="0">
              <a:latin typeface="Segoe Script" panose="030B0504020000000003" pitchFamily="66" charset="0"/>
            </a:endParaRPr>
          </a:p>
          <a:p>
            <a:r>
              <a:rPr lang="nl-NL" sz="1400" dirty="0">
                <a:latin typeface="Segoe Script" panose="030B0504020000000003" pitchFamily="66" charset="0"/>
              </a:rPr>
              <a:t>de twee zware toetsen die nog gaan komen. Je weet </a:t>
            </a:r>
          </a:p>
          <a:p>
            <a:endParaRPr lang="nl-NL" sz="1400" dirty="0">
              <a:latin typeface="Segoe Script" panose="030B0504020000000003" pitchFamily="66" charset="0"/>
            </a:endParaRPr>
          </a:p>
          <a:p>
            <a:r>
              <a:rPr lang="nl-NL" sz="1400" dirty="0">
                <a:latin typeface="Segoe Script" panose="030B0504020000000003" pitchFamily="66" charset="0"/>
              </a:rPr>
              <a:t>wel, die met weging 4 en waar je ook bij moet </a:t>
            </a:r>
          </a:p>
          <a:p>
            <a:endParaRPr lang="nl-NL" sz="1400" dirty="0">
              <a:latin typeface="Segoe Script" panose="030B0504020000000003" pitchFamily="66" charset="0"/>
            </a:endParaRPr>
          </a:p>
          <a:p>
            <a:r>
              <a:rPr lang="nl-NL" sz="1400" dirty="0">
                <a:latin typeface="Segoe Script" panose="030B0504020000000003" pitchFamily="66" charset="0"/>
              </a:rPr>
              <a:t>vertalen. Maar ja, je mag er dan ook twee uren aan </a:t>
            </a:r>
          </a:p>
          <a:p>
            <a:endParaRPr lang="nl-NL" sz="1400" dirty="0">
              <a:latin typeface="Segoe Script" panose="030B0504020000000003" pitchFamily="66" charset="0"/>
            </a:endParaRPr>
          </a:p>
          <a:p>
            <a:r>
              <a:rPr lang="nl-NL" sz="1400" dirty="0">
                <a:latin typeface="Segoe Script" panose="030B0504020000000003" pitchFamily="66" charset="0"/>
              </a:rPr>
              <a:t>werken. </a:t>
            </a:r>
          </a:p>
          <a:p>
            <a:endParaRPr lang="nl-NL" sz="1400" dirty="0">
              <a:latin typeface="Segoe Script" panose="030B0504020000000003" pitchFamily="66" charset="0"/>
            </a:endParaRPr>
          </a:p>
          <a:p>
            <a:r>
              <a:rPr lang="nl-NL" sz="1400" dirty="0">
                <a:latin typeface="Segoe Script" panose="030B0504020000000003" pitchFamily="66" charset="0"/>
              </a:rPr>
              <a:t>Lesuren, geen klokuren. </a:t>
            </a:r>
          </a:p>
        </p:txBody>
      </p:sp>
      <p:sp>
        <p:nvSpPr>
          <p:cNvPr id="43" name="Tekstvak 42"/>
          <p:cNvSpPr txBox="1"/>
          <p:nvPr/>
        </p:nvSpPr>
        <p:spPr>
          <a:xfrm>
            <a:off x="6382370" y="1266379"/>
            <a:ext cx="5504830" cy="4616648"/>
          </a:xfrm>
          <a:prstGeom prst="rect">
            <a:avLst/>
          </a:prstGeom>
          <a:noFill/>
        </p:spPr>
        <p:txBody>
          <a:bodyPr wrap="square" rtlCol="0">
            <a:spAutoFit/>
          </a:bodyPr>
          <a:lstStyle/>
          <a:p>
            <a:r>
              <a:rPr lang="nl-NL" sz="1400" dirty="0">
                <a:solidFill>
                  <a:srgbClr val="C00000"/>
                </a:solidFill>
              </a:rPr>
              <a:t>vertaling: zelfstandig naamwoord</a:t>
            </a:r>
          </a:p>
          <a:p>
            <a:r>
              <a:rPr lang="nl-NL" sz="1400" dirty="0">
                <a:solidFill>
                  <a:srgbClr val="C00000"/>
                </a:solidFill>
              </a:rPr>
              <a:t>grote: bijvoeglijk naamwoord</a:t>
            </a:r>
          </a:p>
          <a:p>
            <a:endParaRPr lang="nl-NL" sz="1400" dirty="0"/>
          </a:p>
          <a:p>
            <a:endParaRPr lang="nl-NL" sz="1400" dirty="0"/>
          </a:p>
          <a:p>
            <a:endParaRPr lang="nl-NL" sz="1400" dirty="0"/>
          </a:p>
          <a:p>
            <a:endParaRPr lang="nl-NL" sz="1400" dirty="0"/>
          </a:p>
          <a:p>
            <a:endParaRPr lang="nl-NL" sz="1400" dirty="0"/>
          </a:p>
          <a:p>
            <a:endParaRPr lang="nl-NL" sz="1400" dirty="0"/>
          </a:p>
          <a:p>
            <a:endParaRPr lang="nl-NL" sz="1400" dirty="0"/>
          </a:p>
          <a:p>
            <a:r>
              <a:rPr lang="nl-NL" sz="1400" dirty="0">
                <a:solidFill>
                  <a:srgbClr val="C00000"/>
                </a:solidFill>
              </a:rPr>
              <a:t>jammer: sneu, triest, synoniem</a:t>
            </a:r>
          </a:p>
          <a:p>
            <a:endParaRPr lang="nl-NL" sz="1400" dirty="0"/>
          </a:p>
          <a:p>
            <a:endParaRPr lang="nl-NL" sz="1400" dirty="0"/>
          </a:p>
          <a:p>
            <a:endParaRPr lang="nl-NL" sz="1400" dirty="0"/>
          </a:p>
          <a:p>
            <a:endParaRPr lang="nl-NL" sz="1400" dirty="0"/>
          </a:p>
          <a:p>
            <a:r>
              <a:rPr lang="nl-NL" sz="1400" dirty="0">
                <a:solidFill>
                  <a:srgbClr val="C00000"/>
                </a:solidFill>
              </a:rPr>
              <a:t>twee: telwoord, geen hyperbool</a:t>
            </a:r>
          </a:p>
          <a:p>
            <a:endParaRPr lang="nl-NL" sz="1400" dirty="0"/>
          </a:p>
          <a:p>
            <a:endParaRPr lang="nl-NL" sz="1400" dirty="0"/>
          </a:p>
          <a:p>
            <a:r>
              <a:rPr lang="nl-NL" sz="1400" dirty="0">
                <a:solidFill>
                  <a:srgbClr val="C00000"/>
                </a:solidFill>
              </a:rPr>
              <a:t>4: </a:t>
            </a:r>
            <a:r>
              <a:rPr lang="nl-NL" sz="1400" dirty="0" err="1">
                <a:solidFill>
                  <a:srgbClr val="C00000"/>
                </a:solidFill>
              </a:rPr>
              <a:t>kanone</a:t>
            </a:r>
            <a:r>
              <a:rPr lang="nl-NL" sz="1400" dirty="0">
                <a:solidFill>
                  <a:srgbClr val="C00000"/>
                </a:solidFill>
              </a:rPr>
              <a:t>, dat was niet afgesproken!</a:t>
            </a:r>
          </a:p>
          <a:p>
            <a:endParaRPr lang="nl-NL" sz="1400" dirty="0"/>
          </a:p>
          <a:p>
            <a:endParaRPr lang="nl-NL" sz="1400" dirty="0"/>
          </a:p>
          <a:p>
            <a:r>
              <a:rPr lang="nl-NL" sz="1400" dirty="0">
                <a:solidFill>
                  <a:srgbClr val="C00000"/>
                </a:solidFill>
              </a:rPr>
              <a:t>lesuren ≠ klokuren</a:t>
            </a:r>
          </a:p>
        </p:txBody>
      </p:sp>
      <p:pic>
        <p:nvPicPr>
          <p:cNvPr id="1028" name="Picture 4" descr="Afbeeldingsresultaat voor poppetje transpa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1954" y="1237588"/>
            <a:ext cx="1574133" cy="1765980"/>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39">
            <a:extLst>
              <a:ext uri="{FF2B5EF4-FFF2-40B4-BE49-F238E27FC236}">
                <a16:creationId xmlns:a16="http://schemas.microsoft.com/office/drawing/2014/main" id="{F9EF81C0-35AC-4396-8FCA-767EECABE27C}"/>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r>
              <a:rPr lang="nl-NL" sz="2400" dirty="0">
                <a:solidFill>
                  <a:schemeClr val="bg1"/>
                </a:solidFill>
              </a:rPr>
              <a:t>. Hoe maak je aantekeningen?</a:t>
            </a:r>
          </a:p>
        </p:txBody>
      </p:sp>
    </p:spTree>
    <p:extLst>
      <p:ext uri="{BB962C8B-B14F-4D97-AF65-F5344CB8AC3E}">
        <p14:creationId xmlns:p14="http://schemas.microsoft.com/office/powerpoint/2010/main" val="3076175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80</a:t>
            </a:fld>
            <a:endParaRPr lang="nl-NL" b="1">
              <a:solidFill>
                <a:srgbClr val="0070C0"/>
              </a:solidFill>
            </a:endParaRPr>
          </a:p>
        </p:txBody>
      </p:sp>
      <p:sp>
        <p:nvSpPr>
          <p:cNvPr id="4" name="Rechthoek 3"/>
          <p:cNvSpPr/>
          <p:nvPr/>
        </p:nvSpPr>
        <p:spPr>
          <a:xfrm>
            <a:off x="180000" y="468000"/>
            <a:ext cx="11520000" cy="2556982"/>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65	Heu, vatum ignarae mentes! Quid vota furentem, </a:t>
            </a:r>
          </a:p>
          <a:p>
            <a:pPr>
              <a:lnSpc>
                <a:spcPct val="200000"/>
              </a:lnSpc>
            </a:pPr>
            <a:r>
              <a:rPr lang="pt-BR" sz="2800" dirty="0">
                <a:ea typeface="Calibri" panose="020F0502020204030204" pitchFamily="34" charset="0"/>
                <a:cs typeface="Times New Roman" panose="02020603050405020304" pitchFamily="18" charset="0"/>
              </a:rPr>
              <a:t>	quid delubra iuvant? Est mollis flamma medullas </a:t>
            </a:r>
          </a:p>
          <a:p>
            <a:pPr>
              <a:lnSpc>
                <a:spcPct val="200000"/>
              </a:lnSpc>
            </a:pPr>
            <a:r>
              <a:rPr lang="pt-BR" sz="2800" dirty="0">
                <a:ea typeface="Calibri" panose="020F0502020204030204" pitchFamily="34" charset="0"/>
                <a:cs typeface="Times New Roman" panose="02020603050405020304" pitchFamily="18" charset="0"/>
              </a:rPr>
              <a:t>	interea et tacitum vivit sub pectore vulnus.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65 - 67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1968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81</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Uritur infelix Dido totaque vagatur </a:t>
            </a:r>
          </a:p>
          <a:p>
            <a:pPr>
              <a:lnSpc>
                <a:spcPct val="200000"/>
              </a:lnSpc>
            </a:pPr>
            <a:r>
              <a:rPr lang="pt-BR" sz="2800" dirty="0">
                <a:ea typeface="Calibri" panose="020F0502020204030204" pitchFamily="34" charset="0"/>
                <a:cs typeface="Times New Roman" panose="02020603050405020304" pitchFamily="18" charset="0"/>
              </a:rPr>
              <a:t>	urbe furens, qualis coniecta cerva sagitta, </a:t>
            </a:r>
          </a:p>
          <a:p>
            <a:pPr>
              <a:lnSpc>
                <a:spcPct val="200000"/>
              </a:lnSpc>
            </a:pPr>
            <a:r>
              <a:rPr lang="pt-BR" sz="2800" dirty="0">
                <a:ea typeface="Calibri" panose="020F0502020204030204" pitchFamily="34" charset="0"/>
                <a:cs typeface="Times New Roman" panose="02020603050405020304" pitchFamily="18" charset="0"/>
              </a:rPr>
              <a:t>70	quam procul incautam nemora inter Cresia fixit </a:t>
            </a:r>
          </a:p>
          <a:p>
            <a:pPr>
              <a:lnSpc>
                <a:spcPct val="200000"/>
              </a:lnSpc>
            </a:pPr>
            <a:r>
              <a:rPr lang="pt-BR" sz="2800" dirty="0">
                <a:ea typeface="Calibri" panose="020F0502020204030204" pitchFamily="34" charset="0"/>
                <a:cs typeface="Times New Roman" panose="02020603050405020304" pitchFamily="18" charset="0"/>
              </a:rPr>
              <a:t>	pastor agens telis liquitque volatile ferrum </a:t>
            </a:r>
          </a:p>
          <a:p>
            <a:pPr>
              <a:lnSpc>
                <a:spcPct val="200000"/>
              </a:lnSpc>
            </a:pPr>
            <a:r>
              <a:rPr lang="pt-BR" sz="2800" dirty="0">
                <a:ea typeface="Calibri" panose="020F0502020204030204" pitchFamily="34" charset="0"/>
                <a:cs typeface="Times New Roman" panose="02020603050405020304" pitchFamily="18" charset="0"/>
              </a:rPr>
              <a:t>	nescius: illa fuga silvas saltusque peragrat </a:t>
            </a:r>
          </a:p>
          <a:p>
            <a:pPr>
              <a:lnSpc>
                <a:spcPct val="200000"/>
              </a:lnSpc>
            </a:pPr>
            <a:r>
              <a:rPr lang="pt-BR" sz="2800" dirty="0">
                <a:ea typeface="Calibri" panose="020F0502020204030204" pitchFamily="34" charset="0"/>
                <a:cs typeface="Times New Roman" panose="02020603050405020304" pitchFamily="18" charset="0"/>
              </a:rPr>
              <a:t>	Dictaeos; haeret lateri letalis harundo.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e.</a:t>
            </a:r>
            <a:r>
              <a:rPr lang="nl-NL" sz="2400" dirty="0">
                <a:solidFill>
                  <a:schemeClr val="bg1"/>
                </a:solidFill>
              </a:rPr>
              <a:t> </a:t>
            </a:r>
            <a:r>
              <a:rPr lang="nl-NL" sz="2000" dirty="0">
                <a:solidFill>
                  <a:schemeClr val="bg1"/>
                </a:solidFill>
              </a:rPr>
              <a:t>Dido laat zich overhalen (p.84); 68 - 73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897399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82</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Nunc media Aenean secum per moenia ducit </a:t>
            </a:r>
          </a:p>
          <a:p>
            <a:pPr>
              <a:lnSpc>
                <a:spcPct val="200000"/>
              </a:lnSpc>
            </a:pPr>
            <a:r>
              <a:rPr lang="pt-BR" sz="2800" dirty="0">
                <a:ea typeface="Calibri" panose="020F0502020204030204" pitchFamily="34" charset="0"/>
                <a:cs typeface="Times New Roman" panose="02020603050405020304" pitchFamily="18" charset="0"/>
              </a:rPr>
              <a:t>75	Sidoniasque ostentat opes urbemque paratam, </a:t>
            </a:r>
          </a:p>
          <a:p>
            <a:pPr>
              <a:lnSpc>
                <a:spcPct val="200000"/>
              </a:lnSpc>
            </a:pPr>
            <a:r>
              <a:rPr lang="pt-BR" sz="2800" dirty="0">
                <a:ea typeface="Calibri" panose="020F0502020204030204" pitchFamily="34" charset="0"/>
                <a:cs typeface="Times New Roman" panose="02020603050405020304" pitchFamily="18" charset="0"/>
              </a:rPr>
              <a:t>	incipit effari mediaque in voce resistit; </a:t>
            </a:r>
          </a:p>
          <a:p>
            <a:pPr>
              <a:lnSpc>
                <a:spcPct val="200000"/>
              </a:lnSpc>
            </a:pPr>
            <a:r>
              <a:rPr lang="pt-BR" sz="2800" dirty="0">
                <a:ea typeface="Calibri" panose="020F0502020204030204" pitchFamily="34" charset="0"/>
                <a:cs typeface="Times New Roman" panose="02020603050405020304" pitchFamily="18" charset="0"/>
              </a:rPr>
              <a:t>	nunc eadem, labente die, convivia quaerit, </a:t>
            </a:r>
          </a:p>
          <a:p>
            <a:pPr>
              <a:lnSpc>
                <a:spcPct val="200000"/>
              </a:lnSpc>
            </a:pPr>
            <a:r>
              <a:rPr lang="pt-BR" sz="2800" dirty="0">
                <a:ea typeface="Calibri" panose="020F0502020204030204" pitchFamily="34" charset="0"/>
                <a:cs typeface="Times New Roman" panose="02020603050405020304" pitchFamily="18" charset="0"/>
              </a:rPr>
              <a:t>	Iliacosque iterum demens audire labores </a:t>
            </a:r>
          </a:p>
          <a:p>
            <a:pPr>
              <a:lnSpc>
                <a:spcPct val="200000"/>
              </a:lnSpc>
            </a:pPr>
            <a:r>
              <a:rPr lang="pt-BR" sz="2800" dirty="0">
                <a:ea typeface="Calibri" panose="020F0502020204030204" pitchFamily="34" charset="0"/>
                <a:cs typeface="Times New Roman" panose="02020603050405020304" pitchFamily="18" charset="0"/>
              </a:rPr>
              <a:t>	exposcit pendetque iterum narrantis ab ore.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74 - 79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8006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83</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80	Post ubi digressi, lumenque obscura vicissim </a:t>
            </a:r>
          </a:p>
          <a:p>
            <a:pPr>
              <a:lnSpc>
                <a:spcPct val="200000"/>
              </a:lnSpc>
            </a:pPr>
            <a:r>
              <a:rPr lang="pt-BR" sz="2800" dirty="0">
                <a:ea typeface="Calibri" panose="020F0502020204030204" pitchFamily="34" charset="0"/>
                <a:cs typeface="Times New Roman" panose="02020603050405020304" pitchFamily="18" charset="0"/>
              </a:rPr>
              <a:t>	luna premit suadentque cadentia sidera somnos, </a:t>
            </a:r>
          </a:p>
          <a:p>
            <a:pPr>
              <a:lnSpc>
                <a:spcPct val="200000"/>
              </a:lnSpc>
            </a:pPr>
            <a:r>
              <a:rPr lang="pt-BR" sz="2800" dirty="0">
                <a:ea typeface="Calibri" panose="020F0502020204030204" pitchFamily="34" charset="0"/>
                <a:cs typeface="Times New Roman" panose="02020603050405020304" pitchFamily="18" charset="0"/>
              </a:rPr>
              <a:t>	sola domo maeret vacua stratisque relictis </a:t>
            </a:r>
          </a:p>
          <a:p>
            <a:pPr>
              <a:lnSpc>
                <a:spcPct val="200000"/>
              </a:lnSpc>
            </a:pPr>
            <a:r>
              <a:rPr lang="pt-BR" sz="2800" dirty="0">
                <a:ea typeface="Calibri" panose="020F0502020204030204" pitchFamily="34" charset="0"/>
                <a:cs typeface="Times New Roman" panose="02020603050405020304" pitchFamily="18" charset="0"/>
              </a:rPr>
              <a:t>	incubat. Illum absens absentem auditque videtque, </a:t>
            </a:r>
          </a:p>
          <a:p>
            <a:pPr>
              <a:lnSpc>
                <a:spcPct val="200000"/>
              </a:lnSpc>
            </a:pPr>
            <a:r>
              <a:rPr lang="pt-BR" sz="2800" dirty="0">
                <a:ea typeface="Calibri" panose="020F0502020204030204" pitchFamily="34" charset="0"/>
                <a:cs typeface="Times New Roman" panose="02020603050405020304" pitchFamily="18" charset="0"/>
              </a:rPr>
              <a:t>	aut gremio Ascanium genitoris imagine capta, </a:t>
            </a:r>
          </a:p>
          <a:p>
            <a:pPr>
              <a:lnSpc>
                <a:spcPct val="200000"/>
              </a:lnSpc>
            </a:pPr>
            <a:r>
              <a:rPr lang="pt-BR" sz="2800" dirty="0">
                <a:ea typeface="Calibri" panose="020F0502020204030204" pitchFamily="34" charset="0"/>
                <a:cs typeface="Times New Roman" panose="02020603050405020304" pitchFamily="18" charset="0"/>
              </a:rPr>
              <a:t>85	detinet, infandum si fallere possit amorem.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80 - 85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95079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Non coeptae adsurgunt turres, non arma iuventus </a:t>
            </a:r>
          </a:p>
          <a:p>
            <a:pPr>
              <a:lnSpc>
                <a:spcPct val="200000"/>
              </a:lnSpc>
            </a:pPr>
            <a:r>
              <a:rPr lang="pt-BR" sz="2800" spc="400" dirty="0">
                <a:ea typeface="Calibri" panose="020F0502020204030204" pitchFamily="34" charset="0"/>
                <a:cs typeface="Times New Roman" panose="02020603050405020304" pitchFamily="18" charset="0"/>
              </a:rPr>
              <a:t>	exercet portusve aut propugnacula bello </a:t>
            </a:r>
          </a:p>
          <a:p>
            <a:pPr>
              <a:lnSpc>
                <a:spcPct val="200000"/>
              </a:lnSpc>
            </a:pPr>
            <a:r>
              <a:rPr lang="pt-BR" sz="2800" spc="400" dirty="0">
                <a:ea typeface="Calibri" panose="020F0502020204030204" pitchFamily="34" charset="0"/>
                <a:cs typeface="Times New Roman" panose="02020603050405020304" pitchFamily="18" charset="0"/>
              </a:rPr>
              <a:t>	tuta parant: pendent opera interrupta minaeque </a:t>
            </a:r>
          </a:p>
          <a:p>
            <a:pPr>
              <a:lnSpc>
                <a:spcPct val="200000"/>
              </a:lnSpc>
            </a:pPr>
            <a:r>
              <a:rPr lang="pt-BR" sz="2800" spc="400" dirty="0">
                <a:ea typeface="Calibri" panose="020F0502020204030204" pitchFamily="34" charset="0"/>
                <a:cs typeface="Times New Roman" panose="02020603050405020304" pitchFamily="18" charset="0"/>
              </a:rPr>
              <a:t>	murorum ingentes aequataque machina caelo.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86 - 89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81C5582-9CFF-4D04-91DA-31A8D7E49713}"/>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1072511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85</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400" dirty="0">
                <a:ea typeface="Calibri" panose="020F0502020204030204" pitchFamily="34" charset="0"/>
                <a:cs typeface="Times New Roman" panose="02020603050405020304" pitchFamily="18" charset="0"/>
              </a:rPr>
              <a:t>	Non coeptae adsurgunt turres, non arma iuventus </a:t>
            </a:r>
          </a:p>
          <a:p>
            <a:pPr>
              <a:lnSpc>
                <a:spcPct val="200000"/>
              </a:lnSpc>
            </a:pPr>
            <a:r>
              <a:rPr lang="pt-BR" sz="2800" spc="400" dirty="0">
                <a:ea typeface="Calibri" panose="020F0502020204030204" pitchFamily="34" charset="0"/>
                <a:cs typeface="Times New Roman" panose="02020603050405020304" pitchFamily="18" charset="0"/>
              </a:rPr>
              <a:t>	exercet portusve aut propugnacula bello </a:t>
            </a:r>
          </a:p>
          <a:p>
            <a:pPr>
              <a:lnSpc>
                <a:spcPct val="200000"/>
              </a:lnSpc>
            </a:pPr>
            <a:r>
              <a:rPr lang="pt-BR" sz="2800" spc="400" dirty="0">
                <a:ea typeface="Calibri" panose="020F0502020204030204" pitchFamily="34" charset="0"/>
                <a:cs typeface="Times New Roman" panose="02020603050405020304" pitchFamily="18" charset="0"/>
              </a:rPr>
              <a:t>	tuta parant: pendent opera interrupta minaeque </a:t>
            </a:r>
          </a:p>
          <a:p>
            <a:pPr>
              <a:lnSpc>
                <a:spcPct val="200000"/>
              </a:lnSpc>
            </a:pPr>
            <a:r>
              <a:rPr lang="pt-BR" sz="2800" spc="400" dirty="0">
                <a:ea typeface="Calibri" panose="020F0502020204030204" pitchFamily="34" charset="0"/>
                <a:cs typeface="Times New Roman" panose="02020603050405020304" pitchFamily="18" charset="0"/>
              </a:rPr>
              <a:t>	murorum ingentes aequataque machina caelo.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§1 f.</a:t>
            </a:r>
            <a:r>
              <a:rPr lang="nl-NL" sz="2400" dirty="0">
                <a:solidFill>
                  <a:schemeClr val="bg1"/>
                </a:solidFill>
              </a:rPr>
              <a:t> </a:t>
            </a:r>
            <a:r>
              <a:rPr lang="nl-NL" sz="2000" dirty="0">
                <a:solidFill>
                  <a:schemeClr val="bg1"/>
                </a:solidFill>
              </a:rPr>
              <a:t>Dido heeft uitsluitend oog voor Aeneas (p.86); 86 - 89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BDF3F57F-A033-4246-992A-7146D9F31094}"/>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27548616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86</a:t>
            </a:fld>
            <a:endParaRPr lang="nl-NL" b="1">
              <a:solidFill>
                <a:srgbClr val="0070C0"/>
              </a:solidFill>
            </a:endParaRPr>
          </a:p>
        </p:txBody>
      </p:sp>
      <p:sp>
        <p:nvSpPr>
          <p:cNvPr id="4" name="Rechthoek 3"/>
          <p:cNvSpPr/>
          <p:nvPr/>
        </p:nvSpPr>
        <p:spPr>
          <a:xfrm>
            <a:off x="180000" y="468000"/>
            <a:ext cx="11520000" cy="1695208"/>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Et iam prima novo spargebat lumine terras</a:t>
            </a:r>
          </a:p>
          <a:p>
            <a:pPr>
              <a:lnSpc>
                <a:spcPct val="200000"/>
              </a:lnSpc>
            </a:pPr>
            <a:r>
              <a:rPr lang="pt-BR" sz="2800" dirty="0">
                <a:ea typeface="Calibri" panose="020F0502020204030204" pitchFamily="34" charset="0"/>
                <a:cs typeface="Times New Roman" panose="02020603050405020304" pitchFamily="18" charset="0"/>
              </a:rPr>
              <a:t>585	Tithoni croceum linquens Aurora cubile.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584 - 585</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7342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87</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Regina e speculis ut primam albescere lucem</a:t>
            </a:r>
          </a:p>
          <a:p>
            <a:pPr>
              <a:lnSpc>
                <a:spcPct val="200000"/>
              </a:lnSpc>
            </a:pPr>
            <a:r>
              <a:rPr lang="pt-BR" sz="2800" dirty="0">
                <a:ea typeface="Calibri" panose="020F0502020204030204" pitchFamily="34" charset="0"/>
                <a:cs typeface="Times New Roman" panose="02020603050405020304" pitchFamily="18" charset="0"/>
              </a:rPr>
              <a:t>	vidit et aequatis classem procedere velis,</a:t>
            </a:r>
          </a:p>
          <a:p>
            <a:pPr>
              <a:lnSpc>
                <a:spcPct val="200000"/>
              </a:lnSpc>
            </a:pPr>
            <a:r>
              <a:rPr lang="pt-BR" sz="2800" dirty="0">
                <a:ea typeface="Calibri" panose="020F0502020204030204" pitchFamily="34" charset="0"/>
                <a:cs typeface="Times New Roman" panose="02020603050405020304" pitchFamily="18" charset="0"/>
              </a:rPr>
              <a:t>	litoraque et vacuos sensit sine remige portus,</a:t>
            </a:r>
          </a:p>
          <a:p>
            <a:pPr>
              <a:lnSpc>
                <a:spcPct val="200000"/>
              </a:lnSpc>
            </a:pPr>
            <a:r>
              <a:rPr lang="pt-BR" sz="2800" dirty="0">
                <a:ea typeface="Calibri" panose="020F0502020204030204" pitchFamily="34" charset="0"/>
                <a:cs typeface="Times New Roman" panose="02020603050405020304" pitchFamily="18" charset="0"/>
              </a:rPr>
              <a:t>	terque quaterque manu pectus percussa decorum</a:t>
            </a:r>
          </a:p>
          <a:p>
            <a:pPr>
              <a:lnSpc>
                <a:spcPct val="200000"/>
              </a:lnSpc>
            </a:pPr>
            <a:r>
              <a:rPr lang="pt-BR" sz="2800" dirty="0">
                <a:ea typeface="Calibri" panose="020F0502020204030204" pitchFamily="34" charset="0"/>
                <a:cs typeface="Times New Roman" panose="02020603050405020304" pitchFamily="18" charset="0"/>
              </a:rPr>
              <a:t>590	flaventisque abscissa comas ‘Pro Iuppiter! Ibit</a:t>
            </a:r>
          </a:p>
          <a:p>
            <a:pPr>
              <a:lnSpc>
                <a:spcPct val="200000"/>
              </a:lnSpc>
            </a:pPr>
            <a:r>
              <a:rPr lang="pt-BR" sz="2800" dirty="0">
                <a:ea typeface="Calibri" panose="020F0502020204030204" pitchFamily="34" charset="0"/>
                <a:cs typeface="Times New Roman" panose="02020603050405020304" pitchFamily="18" charset="0"/>
              </a:rPr>
              <a:t>	hic,’ ait ‘et nostris inluserit advena regnis?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586 - 591</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56269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88</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Non arma expedient totaque ex urbe sequentur,</a:t>
            </a:r>
          </a:p>
          <a:p>
            <a:pPr>
              <a:lnSpc>
                <a:spcPct val="200000"/>
              </a:lnSpc>
            </a:pPr>
            <a:r>
              <a:rPr lang="pt-BR" sz="2800" dirty="0">
                <a:ea typeface="Calibri" panose="020F0502020204030204" pitchFamily="34" charset="0"/>
                <a:cs typeface="Times New Roman" panose="02020603050405020304" pitchFamily="18" charset="0"/>
              </a:rPr>
              <a:t>	diripientque rates alii navalibus? Ite,</a:t>
            </a:r>
          </a:p>
          <a:p>
            <a:pPr>
              <a:lnSpc>
                <a:spcPct val="200000"/>
              </a:lnSpc>
            </a:pPr>
            <a:r>
              <a:rPr lang="pt-BR" sz="2800" dirty="0">
                <a:ea typeface="Calibri" panose="020F0502020204030204" pitchFamily="34" charset="0"/>
                <a:cs typeface="Times New Roman" panose="02020603050405020304" pitchFamily="18" charset="0"/>
              </a:rPr>
              <a:t>	ferte citi flammas, date tela, impellite remos!</a:t>
            </a:r>
          </a:p>
          <a:p>
            <a:pPr>
              <a:lnSpc>
                <a:spcPct val="200000"/>
              </a:lnSpc>
            </a:pPr>
            <a:r>
              <a:rPr lang="pt-BR" sz="2800" dirty="0">
                <a:ea typeface="Calibri" panose="020F0502020204030204" pitchFamily="34" charset="0"/>
                <a:cs typeface="Times New Roman" panose="02020603050405020304" pitchFamily="18" charset="0"/>
              </a:rPr>
              <a:t>595	Quid loquor? Aut ubi sum? Quae mentem insania mu-tat?</a:t>
            </a:r>
          </a:p>
          <a:p>
            <a:pPr>
              <a:lnSpc>
                <a:spcPct val="200000"/>
              </a:lnSpc>
            </a:pPr>
            <a:r>
              <a:rPr lang="pt-BR" sz="2800" dirty="0">
                <a:ea typeface="Calibri" panose="020F0502020204030204" pitchFamily="34" charset="0"/>
                <a:cs typeface="Times New Roman" panose="02020603050405020304" pitchFamily="18" charset="0"/>
              </a:rPr>
              <a:t>	Infelix Dido, nunc te facta impia tangunt?</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592 - 596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43484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89</a:t>
            </a:fld>
            <a:endParaRPr lang="nl-NL" b="1">
              <a:solidFill>
                <a:srgbClr val="0070C0"/>
              </a:solidFill>
            </a:endParaRPr>
          </a:p>
        </p:txBody>
      </p:sp>
      <p:sp>
        <p:nvSpPr>
          <p:cNvPr id="4" name="Rechthoek 3"/>
          <p:cNvSpPr/>
          <p:nvPr/>
        </p:nvSpPr>
        <p:spPr>
          <a:xfrm>
            <a:off x="180000" y="468000"/>
            <a:ext cx="11520000" cy="5142305"/>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Tum decuit, cum sceptra dabas. En dextra fidesque,</a:t>
            </a:r>
          </a:p>
          <a:p>
            <a:pPr>
              <a:lnSpc>
                <a:spcPct val="200000"/>
              </a:lnSpc>
            </a:pPr>
            <a:r>
              <a:rPr lang="pt-BR" sz="2800" dirty="0">
                <a:ea typeface="Calibri" panose="020F0502020204030204" pitchFamily="34" charset="0"/>
                <a:cs typeface="Times New Roman" panose="02020603050405020304" pitchFamily="18" charset="0"/>
              </a:rPr>
              <a:t>	quem secum patrios aiunt portare penatis,</a:t>
            </a:r>
          </a:p>
          <a:p>
            <a:pPr>
              <a:lnSpc>
                <a:spcPct val="200000"/>
              </a:lnSpc>
            </a:pPr>
            <a:r>
              <a:rPr lang="pt-BR" sz="2800" dirty="0">
                <a:ea typeface="Calibri" panose="020F0502020204030204" pitchFamily="34" charset="0"/>
                <a:cs typeface="Times New Roman" panose="02020603050405020304" pitchFamily="18" charset="0"/>
              </a:rPr>
              <a:t>	quem subiisse umeris confectum aetate parentem!</a:t>
            </a:r>
          </a:p>
          <a:p>
            <a:pPr>
              <a:lnSpc>
                <a:spcPct val="200000"/>
              </a:lnSpc>
            </a:pPr>
            <a:r>
              <a:rPr lang="pt-BR" sz="2800" dirty="0">
                <a:ea typeface="Calibri" panose="020F0502020204030204" pitchFamily="34" charset="0"/>
                <a:cs typeface="Times New Roman" panose="02020603050405020304" pitchFamily="18" charset="0"/>
              </a:rPr>
              <a:t>600	Non potui abreptum divellere corpus et undis</a:t>
            </a:r>
          </a:p>
          <a:p>
            <a:pPr>
              <a:lnSpc>
                <a:spcPct val="200000"/>
              </a:lnSpc>
            </a:pPr>
            <a:r>
              <a:rPr lang="pt-BR" sz="2800" dirty="0">
                <a:ea typeface="Calibri" panose="020F0502020204030204" pitchFamily="34" charset="0"/>
                <a:cs typeface="Times New Roman" panose="02020603050405020304" pitchFamily="18" charset="0"/>
              </a:rPr>
              <a:t>	spargere? Non socios, non ipsum absumere ferro</a:t>
            </a:r>
          </a:p>
          <a:p>
            <a:pPr>
              <a:lnSpc>
                <a:spcPct val="200000"/>
              </a:lnSpc>
            </a:pPr>
            <a:r>
              <a:rPr lang="pt-BR" sz="2800" dirty="0">
                <a:ea typeface="Calibri" panose="020F0502020204030204" pitchFamily="34" charset="0"/>
                <a:cs typeface="Times New Roman" panose="02020603050405020304" pitchFamily="18" charset="0"/>
              </a:rPr>
              <a:t>	Ascanium patriisque epulandum ponere mensis?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597 - 602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26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a:t>
            </a:fld>
            <a:endParaRPr lang="nl-NL" b="1">
              <a:solidFill>
                <a:srgbClr val="0070C0"/>
              </a:solidFill>
            </a:endParaRPr>
          </a:p>
        </p:txBody>
      </p:sp>
      <p:sp>
        <p:nvSpPr>
          <p:cNvPr id="7" name="Rechthoek 6"/>
          <p:cNvSpPr/>
          <p:nvPr/>
        </p:nvSpPr>
        <p:spPr>
          <a:xfrm>
            <a:off x="2084795" y="1268627"/>
            <a:ext cx="378629" cy="584775"/>
          </a:xfrm>
          <a:prstGeom prst="rect">
            <a:avLst/>
          </a:prstGeom>
          <a:solidFill>
            <a:srgbClr val="0070C0"/>
          </a:solidFill>
        </p:spPr>
        <p:txBody>
          <a:bodyPr wrap="none" lIns="91440" tIns="45720" rIns="91440" bIns="45720">
            <a:spAutoFit/>
          </a:bodyPr>
          <a:lstStyle/>
          <a:p>
            <a:pPr algn="ctr"/>
            <a:r>
              <a:rPr lang="nl-NL" sz="3200" b="1" cap="none" spc="0">
                <a:ln w="12700">
                  <a:solidFill>
                    <a:schemeClr val="accent5"/>
                  </a:solidFill>
                  <a:prstDash val="solid"/>
                </a:ln>
                <a:solidFill>
                  <a:srgbClr val="C00000"/>
                </a:solidFill>
                <a:effectLst/>
              </a:rPr>
              <a:t>S</a:t>
            </a:r>
          </a:p>
        </p:txBody>
      </p:sp>
      <p:sp>
        <p:nvSpPr>
          <p:cNvPr id="4" name="Tekstvak 3"/>
          <p:cNvSpPr txBox="1"/>
          <p:nvPr/>
        </p:nvSpPr>
        <p:spPr>
          <a:xfrm>
            <a:off x="262107" y="1168946"/>
            <a:ext cx="11406214" cy="3257174"/>
          </a:xfrm>
          <a:prstGeom prst="rect">
            <a:avLst/>
          </a:prstGeom>
          <a:noFill/>
        </p:spPr>
        <p:txBody>
          <a:bodyPr wrap="square" rtlCol="0">
            <a:spAutoFit/>
          </a:bodyPr>
          <a:lstStyle/>
          <a:p>
            <a:pPr>
              <a:lnSpc>
                <a:spcPct val="150000"/>
              </a:lnSpc>
              <a:spcBef>
                <a:spcPts val="600"/>
              </a:spcBef>
              <a:spcAft>
                <a:spcPts val="600"/>
              </a:spcAft>
            </a:pPr>
            <a:r>
              <a:rPr lang="nl-NL" sz="2800" dirty="0"/>
              <a:t>Als je deze    </a:t>
            </a:r>
            <a:r>
              <a:rPr lang="nl-NL" sz="2800" b="1" dirty="0"/>
              <a:t>  </a:t>
            </a:r>
            <a:r>
              <a:rPr lang="nl-NL" sz="2800" dirty="0"/>
              <a:t>    rechts boven in de hoek ziet staan ga je de tekst op de dia eerst </a:t>
            </a:r>
            <a:r>
              <a:rPr lang="nl-NL" sz="2800" u="sng" dirty="0"/>
              <a:t>SCANDEREN</a:t>
            </a:r>
            <a:r>
              <a:rPr lang="nl-NL" sz="2800" dirty="0"/>
              <a:t>! De  </a:t>
            </a:r>
            <a:r>
              <a:rPr lang="nl-NL" sz="2800" kern="100" spc="500" dirty="0">
                <a:solidFill>
                  <a:srgbClr val="C00000"/>
                </a:solidFill>
              </a:rPr>
              <a:t>letterspatiëring</a:t>
            </a:r>
            <a:r>
              <a:rPr lang="nl-NL" sz="2800" dirty="0"/>
              <a:t>  is op dat soort dia’s aangepast. Tekst goed overnemen en aan de slag. De dactylische hexameter mag geen geheimen meer voor je hebben. En de oplossing staat steeds … op de volgende dia! Leuker kunnen we het niet maken.</a:t>
            </a:r>
          </a:p>
        </p:txBody>
      </p:sp>
      <p:sp>
        <p:nvSpPr>
          <p:cNvPr id="8" name="Rechthoek 7"/>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2" name="Gebogen pijl 1"/>
          <p:cNvSpPr/>
          <p:nvPr/>
        </p:nvSpPr>
        <p:spPr>
          <a:xfrm>
            <a:off x="3501082" y="568411"/>
            <a:ext cx="8031892" cy="700216"/>
          </a:xfrm>
          <a:prstGeom prst="bentArrow">
            <a:avLst/>
          </a:prstGeom>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sp>
        <p:nvSpPr>
          <p:cNvPr id="10" name="Rechthoek 9"/>
          <p:cNvSpPr/>
          <p:nvPr/>
        </p:nvSpPr>
        <p:spPr>
          <a:xfrm>
            <a:off x="11692321" y="556954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
        <p:nvSpPr>
          <p:cNvPr id="11" name="Gebogen pijl 10"/>
          <p:cNvSpPr/>
          <p:nvPr/>
        </p:nvSpPr>
        <p:spPr>
          <a:xfrm flipV="1">
            <a:off x="3501082" y="5704153"/>
            <a:ext cx="8031892" cy="788722"/>
          </a:xfrm>
          <a:prstGeom prst="bentArrow">
            <a:avLst/>
          </a:prstGeom>
          <a:solidFill>
            <a:srgbClr val="00B05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solidFill>
                <a:schemeClr val="tx1"/>
              </a:solidFill>
            </a:endParaRPr>
          </a:p>
        </p:txBody>
      </p:sp>
      <p:sp>
        <p:nvSpPr>
          <p:cNvPr id="12" name="Tekstvak 11">
            <a:extLst>
              <a:ext uri="{FF2B5EF4-FFF2-40B4-BE49-F238E27FC236}">
                <a16:creationId xmlns:a16="http://schemas.microsoft.com/office/drawing/2014/main" id="{4FD4216D-7DB1-4ABD-940F-5786C72CE139}"/>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dirty="0">
                <a:solidFill>
                  <a:schemeClr val="bg1"/>
                </a:solidFill>
              </a:rPr>
              <a:t>Examen Latijn 2020: </a:t>
            </a:r>
            <a:r>
              <a:rPr lang="nl-NL" sz="2400" dirty="0" err="1">
                <a:solidFill>
                  <a:schemeClr val="bg1"/>
                </a:solidFill>
              </a:rPr>
              <a:t>Publius</a:t>
            </a:r>
            <a:r>
              <a:rPr lang="nl-NL" sz="2400" dirty="0">
                <a:solidFill>
                  <a:schemeClr val="bg1"/>
                </a:solidFill>
              </a:rPr>
              <a:t> Vergilius </a:t>
            </a:r>
            <a:r>
              <a:rPr lang="nl-NL" sz="2400" dirty="0" err="1">
                <a:solidFill>
                  <a:schemeClr val="bg1"/>
                </a:solidFill>
              </a:rPr>
              <a:t>Maro</a:t>
            </a:r>
            <a:endParaRPr lang="nl-NL" sz="2400" dirty="0">
              <a:solidFill>
                <a:schemeClr val="bg1"/>
              </a:solidFill>
            </a:endParaRPr>
          </a:p>
        </p:txBody>
      </p:sp>
    </p:spTree>
    <p:extLst>
      <p:ext uri="{BB962C8B-B14F-4D97-AF65-F5344CB8AC3E}">
        <p14:creationId xmlns:p14="http://schemas.microsoft.com/office/powerpoint/2010/main" val="26741934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90</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Verum anceps pugnae fuerat fortuna. Fuisset:</a:t>
            </a:r>
          </a:p>
          <a:p>
            <a:pPr>
              <a:lnSpc>
                <a:spcPct val="200000"/>
              </a:lnSpc>
            </a:pPr>
            <a:r>
              <a:rPr lang="pt-BR" sz="2800" dirty="0">
                <a:ea typeface="Calibri" panose="020F0502020204030204" pitchFamily="34" charset="0"/>
                <a:cs typeface="Times New Roman" panose="02020603050405020304" pitchFamily="18" charset="0"/>
              </a:rPr>
              <a:t>	quem metui moritura? Faces in castra tulissem</a:t>
            </a:r>
          </a:p>
          <a:p>
            <a:pPr>
              <a:lnSpc>
                <a:spcPct val="200000"/>
              </a:lnSpc>
            </a:pPr>
            <a:r>
              <a:rPr lang="pt-BR" sz="2800" dirty="0">
                <a:ea typeface="Calibri" panose="020F0502020204030204" pitchFamily="34" charset="0"/>
                <a:cs typeface="Times New Roman" panose="02020603050405020304" pitchFamily="18" charset="0"/>
              </a:rPr>
              <a:t>605	implessemque foros flammis natumque patremque</a:t>
            </a:r>
          </a:p>
          <a:p>
            <a:pPr>
              <a:lnSpc>
                <a:spcPct val="200000"/>
              </a:lnSpc>
            </a:pPr>
            <a:r>
              <a:rPr lang="pt-BR" sz="2800" dirty="0">
                <a:ea typeface="Calibri" panose="020F0502020204030204" pitchFamily="34" charset="0"/>
                <a:cs typeface="Times New Roman" panose="02020603050405020304" pitchFamily="18" charset="0"/>
              </a:rPr>
              <a:t>	cum genere exstinxem, memet super ipsa dedissem.</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a.</a:t>
            </a:r>
            <a:r>
              <a:rPr lang="nl-NL" sz="2400" dirty="0">
                <a:solidFill>
                  <a:schemeClr val="bg1"/>
                </a:solidFill>
              </a:rPr>
              <a:t> </a:t>
            </a:r>
            <a:r>
              <a:rPr lang="nl-NL" sz="2000" dirty="0">
                <a:solidFill>
                  <a:schemeClr val="bg1"/>
                </a:solidFill>
              </a:rPr>
              <a:t>Dido ziet onverwachts Aeneas met zijn vloot vertrekken (p.92); 603 - 606</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2233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91</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Sol, qui terrarum flammis opera omnia lustras,</a:t>
            </a:r>
          </a:p>
          <a:p>
            <a:pPr>
              <a:lnSpc>
                <a:spcPct val="200000"/>
              </a:lnSpc>
            </a:pPr>
            <a:r>
              <a:rPr lang="pt-BR" sz="2800" dirty="0">
                <a:ea typeface="Calibri" panose="020F0502020204030204" pitchFamily="34" charset="0"/>
                <a:cs typeface="Times New Roman" panose="02020603050405020304" pitchFamily="18" charset="0"/>
              </a:rPr>
              <a:t>	tuque harum interpres curarum et conscia Iuno,</a:t>
            </a:r>
          </a:p>
          <a:p>
            <a:pPr>
              <a:lnSpc>
                <a:spcPct val="200000"/>
              </a:lnSpc>
            </a:pPr>
            <a:r>
              <a:rPr lang="pt-BR" sz="2800" dirty="0">
                <a:ea typeface="Calibri" panose="020F0502020204030204" pitchFamily="34" charset="0"/>
                <a:cs typeface="Times New Roman" panose="02020603050405020304" pitchFamily="18" charset="0"/>
              </a:rPr>
              <a:t>	nocturnisque Hecate triviis ululata per urbes</a:t>
            </a:r>
          </a:p>
          <a:p>
            <a:pPr>
              <a:lnSpc>
                <a:spcPct val="200000"/>
              </a:lnSpc>
            </a:pPr>
            <a:r>
              <a:rPr lang="pt-BR" sz="2800" dirty="0">
                <a:ea typeface="Calibri" panose="020F0502020204030204" pitchFamily="34" charset="0"/>
                <a:cs typeface="Times New Roman" panose="02020603050405020304" pitchFamily="18" charset="0"/>
              </a:rPr>
              <a:t>610	et Dirae ultrices et di morientis Elissae,</a:t>
            </a:r>
          </a:p>
          <a:p>
            <a:pPr>
              <a:lnSpc>
                <a:spcPct val="200000"/>
              </a:lnSpc>
            </a:pPr>
            <a:r>
              <a:rPr lang="pt-BR" sz="2800" dirty="0">
                <a:ea typeface="Calibri" panose="020F0502020204030204" pitchFamily="34" charset="0"/>
                <a:cs typeface="Times New Roman" panose="02020603050405020304" pitchFamily="18" charset="0"/>
              </a:rPr>
              <a:t>	accipite haec, meritumque malis advertite numen</a:t>
            </a:r>
          </a:p>
          <a:p>
            <a:pPr>
              <a:lnSpc>
                <a:spcPct val="200000"/>
              </a:lnSpc>
            </a:pPr>
            <a:r>
              <a:rPr lang="pt-BR" sz="2800" dirty="0">
                <a:ea typeface="Calibri" panose="020F0502020204030204" pitchFamily="34" charset="0"/>
                <a:cs typeface="Times New Roman" panose="02020603050405020304" pitchFamily="18" charset="0"/>
              </a:rPr>
              <a:t>	et nostras audite preces. Si tangere portus</a:t>
            </a:r>
          </a:p>
          <a:p>
            <a:pPr>
              <a:lnSpc>
                <a:spcPct val="200000"/>
              </a:lnSpc>
            </a:pPr>
            <a:r>
              <a:rPr lang="pt-BR" sz="2800" dirty="0">
                <a:ea typeface="Calibri" panose="020F0502020204030204" pitchFamily="34" charset="0"/>
                <a:cs typeface="Times New Roman" panose="02020603050405020304" pitchFamily="18" charset="0"/>
              </a:rPr>
              <a:t>	infandum caput ac terris adnare necesse est,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607 - 613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89800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92</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 et sic fata Iovis poscunt, hic terminus haeret,</a:t>
            </a:r>
          </a:p>
          <a:p>
            <a:pPr>
              <a:lnSpc>
                <a:spcPct val="200000"/>
              </a:lnSpc>
            </a:pPr>
            <a:r>
              <a:rPr lang="pt-BR" sz="2800" dirty="0">
                <a:ea typeface="Calibri" panose="020F0502020204030204" pitchFamily="34" charset="0"/>
                <a:cs typeface="Times New Roman" panose="02020603050405020304" pitchFamily="18" charset="0"/>
              </a:rPr>
              <a:t>615	at bello audacis populi vexatus et armis,</a:t>
            </a:r>
          </a:p>
          <a:p>
            <a:pPr>
              <a:lnSpc>
                <a:spcPct val="200000"/>
              </a:lnSpc>
            </a:pPr>
            <a:r>
              <a:rPr lang="pt-BR" sz="2800" dirty="0">
                <a:ea typeface="Calibri" panose="020F0502020204030204" pitchFamily="34" charset="0"/>
                <a:cs typeface="Times New Roman" panose="02020603050405020304" pitchFamily="18" charset="0"/>
              </a:rPr>
              <a:t>	finibus extorris, complexu avulsus Iuli</a:t>
            </a:r>
          </a:p>
          <a:p>
            <a:pPr>
              <a:lnSpc>
                <a:spcPct val="200000"/>
              </a:lnSpc>
            </a:pPr>
            <a:r>
              <a:rPr lang="pt-BR" sz="2800" dirty="0">
                <a:ea typeface="Calibri" panose="020F0502020204030204" pitchFamily="34" charset="0"/>
                <a:cs typeface="Times New Roman" panose="02020603050405020304" pitchFamily="18" charset="0"/>
              </a:rPr>
              <a:t>	auxilium imploret videatque indigna suorum</a:t>
            </a:r>
          </a:p>
          <a:p>
            <a:pPr>
              <a:lnSpc>
                <a:spcPct val="200000"/>
              </a:lnSpc>
            </a:pPr>
            <a:r>
              <a:rPr lang="pt-BR" sz="2800" dirty="0">
                <a:ea typeface="Calibri" panose="020F0502020204030204" pitchFamily="34" charset="0"/>
                <a:cs typeface="Times New Roman" panose="02020603050405020304" pitchFamily="18" charset="0"/>
              </a:rPr>
              <a:t>	funera; nec, cum se sub leges pacis iniquae</a:t>
            </a:r>
          </a:p>
          <a:p>
            <a:pPr>
              <a:lnSpc>
                <a:spcPct val="200000"/>
              </a:lnSpc>
            </a:pPr>
            <a:r>
              <a:rPr lang="pt-BR" sz="2800" dirty="0">
                <a:ea typeface="Calibri" panose="020F0502020204030204" pitchFamily="34" charset="0"/>
                <a:cs typeface="Times New Roman" panose="02020603050405020304" pitchFamily="18" charset="0"/>
              </a:rPr>
              <a:t>	tradiderit, regno aut optata luce fruatur,</a:t>
            </a:r>
          </a:p>
          <a:p>
            <a:pPr>
              <a:lnSpc>
                <a:spcPct val="200000"/>
              </a:lnSpc>
            </a:pPr>
            <a:r>
              <a:rPr lang="pt-BR" sz="2800" dirty="0">
                <a:ea typeface="Calibri" panose="020F0502020204030204" pitchFamily="34" charset="0"/>
                <a:cs typeface="Times New Roman" panose="02020603050405020304" pitchFamily="18" charset="0"/>
              </a:rPr>
              <a:t>620	sed cadat ante diem mediaque inhumatus harena.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614 - 620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10947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93</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300" dirty="0">
                <a:ea typeface="Calibri" panose="020F0502020204030204" pitchFamily="34" charset="0"/>
                <a:cs typeface="Times New Roman" panose="02020603050405020304" pitchFamily="18" charset="0"/>
              </a:rPr>
              <a:t>	Haec precor, hanc vocem extremam cum sanguine fundo.</a:t>
            </a:r>
          </a:p>
          <a:p>
            <a:pPr>
              <a:lnSpc>
                <a:spcPct val="200000"/>
              </a:lnSpc>
            </a:pPr>
            <a:r>
              <a:rPr lang="pt-BR" sz="2800" spc="300" dirty="0">
                <a:ea typeface="Calibri" panose="020F0502020204030204" pitchFamily="34" charset="0"/>
                <a:cs typeface="Times New Roman" panose="02020603050405020304" pitchFamily="18" charset="0"/>
              </a:rPr>
              <a:t>	Tum vos, o Tyrii, stirpem et genus omne futurum</a:t>
            </a:r>
          </a:p>
          <a:p>
            <a:pPr>
              <a:lnSpc>
                <a:spcPct val="200000"/>
              </a:lnSpc>
            </a:pPr>
            <a:r>
              <a:rPr lang="pt-BR" sz="2800" spc="300" dirty="0">
                <a:ea typeface="Calibri" panose="020F0502020204030204" pitchFamily="34" charset="0"/>
                <a:cs typeface="Times New Roman" panose="02020603050405020304" pitchFamily="18" charset="0"/>
              </a:rPr>
              <a:t>	exercete odiis, cinerique haec mittite nostro</a:t>
            </a:r>
          </a:p>
          <a:p>
            <a:pPr>
              <a:lnSpc>
                <a:spcPct val="200000"/>
              </a:lnSpc>
            </a:pPr>
            <a:r>
              <a:rPr lang="pt-BR" sz="2800" spc="300" dirty="0">
                <a:ea typeface="Calibri" panose="020F0502020204030204" pitchFamily="34" charset="0"/>
                <a:cs typeface="Times New Roman" panose="02020603050405020304" pitchFamily="18" charset="0"/>
              </a:rPr>
              <a:t>	munera. Nullus amor populis nec foedera sunto.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621 - 624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A1342991-E714-4207-9011-0001B0A136EF}"/>
              </a:ext>
            </a:extLst>
          </p:cNvPr>
          <p:cNvSpPr/>
          <p:nvPr/>
        </p:nvSpPr>
        <p:spPr>
          <a:xfrm>
            <a:off x="11680321" y="461665"/>
            <a:ext cx="511679" cy="923330"/>
          </a:xfrm>
          <a:prstGeom prst="rect">
            <a:avLst/>
          </a:prstGeom>
          <a:solidFill>
            <a:srgbClr val="0070C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36243545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94</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spc="300" dirty="0">
                <a:ea typeface="Calibri" panose="020F0502020204030204" pitchFamily="34" charset="0"/>
                <a:cs typeface="Times New Roman" panose="02020603050405020304" pitchFamily="18" charset="0"/>
              </a:rPr>
              <a:t>	Haec precor, hanc vocem extremam cum sanguine fundo.</a:t>
            </a:r>
          </a:p>
          <a:p>
            <a:pPr>
              <a:lnSpc>
                <a:spcPct val="200000"/>
              </a:lnSpc>
            </a:pPr>
            <a:r>
              <a:rPr lang="pt-BR" sz="2800" spc="300" dirty="0">
                <a:ea typeface="Calibri" panose="020F0502020204030204" pitchFamily="34" charset="0"/>
                <a:cs typeface="Times New Roman" panose="02020603050405020304" pitchFamily="18" charset="0"/>
              </a:rPr>
              <a:t>	Tum vos, o Tyrii, stirpem et genus omne futurum</a:t>
            </a:r>
          </a:p>
          <a:p>
            <a:pPr>
              <a:lnSpc>
                <a:spcPct val="200000"/>
              </a:lnSpc>
            </a:pPr>
            <a:r>
              <a:rPr lang="pt-BR" sz="2800" spc="300" dirty="0">
                <a:ea typeface="Calibri" panose="020F0502020204030204" pitchFamily="34" charset="0"/>
                <a:cs typeface="Times New Roman" panose="02020603050405020304" pitchFamily="18" charset="0"/>
              </a:rPr>
              <a:t>	exercete odiis, cinerique haec mittite nostro</a:t>
            </a:r>
          </a:p>
          <a:p>
            <a:pPr>
              <a:lnSpc>
                <a:spcPct val="200000"/>
              </a:lnSpc>
            </a:pPr>
            <a:r>
              <a:rPr lang="pt-BR" sz="2800" spc="300" dirty="0">
                <a:ea typeface="Calibri" panose="020F0502020204030204" pitchFamily="34" charset="0"/>
                <a:cs typeface="Times New Roman" panose="02020603050405020304" pitchFamily="18" charset="0"/>
              </a:rPr>
              <a:t>	munera. Nullus amor populis nec foedera sunto.</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621 - 624</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78A7464-D476-4AAE-AEF5-761ED51DD8BC}"/>
              </a:ext>
            </a:extLst>
          </p:cNvPr>
          <p:cNvSpPr/>
          <p:nvPr/>
        </p:nvSpPr>
        <p:spPr>
          <a:xfrm>
            <a:off x="11680321" y="461665"/>
            <a:ext cx="511679" cy="923330"/>
          </a:xfrm>
          <a:prstGeom prst="rect">
            <a:avLst/>
          </a:prstGeom>
          <a:solidFill>
            <a:srgbClr val="00B050"/>
          </a:solidFill>
        </p:spPr>
        <p:txBody>
          <a:bodyPr wrap="none" lIns="91440" tIns="45720" rIns="91440" bIns="45720">
            <a:spAutoFit/>
          </a:bodyPr>
          <a:lstStyle/>
          <a:p>
            <a:pPr algn="ctr"/>
            <a:r>
              <a:rPr lang="nl-NL" sz="5400" b="1" cap="none" spc="0">
                <a:ln w="12700">
                  <a:solidFill>
                    <a:schemeClr val="accent5"/>
                  </a:solidFill>
                  <a:prstDash val="solid"/>
                </a:ln>
                <a:solidFill>
                  <a:srgbClr val="C00000"/>
                </a:solidFill>
                <a:effectLst/>
              </a:rPr>
              <a:t>S</a:t>
            </a:r>
          </a:p>
        </p:txBody>
      </p:sp>
    </p:spTree>
    <p:extLst>
      <p:ext uri="{BB962C8B-B14F-4D97-AF65-F5344CB8AC3E}">
        <p14:creationId xmlns:p14="http://schemas.microsoft.com/office/powerpoint/2010/main" val="4245834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95</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625	Exoriare aliquis nostris ex ossibus ultor</a:t>
            </a:r>
          </a:p>
          <a:p>
            <a:pPr>
              <a:lnSpc>
                <a:spcPct val="200000"/>
              </a:lnSpc>
            </a:pPr>
            <a:r>
              <a:rPr lang="pt-BR" sz="2800" dirty="0">
                <a:ea typeface="Calibri" panose="020F0502020204030204" pitchFamily="34" charset="0"/>
                <a:cs typeface="Times New Roman" panose="02020603050405020304" pitchFamily="18" charset="0"/>
              </a:rPr>
              <a:t>	qui face Dardanios ferroque sequare colonos,</a:t>
            </a:r>
          </a:p>
          <a:p>
            <a:pPr>
              <a:lnSpc>
                <a:spcPct val="200000"/>
              </a:lnSpc>
            </a:pPr>
            <a:r>
              <a:rPr lang="pt-BR" sz="2800" dirty="0">
                <a:ea typeface="Calibri" panose="020F0502020204030204" pitchFamily="34" charset="0"/>
                <a:cs typeface="Times New Roman" panose="02020603050405020304" pitchFamily="18" charset="0"/>
              </a:rPr>
              <a:t>	nunc, olim, quocumque dabunt se tempore vires.</a:t>
            </a:r>
          </a:p>
          <a:p>
            <a:pPr>
              <a:lnSpc>
                <a:spcPct val="200000"/>
              </a:lnSpc>
            </a:pPr>
            <a:r>
              <a:rPr lang="pt-BR" sz="2800" dirty="0">
                <a:ea typeface="Calibri" panose="020F0502020204030204" pitchFamily="34" charset="0"/>
                <a:cs typeface="Times New Roman" panose="02020603050405020304" pitchFamily="18" charset="0"/>
              </a:rPr>
              <a:t>	Litora litoribus contraria, fluctibus undas</a:t>
            </a:r>
          </a:p>
          <a:p>
            <a:pPr>
              <a:lnSpc>
                <a:spcPct val="200000"/>
              </a:lnSpc>
            </a:pPr>
            <a:r>
              <a:rPr lang="pt-BR" sz="2800" dirty="0">
                <a:ea typeface="Calibri" panose="020F0502020204030204" pitchFamily="34" charset="0"/>
                <a:cs typeface="Times New Roman" panose="02020603050405020304" pitchFamily="18" charset="0"/>
              </a:rPr>
              <a:t>	imprecor, arma armis: pugnent ipsique nepotesque.’</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b.</a:t>
            </a:r>
            <a:r>
              <a:rPr lang="nl-NL" sz="2400" dirty="0">
                <a:solidFill>
                  <a:schemeClr val="bg1"/>
                </a:solidFill>
              </a:rPr>
              <a:t> </a:t>
            </a:r>
            <a:r>
              <a:rPr lang="nl-NL" sz="2000" dirty="0">
                <a:solidFill>
                  <a:schemeClr val="bg1"/>
                </a:solidFill>
              </a:rPr>
              <a:t>Dido vervloekt Aeneas en zijn nageslacht (p.94); 625 - 629</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458106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96</a:t>
            </a:fld>
            <a:endParaRPr lang="nl-NL" b="1">
              <a:solidFill>
                <a:srgbClr val="0070C0"/>
              </a:solidFill>
            </a:endParaRPr>
          </a:p>
        </p:txBody>
      </p:sp>
      <p:sp>
        <p:nvSpPr>
          <p:cNvPr id="4" name="Rechthoek 3"/>
          <p:cNvSpPr/>
          <p:nvPr/>
        </p:nvSpPr>
        <p:spPr>
          <a:xfrm>
            <a:off x="180000" y="468000"/>
            <a:ext cx="11520000" cy="3418756"/>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630	Haec ait, et partis animum versabat in omnis, </a:t>
            </a:r>
          </a:p>
          <a:p>
            <a:pPr>
              <a:lnSpc>
                <a:spcPct val="200000"/>
              </a:lnSpc>
            </a:pPr>
            <a:r>
              <a:rPr lang="pt-BR" sz="2800" dirty="0">
                <a:ea typeface="Calibri" panose="020F0502020204030204" pitchFamily="34" charset="0"/>
                <a:cs typeface="Times New Roman" panose="02020603050405020304" pitchFamily="18" charset="0"/>
              </a:rPr>
              <a:t>	invisam quaerens quam primum abrumpere lucem. </a:t>
            </a:r>
          </a:p>
          <a:p>
            <a:pPr>
              <a:lnSpc>
                <a:spcPct val="200000"/>
              </a:lnSpc>
            </a:pPr>
            <a:r>
              <a:rPr lang="pt-BR" sz="2800" dirty="0">
                <a:ea typeface="Calibri" panose="020F0502020204030204" pitchFamily="34" charset="0"/>
                <a:cs typeface="Times New Roman" panose="02020603050405020304" pitchFamily="18" charset="0"/>
              </a:rPr>
              <a:t>	Tum breviter Barcen nutricem adfata Sychaei, </a:t>
            </a:r>
          </a:p>
          <a:p>
            <a:pPr>
              <a:lnSpc>
                <a:spcPct val="200000"/>
              </a:lnSpc>
            </a:pPr>
            <a:r>
              <a:rPr lang="pt-BR" sz="2800" dirty="0">
                <a:ea typeface="Calibri" panose="020F0502020204030204" pitchFamily="34" charset="0"/>
                <a:cs typeface="Times New Roman" panose="02020603050405020304" pitchFamily="18" charset="0"/>
              </a:rPr>
              <a:t>	namque suam patria antiqua cinis ater habebat: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630 - 633</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42237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97</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‘Annam, cara mihi nutrix, huc siste sororem: </a:t>
            </a:r>
          </a:p>
          <a:p>
            <a:pPr>
              <a:lnSpc>
                <a:spcPct val="200000"/>
              </a:lnSpc>
            </a:pPr>
            <a:r>
              <a:rPr lang="pt-BR" sz="2800" dirty="0">
                <a:ea typeface="Calibri" panose="020F0502020204030204" pitchFamily="34" charset="0"/>
                <a:cs typeface="Times New Roman" panose="02020603050405020304" pitchFamily="18" charset="0"/>
              </a:rPr>
              <a:t>635	dic corpus properet fluviali spargere lympha, </a:t>
            </a:r>
          </a:p>
          <a:p>
            <a:pPr>
              <a:lnSpc>
                <a:spcPct val="200000"/>
              </a:lnSpc>
            </a:pPr>
            <a:r>
              <a:rPr lang="pt-BR" sz="2800" dirty="0">
                <a:ea typeface="Calibri" panose="020F0502020204030204" pitchFamily="34" charset="0"/>
                <a:cs typeface="Times New Roman" panose="02020603050405020304" pitchFamily="18" charset="0"/>
              </a:rPr>
              <a:t>	et pecudes secum et monstrata piacula ducat. </a:t>
            </a:r>
          </a:p>
          <a:p>
            <a:pPr>
              <a:lnSpc>
                <a:spcPct val="200000"/>
              </a:lnSpc>
            </a:pPr>
            <a:r>
              <a:rPr lang="pt-BR" sz="2800" dirty="0">
                <a:ea typeface="Calibri" panose="020F0502020204030204" pitchFamily="34" charset="0"/>
                <a:cs typeface="Times New Roman" panose="02020603050405020304" pitchFamily="18" charset="0"/>
              </a:rPr>
              <a:t>	Sic veniat, tuque ipsa pia tege tempora vitta. </a:t>
            </a:r>
          </a:p>
          <a:p>
            <a:pPr>
              <a:lnSpc>
                <a:spcPct val="200000"/>
              </a:lnSpc>
            </a:pPr>
            <a:r>
              <a:rPr lang="pt-BR" sz="2800" dirty="0">
                <a:ea typeface="Calibri" panose="020F0502020204030204" pitchFamily="34" charset="0"/>
                <a:cs typeface="Times New Roman" panose="02020603050405020304" pitchFamily="18" charset="0"/>
              </a:rPr>
              <a:t>	Sacra Iovi Stygio, quae rite incepta paravi, </a:t>
            </a:r>
          </a:p>
          <a:p>
            <a:pPr>
              <a:lnSpc>
                <a:spcPct val="200000"/>
              </a:lnSpc>
            </a:pPr>
            <a:r>
              <a:rPr lang="pt-BR" sz="2800" dirty="0">
                <a:ea typeface="Calibri" panose="020F0502020204030204" pitchFamily="34" charset="0"/>
                <a:cs typeface="Times New Roman" panose="02020603050405020304" pitchFamily="18" charset="0"/>
              </a:rPr>
              <a:t>	perficere est animus finemque imponere curis </a:t>
            </a:r>
          </a:p>
          <a:p>
            <a:pPr>
              <a:lnSpc>
                <a:spcPct val="200000"/>
              </a:lnSpc>
            </a:pPr>
            <a:r>
              <a:rPr lang="pt-BR" sz="2800" dirty="0">
                <a:ea typeface="Calibri" panose="020F0502020204030204" pitchFamily="34" charset="0"/>
                <a:cs typeface="Times New Roman" panose="02020603050405020304" pitchFamily="18" charset="0"/>
              </a:rPr>
              <a:t>640	Dardaniique rogum capitis permittere flammae.’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634 - 640</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94651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98</a:t>
            </a:fld>
            <a:endParaRPr lang="nl-NL" b="1">
              <a:solidFill>
                <a:srgbClr val="0070C0"/>
              </a:solidFill>
            </a:endParaRPr>
          </a:p>
        </p:txBody>
      </p:sp>
      <p:sp>
        <p:nvSpPr>
          <p:cNvPr id="4" name="Rechthoek 3"/>
          <p:cNvSpPr/>
          <p:nvPr/>
        </p:nvSpPr>
        <p:spPr>
          <a:xfrm>
            <a:off x="180000" y="468000"/>
            <a:ext cx="11520000" cy="6004080"/>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Sic ait. Illa gradum studio celebrabat anili. </a:t>
            </a:r>
          </a:p>
          <a:p>
            <a:pPr>
              <a:lnSpc>
                <a:spcPct val="200000"/>
              </a:lnSpc>
            </a:pPr>
            <a:r>
              <a:rPr lang="pt-BR" sz="2800" dirty="0">
                <a:ea typeface="Calibri" panose="020F0502020204030204" pitchFamily="34" charset="0"/>
                <a:cs typeface="Times New Roman" panose="02020603050405020304" pitchFamily="18" charset="0"/>
              </a:rPr>
              <a:t>	At trepida et coeptis immanibus effera Dido </a:t>
            </a:r>
          </a:p>
          <a:p>
            <a:pPr>
              <a:lnSpc>
                <a:spcPct val="200000"/>
              </a:lnSpc>
            </a:pPr>
            <a:r>
              <a:rPr lang="pt-BR" sz="2800" dirty="0">
                <a:ea typeface="Calibri" panose="020F0502020204030204" pitchFamily="34" charset="0"/>
                <a:cs typeface="Times New Roman" panose="02020603050405020304" pitchFamily="18" charset="0"/>
              </a:rPr>
              <a:t>	sanguineam volvens aciem, maculisque trementes </a:t>
            </a:r>
          </a:p>
          <a:p>
            <a:pPr>
              <a:lnSpc>
                <a:spcPct val="200000"/>
              </a:lnSpc>
            </a:pPr>
            <a:r>
              <a:rPr lang="pt-BR" sz="2800" dirty="0">
                <a:ea typeface="Calibri" panose="020F0502020204030204" pitchFamily="34" charset="0"/>
                <a:cs typeface="Times New Roman" panose="02020603050405020304" pitchFamily="18" charset="0"/>
              </a:rPr>
              <a:t>	interfusa genas et pallida morte futura, </a:t>
            </a:r>
          </a:p>
          <a:p>
            <a:pPr>
              <a:lnSpc>
                <a:spcPct val="200000"/>
              </a:lnSpc>
            </a:pPr>
            <a:r>
              <a:rPr lang="pt-BR" sz="2800" dirty="0">
                <a:ea typeface="Calibri" panose="020F0502020204030204" pitchFamily="34" charset="0"/>
                <a:cs typeface="Times New Roman" panose="02020603050405020304" pitchFamily="18" charset="0"/>
              </a:rPr>
              <a:t>645	interiora domus inrumpit limina et altos </a:t>
            </a:r>
          </a:p>
          <a:p>
            <a:pPr>
              <a:lnSpc>
                <a:spcPct val="200000"/>
              </a:lnSpc>
            </a:pPr>
            <a:r>
              <a:rPr lang="pt-BR" sz="2800" dirty="0">
                <a:ea typeface="Calibri" panose="020F0502020204030204" pitchFamily="34" charset="0"/>
                <a:cs typeface="Times New Roman" panose="02020603050405020304" pitchFamily="18" charset="0"/>
              </a:rPr>
              <a:t>	conscendit furibunda rogos ensemque recludit </a:t>
            </a:r>
          </a:p>
          <a:p>
            <a:pPr>
              <a:lnSpc>
                <a:spcPct val="200000"/>
              </a:lnSpc>
            </a:pPr>
            <a:r>
              <a:rPr lang="pt-BR" sz="2800" dirty="0">
                <a:ea typeface="Calibri" panose="020F0502020204030204" pitchFamily="34" charset="0"/>
                <a:cs typeface="Times New Roman" panose="02020603050405020304" pitchFamily="18" charset="0"/>
              </a:rPr>
              <a:t>	Dardanium, non hos quaesitum munus in usus. </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c.</a:t>
            </a:r>
            <a:r>
              <a:rPr lang="nl-NL" sz="2400" dirty="0">
                <a:solidFill>
                  <a:schemeClr val="bg1"/>
                </a:solidFill>
              </a:rPr>
              <a:t> </a:t>
            </a:r>
            <a:r>
              <a:rPr lang="nl-NL" sz="2000" dirty="0">
                <a:solidFill>
                  <a:schemeClr val="bg1"/>
                </a:solidFill>
              </a:rPr>
              <a:t>Dido wil sterven (p.98); 641 - 647</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924617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5622199" y="6602004"/>
            <a:ext cx="909501" cy="255996"/>
          </a:xfrm>
        </p:spPr>
        <p:txBody>
          <a:bodyPr/>
          <a:lstStyle/>
          <a:p>
            <a:r>
              <a:rPr lang="nl-NL" sz="1000" dirty="0">
                <a:solidFill>
                  <a:schemeClr val="tx1">
                    <a:lumMod val="95000"/>
                    <a:lumOff val="5000"/>
                  </a:schemeClr>
                </a:solidFill>
              </a:rPr>
              <a:t>CE 2020</a:t>
            </a:r>
          </a:p>
        </p:txBody>
      </p:sp>
      <p:sp>
        <p:nvSpPr>
          <p:cNvPr id="6" name="Tijdelijke aanduiding voor dianummer 5"/>
          <p:cNvSpPr>
            <a:spLocks noGrp="1"/>
          </p:cNvSpPr>
          <p:nvPr>
            <p:ph type="sldNum" sz="quarter" idx="12"/>
          </p:nvPr>
        </p:nvSpPr>
        <p:spPr>
          <a:xfrm>
            <a:off x="11739154" y="6492875"/>
            <a:ext cx="452846" cy="365125"/>
          </a:xfrm>
        </p:spPr>
        <p:txBody>
          <a:bodyPr/>
          <a:lstStyle/>
          <a:p>
            <a:fld id="{E0CEE2E9-FCC7-4062-BFD6-AA3D78AF4135}" type="slidenum">
              <a:rPr lang="nl-NL" b="1" smtClean="0">
                <a:solidFill>
                  <a:srgbClr val="0070C0"/>
                </a:solidFill>
              </a:rPr>
              <a:t>99</a:t>
            </a:fld>
            <a:endParaRPr lang="nl-NL" b="1">
              <a:solidFill>
                <a:srgbClr val="0070C0"/>
              </a:solidFill>
            </a:endParaRPr>
          </a:p>
        </p:txBody>
      </p:sp>
      <p:sp>
        <p:nvSpPr>
          <p:cNvPr id="4" name="Rechthoek 3"/>
          <p:cNvSpPr/>
          <p:nvPr/>
        </p:nvSpPr>
        <p:spPr>
          <a:xfrm>
            <a:off x="180000" y="468000"/>
            <a:ext cx="11520000" cy="4280531"/>
          </a:xfrm>
          <a:prstGeom prst="rect">
            <a:avLst/>
          </a:prstGeom>
        </p:spPr>
        <p:txBody>
          <a:bodyPr wrap="square">
            <a:spAutoFit/>
          </a:bodyPr>
          <a:lstStyle/>
          <a:p>
            <a:pPr>
              <a:lnSpc>
                <a:spcPct val="200000"/>
              </a:lnSpc>
            </a:pPr>
            <a:r>
              <a:rPr lang="pt-BR" sz="2800" dirty="0">
                <a:ea typeface="Calibri" panose="020F0502020204030204" pitchFamily="34" charset="0"/>
                <a:cs typeface="Times New Roman" panose="02020603050405020304" pitchFamily="18" charset="0"/>
              </a:rPr>
              <a:t>	Hic, postquam Iliacas vestis notumque cubile </a:t>
            </a:r>
          </a:p>
          <a:p>
            <a:pPr>
              <a:lnSpc>
                <a:spcPct val="200000"/>
              </a:lnSpc>
            </a:pPr>
            <a:r>
              <a:rPr lang="pt-BR" sz="2800" dirty="0">
                <a:ea typeface="Calibri" panose="020F0502020204030204" pitchFamily="34" charset="0"/>
                <a:cs typeface="Times New Roman" panose="02020603050405020304" pitchFamily="18" charset="0"/>
              </a:rPr>
              <a:t>	conspexit, paulum lacrimis et mente morata </a:t>
            </a:r>
          </a:p>
          <a:p>
            <a:pPr>
              <a:lnSpc>
                <a:spcPct val="200000"/>
              </a:lnSpc>
            </a:pPr>
            <a:r>
              <a:rPr lang="pt-BR" sz="2800" dirty="0">
                <a:ea typeface="Calibri" panose="020F0502020204030204" pitchFamily="34" charset="0"/>
                <a:cs typeface="Times New Roman" panose="02020603050405020304" pitchFamily="18" charset="0"/>
              </a:rPr>
              <a:t>650	incubuitque toro dixitque novissima verba: </a:t>
            </a:r>
          </a:p>
          <a:p>
            <a:pPr>
              <a:lnSpc>
                <a:spcPct val="200000"/>
              </a:lnSpc>
            </a:pPr>
            <a:r>
              <a:rPr lang="pt-BR" sz="2800" dirty="0">
                <a:ea typeface="Calibri" panose="020F0502020204030204" pitchFamily="34" charset="0"/>
                <a:cs typeface="Times New Roman" panose="02020603050405020304" pitchFamily="18" charset="0"/>
              </a:rPr>
              <a:t>	‘Dulces exuviae, dum fata deusque sinebat, </a:t>
            </a:r>
          </a:p>
          <a:p>
            <a:pPr>
              <a:lnSpc>
                <a:spcPct val="200000"/>
              </a:lnSpc>
            </a:pPr>
            <a:r>
              <a:rPr lang="pt-BR" sz="2800" dirty="0">
                <a:ea typeface="Calibri" panose="020F0502020204030204" pitchFamily="34" charset="0"/>
                <a:cs typeface="Times New Roman" panose="02020603050405020304" pitchFamily="18" charset="0"/>
              </a:rPr>
              <a:t>	accipite hanc animam meque his exsolvite curis.</a:t>
            </a:r>
          </a:p>
        </p:txBody>
      </p:sp>
      <p:sp>
        <p:nvSpPr>
          <p:cNvPr id="3" name="PIJL-OMLAAG 2">
            <a:hlinkClick r:id="" action="ppaction://noaction"/>
          </p:cNvPr>
          <p:cNvSpPr/>
          <p:nvPr/>
        </p:nvSpPr>
        <p:spPr>
          <a:xfrm>
            <a:off x="11700000" y="108000"/>
            <a:ext cx="360195" cy="216000"/>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A0B46979-426E-4A4D-8C5D-5EA983B59603}"/>
              </a:ext>
            </a:extLst>
          </p:cNvPr>
          <p:cNvSpPr txBox="1"/>
          <p:nvPr/>
        </p:nvSpPr>
        <p:spPr>
          <a:xfrm>
            <a:off x="0" y="0"/>
            <a:ext cx="12204000" cy="461665"/>
          </a:xfrm>
          <a:prstGeom prst="rect">
            <a:avLst/>
          </a:prstGeom>
          <a:solidFill>
            <a:schemeClr val="tx1">
              <a:lumMod val="95000"/>
              <a:lumOff val="5000"/>
            </a:schemeClr>
          </a:solidFill>
        </p:spPr>
        <p:txBody>
          <a:bodyPr wrap="square" rtlCol="0">
            <a:spAutoFit/>
          </a:bodyPr>
          <a:lstStyle/>
          <a:p>
            <a:r>
              <a:rPr lang="nl-NL" sz="2400" b="1" dirty="0">
                <a:solidFill>
                  <a:srgbClr val="FFFF00"/>
                </a:solidFill>
              </a:rPr>
              <a:t>H6 </a:t>
            </a:r>
            <a:r>
              <a:rPr lang="nl-NL" sz="2400" b="1" dirty="0">
                <a:solidFill>
                  <a:srgbClr val="FF99CC"/>
                </a:solidFill>
              </a:rPr>
              <a:t>§3 d.</a:t>
            </a:r>
            <a:r>
              <a:rPr lang="nl-NL" sz="2400" dirty="0">
                <a:solidFill>
                  <a:schemeClr val="bg1"/>
                </a:solidFill>
              </a:rPr>
              <a:t> </a:t>
            </a:r>
            <a:r>
              <a:rPr lang="nl-NL" sz="2000" dirty="0">
                <a:solidFill>
                  <a:schemeClr val="bg1"/>
                </a:solidFill>
              </a:rPr>
              <a:t>Dido neemt afscheid (p.100); 648 - 652</a:t>
            </a:r>
            <a:endParaRPr lang="nl-NL" sz="2400" dirty="0">
              <a:solidFill>
                <a:schemeClr val="bg1"/>
              </a:solidFill>
            </a:endParaRPr>
          </a:p>
        </p:txBody>
      </p:sp>
      <p:sp>
        <p:nvSpPr>
          <p:cNvPr id="10" name="PIJL-OMLAAG 8">
            <a:hlinkClick r:id="rId3" action="ppaction://hlinksldjump"/>
            <a:extLst>
              <a:ext uri="{FF2B5EF4-FFF2-40B4-BE49-F238E27FC236}">
                <a16:creationId xmlns:a16="http://schemas.microsoft.com/office/drawing/2014/main" id="{04670BB6-6DFE-43F7-9A35-B38BFD69DEAC}"/>
              </a:ext>
            </a:extLst>
          </p:cNvPr>
          <p:cNvSpPr/>
          <p:nvPr/>
        </p:nvSpPr>
        <p:spPr>
          <a:xfrm>
            <a:off x="11785479" y="140833"/>
            <a:ext cx="360195" cy="2160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17991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ISMA_2019_Ovidius" id="{79CCAB71-87DB-4B37-A52E-4F1E02982AF7}" vid="{DFEBEDE4-784D-434C-A69F-82AFAB8EDC3B}"/>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6DBA1EB17BE4F8D910A0C9DE597A1" ma:contentTypeVersion="7" ma:contentTypeDescription="Een nieuw document maken." ma:contentTypeScope="" ma:versionID="f250506009ed4aa1dba19e42053d983a">
  <xsd:schema xmlns:xsd="http://www.w3.org/2001/XMLSchema" xmlns:xs="http://www.w3.org/2001/XMLSchema" xmlns:p="http://schemas.microsoft.com/office/2006/metadata/properties" xmlns:ns2="81b5dbad-877e-4fea-98b6-8297aac60198" targetNamespace="http://schemas.microsoft.com/office/2006/metadata/properties" ma:root="true" ma:fieldsID="9c5b9aa7863b46270cbcc550fd29ebf3" ns2:_="">
    <xsd:import namespace="81b5dbad-877e-4fea-98b6-8297aac601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5dbad-877e-4fea-98b6-8297aac60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78E207-D99F-47AA-A737-5BCAEA95CE40}">
  <ds:schemaRefs>
    <ds:schemaRef ds:uri="http://schemas.microsoft.com/sharepoint/v3/contenttype/forms"/>
  </ds:schemaRefs>
</ds:datastoreItem>
</file>

<file path=customXml/itemProps2.xml><?xml version="1.0" encoding="utf-8"?>
<ds:datastoreItem xmlns:ds="http://schemas.openxmlformats.org/officeDocument/2006/customXml" ds:itemID="{41189320-4D41-4411-934E-A1587672EA0B}">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81b5dbad-877e-4fea-98b6-8297aac60198"/>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CE2A02D-52CD-4B1D-87FD-C373FBE50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5dbad-877e-4fea-98b6-8297aac60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4354</TotalTime>
  <Words>15980</Words>
  <Application>Microsoft Office PowerPoint</Application>
  <PresentationFormat>Breedbeeld</PresentationFormat>
  <Paragraphs>2229</Paragraphs>
  <Slides>281</Slides>
  <Notes>280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281</vt:i4>
      </vt:variant>
    </vt:vector>
  </HeadingPairs>
  <TitlesOfParts>
    <vt:vector size="288" baseType="lpstr">
      <vt:lpstr>Arial</vt:lpstr>
      <vt:lpstr>Calibri</vt:lpstr>
      <vt:lpstr>Calibri Light</vt:lpstr>
      <vt:lpstr>Segoe Script</vt:lpstr>
      <vt:lpstr>Wingdings</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mdh</dc:creator>
  <cp:lastModifiedBy>mdh</cp:lastModifiedBy>
  <cp:revision>91</cp:revision>
  <dcterms:created xsi:type="dcterms:W3CDTF">1601-01-01T00:00:00Z</dcterms:created>
  <dcterms:modified xsi:type="dcterms:W3CDTF">2019-05-31T06:41:48Z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0x0101009E06DBA1EB17BE4F8D910A0C9DE597A1</vt:lpwstr>
  </property>
</Properties>
</file>