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60" r:id="rId5"/>
  </p:sldMasterIdLst>
  <p:notesMasterIdLst>
    <p:notesMasterId r:id="rId65"/>
  </p:notesMasterIdLst>
  <p:sldIdLst>
    <p:sldId id="256" r:id="rId6"/>
    <p:sldId id="871" r:id="rId7"/>
    <p:sldId id="870" r:id="rId8"/>
    <p:sldId id="872" r:id="rId9"/>
    <p:sldId id="873" r:id="rId10"/>
    <p:sldId id="874" r:id="rId11"/>
    <p:sldId id="875" r:id="rId12"/>
    <p:sldId id="876" r:id="rId13"/>
    <p:sldId id="877" r:id="rId14"/>
    <p:sldId id="894" r:id="rId15"/>
    <p:sldId id="878" r:id="rId16"/>
    <p:sldId id="896" r:id="rId17"/>
    <p:sldId id="879" r:id="rId18"/>
    <p:sldId id="895" r:id="rId19"/>
    <p:sldId id="880" r:id="rId20"/>
    <p:sldId id="897" r:id="rId21"/>
    <p:sldId id="881" r:id="rId22"/>
    <p:sldId id="882" r:id="rId23"/>
    <p:sldId id="883" r:id="rId24"/>
    <p:sldId id="884" r:id="rId25"/>
    <p:sldId id="885" r:id="rId26"/>
    <p:sldId id="257" r:id="rId27"/>
    <p:sldId id="258" r:id="rId28"/>
    <p:sldId id="259" r:id="rId29"/>
    <p:sldId id="891" r:id="rId30"/>
    <p:sldId id="886" r:id="rId31"/>
    <p:sldId id="260" r:id="rId32"/>
    <p:sldId id="261" r:id="rId33"/>
    <p:sldId id="262" r:id="rId34"/>
    <p:sldId id="892" r:id="rId35"/>
    <p:sldId id="887" r:id="rId36"/>
    <p:sldId id="263" r:id="rId37"/>
    <p:sldId id="264" r:id="rId38"/>
    <p:sldId id="893" r:id="rId39"/>
    <p:sldId id="888" r:id="rId40"/>
    <p:sldId id="265" r:id="rId41"/>
    <p:sldId id="266" r:id="rId42"/>
    <p:sldId id="889" r:id="rId43"/>
    <p:sldId id="267" r:id="rId44"/>
    <p:sldId id="268" r:id="rId45"/>
    <p:sldId id="269" r:id="rId46"/>
    <p:sldId id="270" r:id="rId47"/>
    <p:sldId id="890" r:id="rId48"/>
    <p:sldId id="271" r:id="rId49"/>
    <p:sldId id="272" r:id="rId50"/>
    <p:sldId id="273" r:id="rId51"/>
    <p:sldId id="274" r:id="rId52"/>
    <p:sldId id="275" r:id="rId53"/>
    <p:sldId id="276" r:id="rId54"/>
    <p:sldId id="277" r:id="rId55"/>
    <p:sldId id="278" r:id="rId56"/>
    <p:sldId id="279" r:id="rId57"/>
    <p:sldId id="280" r:id="rId58"/>
    <p:sldId id="281" r:id="rId59"/>
    <p:sldId id="282" r:id="rId60"/>
    <p:sldId id="283" r:id="rId61"/>
    <p:sldId id="284" r:id="rId62"/>
    <p:sldId id="898" r:id="rId63"/>
    <p:sldId id="899" r:id="rId64"/>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D1C05"/>
    <a:srgbClr val="001236"/>
    <a:srgbClr val="FCD0E1"/>
    <a:srgbClr val="0E150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5" d="100"/>
          <a:sy n="105" d="100"/>
        </p:scale>
        <p:origin x="714"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1.xml"/><Relationship Id="rId21" Type="http://schemas.openxmlformats.org/officeDocument/2006/relationships/slide" Target="slides/slide16.xml"/><Relationship Id="rId42" Type="http://schemas.openxmlformats.org/officeDocument/2006/relationships/slide" Target="slides/slide37.xml"/><Relationship Id="rId47" Type="http://schemas.openxmlformats.org/officeDocument/2006/relationships/slide" Target="slides/slide42.xml"/><Relationship Id="rId63" Type="http://schemas.openxmlformats.org/officeDocument/2006/relationships/slide" Target="slides/slide58.xml"/><Relationship Id="rId68" Type="http://schemas.openxmlformats.org/officeDocument/2006/relationships/theme" Target="theme/theme1.xml"/><Relationship Id="rId7" Type="http://schemas.openxmlformats.org/officeDocument/2006/relationships/slide" Target="slides/slide2.xml"/><Relationship Id="rId2" Type="http://schemas.openxmlformats.org/officeDocument/2006/relationships/customXml" Target="../customXml/item2.xml"/><Relationship Id="rId16" Type="http://schemas.openxmlformats.org/officeDocument/2006/relationships/slide" Target="slides/slide11.xml"/><Relationship Id="rId29" Type="http://schemas.openxmlformats.org/officeDocument/2006/relationships/slide" Target="slides/slide24.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slide" Target="slides/slide40.xml"/><Relationship Id="rId53" Type="http://schemas.openxmlformats.org/officeDocument/2006/relationships/slide" Target="slides/slide48.xml"/><Relationship Id="rId58" Type="http://schemas.openxmlformats.org/officeDocument/2006/relationships/slide" Target="slides/slide53.xml"/><Relationship Id="rId66" Type="http://schemas.openxmlformats.org/officeDocument/2006/relationships/presProps" Target="presProps.xml"/><Relationship Id="rId5" Type="http://schemas.openxmlformats.org/officeDocument/2006/relationships/slideMaster" Target="slideMasters/slideMaster2.xml"/><Relationship Id="rId61" Type="http://schemas.openxmlformats.org/officeDocument/2006/relationships/slide" Target="slides/slide56.xml"/><Relationship Id="rId19" Type="http://schemas.openxmlformats.org/officeDocument/2006/relationships/slide" Target="slides/slide1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slide" Target="slides/slide38.xml"/><Relationship Id="rId48" Type="http://schemas.openxmlformats.org/officeDocument/2006/relationships/slide" Target="slides/slide43.xml"/><Relationship Id="rId56" Type="http://schemas.openxmlformats.org/officeDocument/2006/relationships/slide" Target="slides/slide51.xml"/><Relationship Id="rId64" Type="http://schemas.openxmlformats.org/officeDocument/2006/relationships/slide" Target="slides/slide59.xml"/><Relationship Id="rId69" Type="http://schemas.openxmlformats.org/officeDocument/2006/relationships/tableStyles" Target="tableStyles.xml"/><Relationship Id="rId8" Type="http://schemas.openxmlformats.org/officeDocument/2006/relationships/slide" Target="slides/slide3.xml"/><Relationship Id="rId51" Type="http://schemas.openxmlformats.org/officeDocument/2006/relationships/slide" Target="slides/slide46.xml"/><Relationship Id="rId3" Type="http://schemas.openxmlformats.org/officeDocument/2006/relationships/customXml" Target="../customXml/item3.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slide" Target="slides/slide41.xml"/><Relationship Id="rId59" Type="http://schemas.openxmlformats.org/officeDocument/2006/relationships/slide" Target="slides/slide54.xml"/><Relationship Id="rId67" Type="http://schemas.openxmlformats.org/officeDocument/2006/relationships/viewProps" Target="viewProps.xml"/><Relationship Id="rId20" Type="http://schemas.openxmlformats.org/officeDocument/2006/relationships/slide" Target="slides/slide15.xml"/><Relationship Id="rId41" Type="http://schemas.openxmlformats.org/officeDocument/2006/relationships/slide" Target="slides/slide36.xml"/><Relationship Id="rId54" Type="http://schemas.openxmlformats.org/officeDocument/2006/relationships/slide" Target="slides/slide49.xml"/><Relationship Id="rId62" Type="http://schemas.openxmlformats.org/officeDocument/2006/relationships/slide" Target="slides/slide57.xml"/><Relationship Id="rId1" Type="http://schemas.openxmlformats.org/officeDocument/2006/relationships/customXml" Target="../customXml/item1.xml"/><Relationship Id="rId6" Type="http://schemas.openxmlformats.org/officeDocument/2006/relationships/slide" Target="slides/slide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49" Type="http://schemas.openxmlformats.org/officeDocument/2006/relationships/slide" Target="slides/slide44.xml"/><Relationship Id="rId57" Type="http://schemas.openxmlformats.org/officeDocument/2006/relationships/slide" Target="slides/slide52.xml"/><Relationship Id="rId10" Type="http://schemas.openxmlformats.org/officeDocument/2006/relationships/slide" Target="slides/slide5.xml"/><Relationship Id="rId31" Type="http://schemas.openxmlformats.org/officeDocument/2006/relationships/slide" Target="slides/slide26.xml"/><Relationship Id="rId44" Type="http://schemas.openxmlformats.org/officeDocument/2006/relationships/slide" Target="slides/slide39.xml"/><Relationship Id="rId52" Type="http://schemas.openxmlformats.org/officeDocument/2006/relationships/slide" Target="slides/slide47.xml"/><Relationship Id="rId60" Type="http://schemas.openxmlformats.org/officeDocument/2006/relationships/slide" Target="slides/slide55.xml"/><Relationship Id="rId65"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4.xml"/><Relationship Id="rId13" Type="http://schemas.openxmlformats.org/officeDocument/2006/relationships/slide" Target="slides/slide8.xml"/><Relationship Id="rId18" Type="http://schemas.openxmlformats.org/officeDocument/2006/relationships/slide" Target="slides/slide13.xml"/><Relationship Id="rId39" Type="http://schemas.openxmlformats.org/officeDocument/2006/relationships/slide" Target="slides/slide34.xml"/><Relationship Id="rId34" Type="http://schemas.openxmlformats.org/officeDocument/2006/relationships/slide" Target="slides/slide29.xml"/><Relationship Id="rId50" Type="http://schemas.openxmlformats.org/officeDocument/2006/relationships/slide" Target="slides/slide45.xml"/><Relationship Id="rId55" Type="http://schemas.openxmlformats.org/officeDocument/2006/relationships/slide" Target="slides/slide5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88D1AC0-42B0-41FA-8668-17C1BE9B6344}" type="datetimeFigureOut">
              <a:rPr lang="nl-NL" smtClean="0"/>
              <a:t>13-4-2022</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F62181B-749F-480D-AF31-1CED8FE47E17}" type="slidenum">
              <a:rPr lang="nl-NL" smtClean="0"/>
              <a:t>‹nr.›</a:t>
            </a:fld>
            <a:endParaRPr lang="nl-NL"/>
          </a:p>
        </p:txBody>
      </p:sp>
    </p:spTree>
    <p:extLst>
      <p:ext uri="{BB962C8B-B14F-4D97-AF65-F5344CB8AC3E}">
        <p14:creationId xmlns:p14="http://schemas.microsoft.com/office/powerpoint/2010/main" val="13287997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DACD798-3F2E-442A-B3AF-732D668D9028}"/>
              </a:ext>
            </a:extLst>
          </p:cNvPr>
          <p:cNvSpPr>
            <a:spLocks noGrp="1"/>
          </p:cNvSpPr>
          <p:nvPr>
            <p:ph type="ctrTitle"/>
          </p:nvPr>
        </p:nvSpPr>
        <p:spPr>
          <a:xfrm>
            <a:off x="1524000" y="1122363"/>
            <a:ext cx="9144000" cy="2387600"/>
          </a:xfrm>
        </p:spPr>
        <p:txBody>
          <a:bodyPr anchor="b"/>
          <a:lstStyle>
            <a:lvl1pPr algn="ctr">
              <a:defRPr sz="6000"/>
            </a:lvl1pPr>
          </a:lstStyle>
          <a:p>
            <a:r>
              <a:rPr lang="nl-NL"/>
              <a:t>Klik om stijl te bewerken</a:t>
            </a:r>
          </a:p>
        </p:txBody>
      </p:sp>
      <p:sp>
        <p:nvSpPr>
          <p:cNvPr id="3" name="Ondertitel 2">
            <a:extLst>
              <a:ext uri="{FF2B5EF4-FFF2-40B4-BE49-F238E27FC236}">
                <a16:creationId xmlns:a16="http://schemas.microsoft.com/office/drawing/2014/main" id="{17B36611-504A-4647-8EC6-A720FFFE252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sp>
        <p:nvSpPr>
          <p:cNvPr id="4" name="Tijdelijke aanduiding voor datum 3">
            <a:extLst>
              <a:ext uri="{FF2B5EF4-FFF2-40B4-BE49-F238E27FC236}">
                <a16:creationId xmlns:a16="http://schemas.microsoft.com/office/drawing/2014/main" id="{7783FA0E-A809-4F41-9009-59B40126D6E0}"/>
              </a:ext>
            </a:extLst>
          </p:cNvPr>
          <p:cNvSpPr>
            <a:spLocks noGrp="1"/>
          </p:cNvSpPr>
          <p:nvPr>
            <p:ph type="dt" sz="half" idx="10"/>
          </p:nvPr>
        </p:nvSpPr>
        <p:spPr/>
        <p:txBody>
          <a:bodyPr/>
          <a:lstStyle/>
          <a:p>
            <a:fld id="{AEFA4546-AE7E-44F4-AED0-322883CAB1C3}" type="datetime1">
              <a:rPr lang="nl-NL" smtClean="0"/>
              <a:t>13-4-2022</a:t>
            </a:fld>
            <a:endParaRPr lang="nl-NL"/>
          </a:p>
        </p:txBody>
      </p:sp>
      <p:sp>
        <p:nvSpPr>
          <p:cNvPr id="5" name="Tijdelijke aanduiding voor voettekst 4">
            <a:extLst>
              <a:ext uri="{FF2B5EF4-FFF2-40B4-BE49-F238E27FC236}">
                <a16:creationId xmlns:a16="http://schemas.microsoft.com/office/drawing/2014/main" id="{FCB86692-E2D6-41F8-BF39-77BC890E9CAC}"/>
              </a:ext>
            </a:extLst>
          </p:cNvPr>
          <p:cNvSpPr>
            <a:spLocks noGrp="1"/>
          </p:cNvSpPr>
          <p:nvPr>
            <p:ph type="ftr" sz="quarter" idx="11"/>
          </p:nvPr>
        </p:nvSpPr>
        <p:spPr/>
        <p:txBody>
          <a:bodyPr/>
          <a:lstStyle/>
          <a:p>
            <a:r>
              <a:rPr lang="nl-NL"/>
              <a:t>M. de Hoon - JDW - 2021</a:t>
            </a:r>
          </a:p>
        </p:txBody>
      </p:sp>
      <p:sp>
        <p:nvSpPr>
          <p:cNvPr id="6" name="Tijdelijke aanduiding voor dianummer 5">
            <a:extLst>
              <a:ext uri="{FF2B5EF4-FFF2-40B4-BE49-F238E27FC236}">
                <a16:creationId xmlns:a16="http://schemas.microsoft.com/office/drawing/2014/main" id="{23ACC271-60D7-4683-A8E1-C4615941B1A9}"/>
              </a:ext>
            </a:extLst>
          </p:cNvPr>
          <p:cNvSpPr>
            <a:spLocks noGrp="1"/>
          </p:cNvSpPr>
          <p:nvPr>
            <p:ph type="sldNum" sz="quarter" idx="12"/>
          </p:nvPr>
        </p:nvSpPr>
        <p:spPr/>
        <p:txBody>
          <a:bodyPr/>
          <a:lstStyle/>
          <a:p>
            <a:fld id="{D70692FC-D4EA-49C2-9AD0-22E77003FC0B}" type="slidenum">
              <a:rPr lang="nl-NL" smtClean="0"/>
              <a:t>‹nr.›</a:t>
            </a:fld>
            <a:endParaRPr lang="nl-NL"/>
          </a:p>
        </p:txBody>
      </p:sp>
    </p:spTree>
    <p:extLst>
      <p:ext uri="{BB962C8B-B14F-4D97-AF65-F5344CB8AC3E}">
        <p14:creationId xmlns:p14="http://schemas.microsoft.com/office/powerpoint/2010/main" val="898644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ECADBF8-62F4-4BA4-9BAF-D52CD0C1DF66}"/>
              </a:ext>
            </a:extLst>
          </p:cNvPr>
          <p:cNvSpPr>
            <a:spLocks noGrp="1"/>
          </p:cNvSpPr>
          <p:nvPr>
            <p:ph type="title"/>
          </p:nvPr>
        </p:nvSpPr>
        <p:spPr/>
        <p:txBody>
          <a:bodyPr/>
          <a:lstStyle/>
          <a:p>
            <a:r>
              <a:rPr lang="nl-NL"/>
              <a:t>Klik om stijl te bewerken</a:t>
            </a:r>
          </a:p>
        </p:txBody>
      </p:sp>
      <p:sp>
        <p:nvSpPr>
          <p:cNvPr id="3" name="Tijdelijke aanduiding voor verticale tekst 2">
            <a:extLst>
              <a:ext uri="{FF2B5EF4-FFF2-40B4-BE49-F238E27FC236}">
                <a16:creationId xmlns:a16="http://schemas.microsoft.com/office/drawing/2014/main" id="{E2B72DA2-51D5-468C-9BEB-F89B25647138}"/>
              </a:ext>
            </a:extLst>
          </p:cNvPr>
          <p:cNvSpPr>
            <a:spLocks noGrp="1"/>
          </p:cNvSpPr>
          <p:nvPr>
            <p:ph type="body" orient="vert" idx="1"/>
          </p:nvPr>
        </p:nvSpPr>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03F832EF-FDA4-491B-BC14-828C3FC7DC71}"/>
              </a:ext>
            </a:extLst>
          </p:cNvPr>
          <p:cNvSpPr>
            <a:spLocks noGrp="1"/>
          </p:cNvSpPr>
          <p:nvPr>
            <p:ph type="dt" sz="half" idx="10"/>
          </p:nvPr>
        </p:nvSpPr>
        <p:spPr/>
        <p:txBody>
          <a:bodyPr/>
          <a:lstStyle/>
          <a:p>
            <a:fld id="{D9EB2724-D4F9-49B1-A648-1A3342468FE0}" type="datetime1">
              <a:rPr lang="nl-NL" smtClean="0"/>
              <a:t>13-4-2022</a:t>
            </a:fld>
            <a:endParaRPr lang="nl-NL"/>
          </a:p>
        </p:txBody>
      </p:sp>
      <p:sp>
        <p:nvSpPr>
          <p:cNvPr id="5" name="Tijdelijke aanduiding voor voettekst 4">
            <a:extLst>
              <a:ext uri="{FF2B5EF4-FFF2-40B4-BE49-F238E27FC236}">
                <a16:creationId xmlns:a16="http://schemas.microsoft.com/office/drawing/2014/main" id="{3B7A0346-055C-4C01-B608-7E1BF731F724}"/>
              </a:ext>
            </a:extLst>
          </p:cNvPr>
          <p:cNvSpPr>
            <a:spLocks noGrp="1"/>
          </p:cNvSpPr>
          <p:nvPr>
            <p:ph type="ftr" sz="quarter" idx="11"/>
          </p:nvPr>
        </p:nvSpPr>
        <p:spPr/>
        <p:txBody>
          <a:bodyPr/>
          <a:lstStyle/>
          <a:p>
            <a:r>
              <a:rPr lang="nl-NL"/>
              <a:t>M. de Hoon - JDW - 2021</a:t>
            </a:r>
          </a:p>
        </p:txBody>
      </p:sp>
      <p:sp>
        <p:nvSpPr>
          <p:cNvPr id="6" name="Tijdelijke aanduiding voor dianummer 5">
            <a:extLst>
              <a:ext uri="{FF2B5EF4-FFF2-40B4-BE49-F238E27FC236}">
                <a16:creationId xmlns:a16="http://schemas.microsoft.com/office/drawing/2014/main" id="{8E886CEC-F39E-4F9D-A89E-17723E54B190}"/>
              </a:ext>
            </a:extLst>
          </p:cNvPr>
          <p:cNvSpPr>
            <a:spLocks noGrp="1"/>
          </p:cNvSpPr>
          <p:nvPr>
            <p:ph type="sldNum" sz="quarter" idx="12"/>
          </p:nvPr>
        </p:nvSpPr>
        <p:spPr/>
        <p:txBody>
          <a:bodyPr/>
          <a:lstStyle/>
          <a:p>
            <a:fld id="{D70692FC-D4EA-49C2-9AD0-22E77003FC0B}" type="slidenum">
              <a:rPr lang="nl-NL" smtClean="0"/>
              <a:t>‹nr.›</a:t>
            </a:fld>
            <a:endParaRPr lang="nl-NL"/>
          </a:p>
        </p:txBody>
      </p:sp>
    </p:spTree>
    <p:extLst>
      <p:ext uri="{BB962C8B-B14F-4D97-AF65-F5344CB8AC3E}">
        <p14:creationId xmlns:p14="http://schemas.microsoft.com/office/powerpoint/2010/main" val="32223391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a:extLst>
              <a:ext uri="{FF2B5EF4-FFF2-40B4-BE49-F238E27FC236}">
                <a16:creationId xmlns:a16="http://schemas.microsoft.com/office/drawing/2014/main" id="{4A377673-FF76-4A0F-99F8-FE1516F18BB8}"/>
              </a:ext>
            </a:extLst>
          </p:cNvPr>
          <p:cNvSpPr>
            <a:spLocks noGrp="1"/>
          </p:cNvSpPr>
          <p:nvPr>
            <p:ph type="title" orient="vert"/>
          </p:nvPr>
        </p:nvSpPr>
        <p:spPr>
          <a:xfrm>
            <a:off x="8724900" y="365125"/>
            <a:ext cx="2628900" cy="5811838"/>
          </a:xfrm>
        </p:spPr>
        <p:txBody>
          <a:bodyPr vert="eaVert"/>
          <a:lstStyle/>
          <a:p>
            <a:r>
              <a:rPr lang="nl-NL"/>
              <a:t>Klik om stijl te bewerken</a:t>
            </a:r>
          </a:p>
        </p:txBody>
      </p:sp>
      <p:sp>
        <p:nvSpPr>
          <p:cNvPr id="3" name="Tijdelijke aanduiding voor verticale tekst 2">
            <a:extLst>
              <a:ext uri="{FF2B5EF4-FFF2-40B4-BE49-F238E27FC236}">
                <a16:creationId xmlns:a16="http://schemas.microsoft.com/office/drawing/2014/main" id="{41738853-1DED-4883-A238-68EB1F0EDB84}"/>
              </a:ext>
            </a:extLst>
          </p:cNvPr>
          <p:cNvSpPr>
            <a:spLocks noGrp="1"/>
          </p:cNvSpPr>
          <p:nvPr>
            <p:ph type="body" orient="vert" idx="1"/>
          </p:nvPr>
        </p:nvSpPr>
        <p:spPr>
          <a:xfrm>
            <a:off x="838200" y="365125"/>
            <a:ext cx="7734300" cy="5811838"/>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3AD19EA4-20A0-415A-871A-53CA73AED568}"/>
              </a:ext>
            </a:extLst>
          </p:cNvPr>
          <p:cNvSpPr>
            <a:spLocks noGrp="1"/>
          </p:cNvSpPr>
          <p:nvPr>
            <p:ph type="dt" sz="half" idx="10"/>
          </p:nvPr>
        </p:nvSpPr>
        <p:spPr/>
        <p:txBody>
          <a:bodyPr/>
          <a:lstStyle/>
          <a:p>
            <a:fld id="{8249C79B-BDC9-400A-B095-DF00856C55F2}" type="datetime1">
              <a:rPr lang="nl-NL" smtClean="0"/>
              <a:t>13-4-2022</a:t>
            </a:fld>
            <a:endParaRPr lang="nl-NL"/>
          </a:p>
        </p:txBody>
      </p:sp>
      <p:sp>
        <p:nvSpPr>
          <p:cNvPr id="5" name="Tijdelijke aanduiding voor voettekst 4">
            <a:extLst>
              <a:ext uri="{FF2B5EF4-FFF2-40B4-BE49-F238E27FC236}">
                <a16:creationId xmlns:a16="http://schemas.microsoft.com/office/drawing/2014/main" id="{800A7A26-333F-4935-9691-31951C5A50ED}"/>
              </a:ext>
            </a:extLst>
          </p:cNvPr>
          <p:cNvSpPr>
            <a:spLocks noGrp="1"/>
          </p:cNvSpPr>
          <p:nvPr>
            <p:ph type="ftr" sz="quarter" idx="11"/>
          </p:nvPr>
        </p:nvSpPr>
        <p:spPr/>
        <p:txBody>
          <a:bodyPr/>
          <a:lstStyle/>
          <a:p>
            <a:r>
              <a:rPr lang="nl-NL"/>
              <a:t>M. de Hoon - JDW - 2021</a:t>
            </a:r>
          </a:p>
        </p:txBody>
      </p:sp>
      <p:sp>
        <p:nvSpPr>
          <p:cNvPr id="6" name="Tijdelijke aanduiding voor dianummer 5">
            <a:extLst>
              <a:ext uri="{FF2B5EF4-FFF2-40B4-BE49-F238E27FC236}">
                <a16:creationId xmlns:a16="http://schemas.microsoft.com/office/drawing/2014/main" id="{9CD5BA00-C1E1-4E13-82BE-ADD0F89270B3}"/>
              </a:ext>
            </a:extLst>
          </p:cNvPr>
          <p:cNvSpPr>
            <a:spLocks noGrp="1"/>
          </p:cNvSpPr>
          <p:nvPr>
            <p:ph type="sldNum" sz="quarter" idx="12"/>
          </p:nvPr>
        </p:nvSpPr>
        <p:spPr/>
        <p:txBody>
          <a:bodyPr/>
          <a:lstStyle/>
          <a:p>
            <a:fld id="{D70692FC-D4EA-49C2-9AD0-22E77003FC0B}" type="slidenum">
              <a:rPr lang="nl-NL" smtClean="0"/>
              <a:t>‹nr.›</a:t>
            </a:fld>
            <a:endParaRPr lang="nl-NL"/>
          </a:p>
        </p:txBody>
      </p:sp>
    </p:spTree>
    <p:extLst>
      <p:ext uri="{BB962C8B-B14F-4D97-AF65-F5344CB8AC3E}">
        <p14:creationId xmlns:p14="http://schemas.microsoft.com/office/powerpoint/2010/main" val="79036903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6E631D0-551E-435A-B36C-C26D7F86ADC2}"/>
              </a:ext>
            </a:extLst>
          </p:cNvPr>
          <p:cNvSpPr>
            <a:spLocks noGrp="1"/>
          </p:cNvSpPr>
          <p:nvPr>
            <p:ph type="ctrTitle"/>
          </p:nvPr>
        </p:nvSpPr>
        <p:spPr>
          <a:xfrm>
            <a:off x="1524000" y="1122363"/>
            <a:ext cx="9144000" cy="2387600"/>
          </a:xfrm>
        </p:spPr>
        <p:txBody>
          <a:bodyPr anchor="b"/>
          <a:lstStyle>
            <a:lvl1pPr algn="ctr">
              <a:defRPr sz="6000"/>
            </a:lvl1pPr>
          </a:lstStyle>
          <a:p>
            <a:r>
              <a:rPr lang="nl-NL"/>
              <a:t>Klik om stijl te bewerken</a:t>
            </a:r>
          </a:p>
        </p:txBody>
      </p:sp>
      <p:sp>
        <p:nvSpPr>
          <p:cNvPr id="3" name="Ondertitel 2">
            <a:extLst>
              <a:ext uri="{FF2B5EF4-FFF2-40B4-BE49-F238E27FC236}">
                <a16:creationId xmlns:a16="http://schemas.microsoft.com/office/drawing/2014/main" id="{53F49154-E792-43EE-AB6A-479CFAB11A8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sp>
        <p:nvSpPr>
          <p:cNvPr id="4" name="Tijdelijke aanduiding voor datum 3">
            <a:extLst>
              <a:ext uri="{FF2B5EF4-FFF2-40B4-BE49-F238E27FC236}">
                <a16:creationId xmlns:a16="http://schemas.microsoft.com/office/drawing/2014/main" id="{F156B890-24A5-4804-B7B1-D26A3071C320}"/>
              </a:ext>
            </a:extLst>
          </p:cNvPr>
          <p:cNvSpPr>
            <a:spLocks noGrp="1"/>
          </p:cNvSpPr>
          <p:nvPr>
            <p:ph type="dt" sz="half" idx="10"/>
          </p:nvPr>
        </p:nvSpPr>
        <p:spPr/>
        <p:txBody>
          <a:bodyPr/>
          <a:lstStyle/>
          <a:p>
            <a:fld id="{6B567D02-8A7A-4637-8246-E57DC7EAC38A}" type="datetimeFigureOut">
              <a:rPr lang="nl-NL" smtClean="0"/>
              <a:t>13-4-2022</a:t>
            </a:fld>
            <a:endParaRPr lang="nl-NL"/>
          </a:p>
        </p:txBody>
      </p:sp>
      <p:sp>
        <p:nvSpPr>
          <p:cNvPr id="5" name="Tijdelijke aanduiding voor voettekst 4">
            <a:extLst>
              <a:ext uri="{FF2B5EF4-FFF2-40B4-BE49-F238E27FC236}">
                <a16:creationId xmlns:a16="http://schemas.microsoft.com/office/drawing/2014/main" id="{BE78874D-E539-41FE-B59A-A7447D155D70}"/>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42BD6816-2732-4DA3-9D7C-20EBC83CB4F6}"/>
              </a:ext>
            </a:extLst>
          </p:cNvPr>
          <p:cNvSpPr>
            <a:spLocks noGrp="1"/>
          </p:cNvSpPr>
          <p:nvPr>
            <p:ph type="sldNum" sz="quarter" idx="12"/>
          </p:nvPr>
        </p:nvSpPr>
        <p:spPr/>
        <p:txBody>
          <a:bodyPr/>
          <a:lstStyle/>
          <a:p>
            <a:fld id="{F24E6393-BC79-45A7-A9E3-97E9B3CD8832}" type="slidenum">
              <a:rPr lang="nl-NL" smtClean="0"/>
              <a:t>‹nr.›</a:t>
            </a:fld>
            <a:endParaRPr lang="nl-NL"/>
          </a:p>
        </p:txBody>
      </p:sp>
    </p:spTree>
    <p:extLst>
      <p:ext uri="{BB962C8B-B14F-4D97-AF65-F5344CB8AC3E}">
        <p14:creationId xmlns:p14="http://schemas.microsoft.com/office/powerpoint/2010/main" val="324769363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8779EA0-F5BC-45CE-BC14-5CC11DD49D09}"/>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5CB711CC-AECB-4CD3-9FF1-C1B7CD0C3FCC}"/>
              </a:ext>
            </a:extLst>
          </p:cNvPr>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87EBD225-8C01-45D9-B321-B49452336CC5}"/>
              </a:ext>
            </a:extLst>
          </p:cNvPr>
          <p:cNvSpPr>
            <a:spLocks noGrp="1"/>
          </p:cNvSpPr>
          <p:nvPr>
            <p:ph type="dt" sz="half" idx="10"/>
          </p:nvPr>
        </p:nvSpPr>
        <p:spPr/>
        <p:txBody>
          <a:bodyPr/>
          <a:lstStyle/>
          <a:p>
            <a:fld id="{6B567D02-8A7A-4637-8246-E57DC7EAC38A}" type="datetimeFigureOut">
              <a:rPr lang="nl-NL" smtClean="0"/>
              <a:t>13-4-2022</a:t>
            </a:fld>
            <a:endParaRPr lang="nl-NL"/>
          </a:p>
        </p:txBody>
      </p:sp>
      <p:sp>
        <p:nvSpPr>
          <p:cNvPr id="5" name="Tijdelijke aanduiding voor voettekst 4">
            <a:extLst>
              <a:ext uri="{FF2B5EF4-FFF2-40B4-BE49-F238E27FC236}">
                <a16:creationId xmlns:a16="http://schemas.microsoft.com/office/drawing/2014/main" id="{14C965CE-1A82-4286-9DCB-D4ED205F18CB}"/>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02C41297-4547-4F5C-B086-31A3005EBA87}"/>
              </a:ext>
            </a:extLst>
          </p:cNvPr>
          <p:cNvSpPr>
            <a:spLocks noGrp="1"/>
          </p:cNvSpPr>
          <p:nvPr>
            <p:ph type="sldNum" sz="quarter" idx="12"/>
          </p:nvPr>
        </p:nvSpPr>
        <p:spPr/>
        <p:txBody>
          <a:bodyPr/>
          <a:lstStyle/>
          <a:p>
            <a:fld id="{F24E6393-BC79-45A7-A9E3-97E9B3CD8832}" type="slidenum">
              <a:rPr lang="nl-NL" smtClean="0"/>
              <a:t>‹nr.›</a:t>
            </a:fld>
            <a:endParaRPr lang="nl-NL"/>
          </a:p>
        </p:txBody>
      </p:sp>
    </p:spTree>
    <p:extLst>
      <p:ext uri="{BB962C8B-B14F-4D97-AF65-F5344CB8AC3E}">
        <p14:creationId xmlns:p14="http://schemas.microsoft.com/office/powerpoint/2010/main" val="225960686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E641C15-0BC7-44E9-A4B9-917E63D90088}"/>
              </a:ext>
            </a:extLst>
          </p:cNvPr>
          <p:cNvSpPr>
            <a:spLocks noGrp="1"/>
          </p:cNvSpPr>
          <p:nvPr>
            <p:ph type="title"/>
          </p:nvPr>
        </p:nvSpPr>
        <p:spPr>
          <a:xfrm>
            <a:off x="831850" y="1709738"/>
            <a:ext cx="10515600" cy="2852737"/>
          </a:xfrm>
        </p:spPr>
        <p:txBody>
          <a:bodyPr anchor="b"/>
          <a:lstStyle>
            <a:lvl1pPr>
              <a:defRPr sz="6000"/>
            </a:lvl1pPr>
          </a:lstStyle>
          <a:p>
            <a:r>
              <a:rPr lang="nl-NL"/>
              <a:t>Klik om stijl te bewerken</a:t>
            </a:r>
          </a:p>
        </p:txBody>
      </p:sp>
      <p:sp>
        <p:nvSpPr>
          <p:cNvPr id="3" name="Tijdelijke aanduiding voor tekst 2">
            <a:extLst>
              <a:ext uri="{FF2B5EF4-FFF2-40B4-BE49-F238E27FC236}">
                <a16:creationId xmlns:a16="http://schemas.microsoft.com/office/drawing/2014/main" id="{05CFBC80-D0DD-4308-8C1A-FDFBC0B28BC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Klikken om de tekststijl van het model te bewerken</a:t>
            </a:r>
          </a:p>
        </p:txBody>
      </p:sp>
      <p:sp>
        <p:nvSpPr>
          <p:cNvPr id="4" name="Tijdelijke aanduiding voor datum 3">
            <a:extLst>
              <a:ext uri="{FF2B5EF4-FFF2-40B4-BE49-F238E27FC236}">
                <a16:creationId xmlns:a16="http://schemas.microsoft.com/office/drawing/2014/main" id="{16923D66-868E-4361-B522-7995E12244C0}"/>
              </a:ext>
            </a:extLst>
          </p:cNvPr>
          <p:cNvSpPr>
            <a:spLocks noGrp="1"/>
          </p:cNvSpPr>
          <p:nvPr>
            <p:ph type="dt" sz="half" idx="10"/>
          </p:nvPr>
        </p:nvSpPr>
        <p:spPr/>
        <p:txBody>
          <a:bodyPr/>
          <a:lstStyle/>
          <a:p>
            <a:fld id="{6B567D02-8A7A-4637-8246-E57DC7EAC38A}" type="datetimeFigureOut">
              <a:rPr lang="nl-NL" smtClean="0"/>
              <a:t>13-4-2022</a:t>
            </a:fld>
            <a:endParaRPr lang="nl-NL"/>
          </a:p>
        </p:txBody>
      </p:sp>
      <p:sp>
        <p:nvSpPr>
          <p:cNvPr id="5" name="Tijdelijke aanduiding voor voettekst 4">
            <a:extLst>
              <a:ext uri="{FF2B5EF4-FFF2-40B4-BE49-F238E27FC236}">
                <a16:creationId xmlns:a16="http://schemas.microsoft.com/office/drawing/2014/main" id="{DF22838D-CC29-413D-8F0B-EF4F2C2E5B27}"/>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D0588B3C-F046-4943-9D29-3F1E2A0CAE48}"/>
              </a:ext>
            </a:extLst>
          </p:cNvPr>
          <p:cNvSpPr>
            <a:spLocks noGrp="1"/>
          </p:cNvSpPr>
          <p:nvPr>
            <p:ph type="sldNum" sz="quarter" idx="12"/>
          </p:nvPr>
        </p:nvSpPr>
        <p:spPr/>
        <p:txBody>
          <a:bodyPr/>
          <a:lstStyle/>
          <a:p>
            <a:fld id="{F24E6393-BC79-45A7-A9E3-97E9B3CD8832}" type="slidenum">
              <a:rPr lang="nl-NL" smtClean="0"/>
              <a:t>‹nr.›</a:t>
            </a:fld>
            <a:endParaRPr lang="nl-NL"/>
          </a:p>
        </p:txBody>
      </p:sp>
    </p:spTree>
    <p:extLst>
      <p:ext uri="{BB962C8B-B14F-4D97-AF65-F5344CB8AC3E}">
        <p14:creationId xmlns:p14="http://schemas.microsoft.com/office/powerpoint/2010/main" val="211827733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75E1D23-FC35-499B-B863-4F362CA7E252}"/>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1D11BCCB-6985-4D6C-AAD9-B110ABE9196C}"/>
              </a:ext>
            </a:extLst>
          </p:cNvPr>
          <p:cNvSpPr>
            <a:spLocks noGrp="1"/>
          </p:cNvSpPr>
          <p:nvPr>
            <p:ph sz="half" idx="1"/>
          </p:nvPr>
        </p:nvSpPr>
        <p:spPr>
          <a:xfrm>
            <a:off x="838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a:extLst>
              <a:ext uri="{FF2B5EF4-FFF2-40B4-BE49-F238E27FC236}">
                <a16:creationId xmlns:a16="http://schemas.microsoft.com/office/drawing/2014/main" id="{DACFE614-56D1-4B3E-A95A-C3D4F4E35DD3}"/>
              </a:ext>
            </a:extLst>
          </p:cNvPr>
          <p:cNvSpPr>
            <a:spLocks noGrp="1"/>
          </p:cNvSpPr>
          <p:nvPr>
            <p:ph sz="half" idx="2"/>
          </p:nvPr>
        </p:nvSpPr>
        <p:spPr>
          <a:xfrm>
            <a:off x="6172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a:extLst>
              <a:ext uri="{FF2B5EF4-FFF2-40B4-BE49-F238E27FC236}">
                <a16:creationId xmlns:a16="http://schemas.microsoft.com/office/drawing/2014/main" id="{EF9072E7-80EF-4C01-A95E-7579AFBB9E16}"/>
              </a:ext>
            </a:extLst>
          </p:cNvPr>
          <p:cNvSpPr>
            <a:spLocks noGrp="1"/>
          </p:cNvSpPr>
          <p:nvPr>
            <p:ph type="dt" sz="half" idx="10"/>
          </p:nvPr>
        </p:nvSpPr>
        <p:spPr/>
        <p:txBody>
          <a:bodyPr/>
          <a:lstStyle/>
          <a:p>
            <a:fld id="{6B567D02-8A7A-4637-8246-E57DC7EAC38A}" type="datetimeFigureOut">
              <a:rPr lang="nl-NL" smtClean="0"/>
              <a:t>13-4-2022</a:t>
            </a:fld>
            <a:endParaRPr lang="nl-NL"/>
          </a:p>
        </p:txBody>
      </p:sp>
      <p:sp>
        <p:nvSpPr>
          <p:cNvPr id="6" name="Tijdelijke aanduiding voor voettekst 5">
            <a:extLst>
              <a:ext uri="{FF2B5EF4-FFF2-40B4-BE49-F238E27FC236}">
                <a16:creationId xmlns:a16="http://schemas.microsoft.com/office/drawing/2014/main" id="{700BCB19-8F45-4B99-9EAF-605B3B1D9B65}"/>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B6DDB1D3-C79B-43DF-B72F-D933D37A3358}"/>
              </a:ext>
            </a:extLst>
          </p:cNvPr>
          <p:cNvSpPr>
            <a:spLocks noGrp="1"/>
          </p:cNvSpPr>
          <p:nvPr>
            <p:ph type="sldNum" sz="quarter" idx="12"/>
          </p:nvPr>
        </p:nvSpPr>
        <p:spPr/>
        <p:txBody>
          <a:bodyPr/>
          <a:lstStyle/>
          <a:p>
            <a:fld id="{F24E6393-BC79-45A7-A9E3-97E9B3CD8832}" type="slidenum">
              <a:rPr lang="nl-NL" smtClean="0"/>
              <a:t>‹nr.›</a:t>
            </a:fld>
            <a:endParaRPr lang="nl-NL"/>
          </a:p>
        </p:txBody>
      </p:sp>
    </p:spTree>
    <p:extLst>
      <p:ext uri="{BB962C8B-B14F-4D97-AF65-F5344CB8AC3E}">
        <p14:creationId xmlns:p14="http://schemas.microsoft.com/office/powerpoint/2010/main" val="108865320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1439BDA-73D7-44F9-852A-7F0864163F9D}"/>
              </a:ext>
            </a:extLst>
          </p:cNvPr>
          <p:cNvSpPr>
            <a:spLocks noGrp="1"/>
          </p:cNvSpPr>
          <p:nvPr>
            <p:ph type="title"/>
          </p:nvPr>
        </p:nvSpPr>
        <p:spPr>
          <a:xfrm>
            <a:off x="839788" y="365125"/>
            <a:ext cx="10515600" cy="1325563"/>
          </a:xfrm>
        </p:spPr>
        <p:txBody>
          <a:bodyPr/>
          <a:lstStyle/>
          <a:p>
            <a:r>
              <a:rPr lang="nl-NL"/>
              <a:t>Klik om stijl te bewerken</a:t>
            </a:r>
          </a:p>
        </p:txBody>
      </p:sp>
      <p:sp>
        <p:nvSpPr>
          <p:cNvPr id="3" name="Tijdelijke aanduiding voor tekst 2">
            <a:extLst>
              <a:ext uri="{FF2B5EF4-FFF2-40B4-BE49-F238E27FC236}">
                <a16:creationId xmlns:a16="http://schemas.microsoft.com/office/drawing/2014/main" id="{B02EC7C0-1EB3-4187-BEEA-2EC14DB83A6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Tijdelijke aanduiding voor inhoud 3">
            <a:extLst>
              <a:ext uri="{FF2B5EF4-FFF2-40B4-BE49-F238E27FC236}">
                <a16:creationId xmlns:a16="http://schemas.microsoft.com/office/drawing/2014/main" id="{31359F64-6DE4-4615-B914-27E44A0E9C5C}"/>
              </a:ext>
            </a:extLst>
          </p:cNvPr>
          <p:cNvSpPr>
            <a:spLocks noGrp="1"/>
          </p:cNvSpPr>
          <p:nvPr>
            <p:ph sz="half" idx="2"/>
          </p:nvPr>
        </p:nvSpPr>
        <p:spPr>
          <a:xfrm>
            <a:off x="839788" y="2505075"/>
            <a:ext cx="5157787"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a:extLst>
              <a:ext uri="{FF2B5EF4-FFF2-40B4-BE49-F238E27FC236}">
                <a16:creationId xmlns:a16="http://schemas.microsoft.com/office/drawing/2014/main" id="{37AD085F-6811-4B1D-9195-6000B2FA971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6" name="Tijdelijke aanduiding voor inhoud 5">
            <a:extLst>
              <a:ext uri="{FF2B5EF4-FFF2-40B4-BE49-F238E27FC236}">
                <a16:creationId xmlns:a16="http://schemas.microsoft.com/office/drawing/2014/main" id="{3F28B1C1-9210-4511-A263-070B26FD8DDA}"/>
              </a:ext>
            </a:extLst>
          </p:cNvPr>
          <p:cNvSpPr>
            <a:spLocks noGrp="1"/>
          </p:cNvSpPr>
          <p:nvPr>
            <p:ph sz="quarter" idx="4"/>
          </p:nvPr>
        </p:nvSpPr>
        <p:spPr>
          <a:xfrm>
            <a:off x="6172200" y="2505075"/>
            <a:ext cx="5183188"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a:extLst>
              <a:ext uri="{FF2B5EF4-FFF2-40B4-BE49-F238E27FC236}">
                <a16:creationId xmlns:a16="http://schemas.microsoft.com/office/drawing/2014/main" id="{56AE2B29-136A-4A3F-9ABE-A418E80935F3}"/>
              </a:ext>
            </a:extLst>
          </p:cNvPr>
          <p:cNvSpPr>
            <a:spLocks noGrp="1"/>
          </p:cNvSpPr>
          <p:nvPr>
            <p:ph type="dt" sz="half" idx="10"/>
          </p:nvPr>
        </p:nvSpPr>
        <p:spPr/>
        <p:txBody>
          <a:bodyPr/>
          <a:lstStyle/>
          <a:p>
            <a:fld id="{6B567D02-8A7A-4637-8246-E57DC7EAC38A}" type="datetimeFigureOut">
              <a:rPr lang="nl-NL" smtClean="0"/>
              <a:t>13-4-2022</a:t>
            </a:fld>
            <a:endParaRPr lang="nl-NL"/>
          </a:p>
        </p:txBody>
      </p:sp>
      <p:sp>
        <p:nvSpPr>
          <p:cNvPr id="8" name="Tijdelijke aanduiding voor voettekst 7">
            <a:extLst>
              <a:ext uri="{FF2B5EF4-FFF2-40B4-BE49-F238E27FC236}">
                <a16:creationId xmlns:a16="http://schemas.microsoft.com/office/drawing/2014/main" id="{1571DAD1-EC1F-4709-BCDA-509BD93C87C1}"/>
              </a:ext>
            </a:extLst>
          </p:cNvPr>
          <p:cNvSpPr>
            <a:spLocks noGrp="1"/>
          </p:cNvSpPr>
          <p:nvPr>
            <p:ph type="ftr" sz="quarter" idx="11"/>
          </p:nvPr>
        </p:nvSpPr>
        <p:spPr/>
        <p:txBody>
          <a:bodyPr/>
          <a:lstStyle/>
          <a:p>
            <a:endParaRPr lang="nl-NL"/>
          </a:p>
        </p:txBody>
      </p:sp>
      <p:sp>
        <p:nvSpPr>
          <p:cNvPr id="9" name="Tijdelijke aanduiding voor dianummer 8">
            <a:extLst>
              <a:ext uri="{FF2B5EF4-FFF2-40B4-BE49-F238E27FC236}">
                <a16:creationId xmlns:a16="http://schemas.microsoft.com/office/drawing/2014/main" id="{DFB72332-381E-4C8C-A123-D305987AF667}"/>
              </a:ext>
            </a:extLst>
          </p:cNvPr>
          <p:cNvSpPr>
            <a:spLocks noGrp="1"/>
          </p:cNvSpPr>
          <p:nvPr>
            <p:ph type="sldNum" sz="quarter" idx="12"/>
          </p:nvPr>
        </p:nvSpPr>
        <p:spPr/>
        <p:txBody>
          <a:bodyPr/>
          <a:lstStyle/>
          <a:p>
            <a:fld id="{F24E6393-BC79-45A7-A9E3-97E9B3CD8832}" type="slidenum">
              <a:rPr lang="nl-NL" smtClean="0"/>
              <a:t>‹nr.›</a:t>
            </a:fld>
            <a:endParaRPr lang="nl-NL"/>
          </a:p>
        </p:txBody>
      </p:sp>
    </p:spTree>
    <p:extLst>
      <p:ext uri="{BB962C8B-B14F-4D97-AF65-F5344CB8AC3E}">
        <p14:creationId xmlns:p14="http://schemas.microsoft.com/office/powerpoint/2010/main" val="84744655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4194275-CC98-42DA-A667-1B831FD9A67F}"/>
              </a:ext>
            </a:extLst>
          </p:cNvPr>
          <p:cNvSpPr>
            <a:spLocks noGrp="1"/>
          </p:cNvSpPr>
          <p:nvPr>
            <p:ph type="title"/>
          </p:nvPr>
        </p:nvSpPr>
        <p:spPr/>
        <p:txBody>
          <a:bodyPr/>
          <a:lstStyle/>
          <a:p>
            <a:r>
              <a:rPr lang="nl-NL"/>
              <a:t>Klik om stijl te bewerken</a:t>
            </a:r>
          </a:p>
        </p:txBody>
      </p:sp>
      <p:sp>
        <p:nvSpPr>
          <p:cNvPr id="3" name="Tijdelijke aanduiding voor datum 2">
            <a:extLst>
              <a:ext uri="{FF2B5EF4-FFF2-40B4-BE49-F238E27FC236}">
                <a16:creationId xmlns:a16="http://schemas.microsoft.com/office/drawing/2014/main" id="{4BC0A26B-1BD9-4F1F-8058-9507E2DAA699}"/>
              </a:ext>
            </a:extLst>
          </p:cNvPr>
          <p:cNvSpPr>
            <a:spLocks noGrp="1"/>
          </p:cNvSpPr>
          <p:nvPr>
            <p:ph type="dt" sz="half" idx="10"/>
          </p:nvPr>
        </p:nvSpPr>
        <p:spPr/>
        <p:txBody>
          <a:bodyPr/>
          <a:lstStyle/>
          <a:p>
            <a:fld id="{6B567D02-8A7A-4637-8246-E57DC7EAC38A}" type="datetimeFigureOut">
              <a:rPr lang="nl-NL" smtClean="0"/>
              <a:t>13-4-2022</a:t>
            </a:fld>
            <a:endParaRPr lang="nl-NL"/>
          </a:p>
        </p:txBody>
      </p:sp>
      <p:sp>
        <p:nvSpPr>
          <p:cNvPr id="4" name="Tijdelijke aanduiding voor voettekst 3">
            <a:extLst>
              <a:ext uri="{FF2B5EF4-FFF2-40B4-BE49-F238E27FC236}">
                <a16:creationId xmlns:a16="http://schemas.microsoft.com/office/drawing/2014/main" id="{221375FC-4C6D-407A-A221-749D6DFF81F7}"/>
              </a:ext>
            </a:extLst>
          </p:cNvPr>
          <p:cNvSpPr>
            <a:spLocks noGrp="1"/>
          </p:cNvSpPr>
          <p:nvPr>
            <p:ph type="ftr" sz="quarter" idx="11"/>
          </p:nvPr>
        </p:nvSpPr>
        <p:spPr/>
        <p:txBody>
          <a:bodyPr/>
          <a:lstStyle/>
          <a:p>
            <a:endParaRPr lang="nl-NL"/>
          </a:p>
        </p:txBody>
      </p:sp>
      <p:sp>
        <p:nvSpPr>
          <p:cNvPr id="5" name="Tijdelijke aanduiding voor dianummer 4">
            <a:extLst>
              <a:ext uri="{FF2B5EF4-FFF2-40B4-BE49-F238E27FC236}">
                <a16:creationId xmlns:a16="http://schemas.microsoft.com/office/drawing/2014/main" id="{A1F244E4-0DED-428D-94A3-C1F659273FEB}"/>
              </a:ext>
            </a:extLst>
          </p:cNvPr>
          <p:cNvSpPr>
            <a:spLocks noGrp="1"/>
          </p:cNvSpPr>
          <p:nvPr>
            <p:ph type="sldNum" sz="quarter" idx="12"/>
          </p:nvPr>
        </p:nvSpPr>
        <p:spPr/>
        <p:txBody>
          <a:bodyPr/>
          <a:lstStyle/>
          <a:p>
            <a:fld id="{F24E6393-BC79-45A7-A9E3-97E9B3CD8832}" type="slidenum">
              <a:rPr lang="nl-NL" smtClean="0"/>
              <a:t>‹nr.›</a:t>
            </a:fld>
            <a:endParaRPr lang="nl-NL"/>
          </a:p>
        </p:txBody>
      </p:sp>
    </p:spTree>
    <p:extLst>
      <p:ext uri="{BB962C8B-B14F-4D97-AF65-F5344CB8AC3E}">
        <p14:creationId xmlns:p14="http://schemas.microsoft.com/office/powerpoint/2010/main" val="242699273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a:extLst>
              <a:ext uri="{FF2B5EF4-FFF2-40B4-BE49-F238E27FC236}">
                <a16:creationId xmlns:a16="http://schemas.microsoft.com/office/drawing/2014/main" id="{618132CC-720F-429D-9344-73B8CB39DF1D}"/>
              </a:ext>
            </a:extLst>
          </p:cNvPr>
          <p:cNvSpPr>
            <a:spLocks noGrp="1"/>
          </p:cNvSpPr>
          <p:nvPr>
            <p:ph type="dt" sz="half" idx="10"/>
          </p:nvPr>
        </p:nvSpPr>
        <p:spPr/>
        <p:txBody>
          <a:bodyPr/>
          <a:lstStyle/>
          <a:p>
            <a:fld id="{6B567D02-8A7A-4637-8246-E57DC7EAC38A}" type="datetimeFigureOut">
              <a:rPr lang="nl-NL" smtClean="0"/>
              <a:t>13-4-2022</a:t>
            </a:fld>
            <a:endParaRPr lang="nl-NL"/>
          </a:p>
        </p:txBody>
      </p:sp>
      <p:sp>
        <p:nvSpPr>
          <p:cNvPr id="3" name="Tijdelijke aanduiding voor voettekst 2">
            <a:extLst>
              <a:ext uri="{FF2B5EF4-FFF2-40B4-BE49-F238E27FC236}">
                <a16:creationId xmlns:a16="http://schemas.microsoft.com/office/drawing/2014/main" id="{9DB49BC5-0800-4D92-B686-E08819AC9784}"/>
              </a:ext>
            </a:extLst>
          </p:cNvPr>
          <p:cNvSpPr>
            <a:spLocks noGrp="1"/>
          </p:cNvSpPr>
          <p:nvPr>
            <p:ph type="ftr" sz="quarter" idx="11"/>
          </p:nvPr>
        </p:nvSpPr>
        <p:spPr/>
        <p:txBody>
          <a:bodyPr/>
          <a:lstStyle/>
          <a:p>
            <a:endParaRPr lang="nl-NL"/>
          </a:p>
        </p:txBody>
      </p:sp>
      <p:sp>
        <p:nvSpPr>
          <p:cNvPr id="4" name="Tijdelijke aanduiding voor dianummer 3">
            <a:extLst>
              <a:ext uri="{FF2B5EF4-FFF2-40B4-BE49-F238E27FC236}">
                <a16:creationId xmlns:a16="http://schemas.microsoft.com/office/drawing/2014/main" id="{5E912677-AFCA-4131-B85D-C4EBC16A307A}"/>
              </a:ext>
            </a:extLst>
          </p:cNvPr>
          <p:cNvSpPr>
            <a:spLocks noGrp="1"/>
          </p:cNvSpPr>
          <p:nvPr>
            <p:ph type="sldNum" sz="quarter" idx="12"/>
          </p:nvPr>
        </p:nvSpPr>
        <p:spPr/>
        <p:txBody>
          <a:bodyPr/>
          <a:lstStyle/>
          <a:p>
            <a:fld id="{F24E6393-BC79-45A7-A9E3-97E9B3CD8832}" type="slidenum">
              <a:rPr lang="nl-NL" smtClean="0"/>
              <a:t>‹nr.›</a:t>
            </a:fld>
            <a:endParaRPr lang="nl-NL"/>
          </a:p>
        </p:txBody>
      </p:sp>
    </p:spTree>
    <p:extLst>
      <p:ext uri="{BB962C8B-B14F-4D97-AF65-F5344CB8AC3E}">
        <p14:creationId xmlns:p14="http://schemas.microsoft.com/office/powerpoint/2010/main" val="200120039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4D24426-8CF3-4267-822D-D7C26FBB1C2C}"/>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inhoud 2">
            <a:extLst>
              <a:ext uri="{FF2B5EF4-FFF2-40B4-BE49-F238E27FC236}">
                <a16:creationId xmlns:a16="http://schemas.microsoft.com/office/drawing/2014/main" id="{3021DFF9-A027-48EE-9896-53BCB4E03FB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a:extLst>
              <a:ext uri="{FF2B5EF4-FFF2-40B4-BE49-F238E27FC236}">
                <a16:creationId xmlns:a16="http://schemas.microsoft.com/office/drawing/2014/main" id="{3EADEE55-1F62-45FF-8525-15C8C96E25A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54D667AB-047B-4041-93F7-8492880BBA4A}"/>
              </a:ext>
            </a:extLst>
          </p:cNvPr>
          <p:cNvSpPr>
            <a:spLocks noGrp="1"/>
          </p:cNvSpPr>
          <p:nvPr>
            <p:ph type="dt" sz="half" idx="10"/>
          </p:nvPr>
        </p:nvSpPr>
        <p:spPr/>
        <p:txBody>
          <a:bodyPr/>
          <a:lstStyle/>
          <a:p>
            <a:fld id="{6B567D02-8A7A-4637-8246-E57DC7EAC38A}" type="datetimeFigureOut">
              <a:rPr lang="nl-NL" smtClean="0"/>
              <a:t>13-4-2022</a:t>
            </a:fld>
            <a:endParaRPr lang="nl-NL"/>
          </a:p>
        </p:txBody>
      </p:sp>
      <p:sp>
        <p:nvSpPr>
          <p:cNvPr id="6" name="Tijdelijke aanduiding voor voettekst 5">
            <a:extLst>
              <a:ext uri="{FF2B5EF4-FFF2-40B4-BE49-F238E27FC236}">
                <a16:creationId xmlns:a16="http://schemas.microsoft.com/office/drawing/2014/main" id="{D3EFDCB8-D610-4CA1-AFC5-DC9C7C62DD3A}"/>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236C8D05-AEDC-4406-925D-6EE64EC9DAFD}"/>
              </a:ext>
            </a:extLst>
          </p:cNvPr>
          <p:cNvSpPr>
            <a:spLocks noGrp="1"/>
          </p:cNvSpPr>
          <p:nvPr>
            <p:ph type="sldNum" sz="quarter" idx="12"/>
          </p:nvPr>
        </p:nvSpPr>
        <p:spPr/>
        <p:txBody>
          <a:bodyPr/>
          <a:lstStyle/>
          <a:p>
            <a:fld id="{F24E6393-BC79-45A7-A9E3-97E9B3CD8832}" type="slidenum">
              <a:rPr lang="nl-NL" smtClean="0"/>
              <a:t>‹nr.›</a:t>
            </a:fld>
            <a:endParaRPr lang="nl-NL"/>
          </a:p>
        </p:txBody>
      </p:sp>
    </p:spTree>
    <p:extLst>
      <p:ext uri="{BB962C8B-B14F-4D97-AF65-F5344CB8AC3E}">
        <p14:creationId xmlns:p14="http://schemas.microsoft.com/office/powerpoint/2010/main" val="28125969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E333741-3C35-4750-8A18-6683305ECE58}"/>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4D5B5526-6AC7-4CED-B3E1-B0FB57E865D6}"/>
              </a:ext>
            </a:extLst>
          </p:cNvPr>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5E32D84A-F07A-4EB8-BF76-1F5FC4BB5898}"/>
              </a:ext>
            </a:extLst>
          </p:cNvPr>
          <p:cNvSpPr>
            <a:spLocks noGrp="1"/>
          </p:cNvSpPr>
          <p:nvPr>
            <p:ph type="dt" sz="half" idx="10"/>
          </p:nvPr>
        </p:nvSpPr>
        <p:spPr/>
        <p:txBody>
          <a:bodyPr/>
          <a:lstStyle/>
          <a:p>
            <a:fld id="{F74AB346-E987-41B0-9DBD-888860F4F824}" type="datetime1">
              <a:rPr lang="nl-NL" smtClean="0"/>
              <a:t>13-4-2022</a:t>
            </a:fld>
            <a:endParaRPr lang="nl-NL"/>
          </a:p>
        </p:txBody>
      </p:sp>
      <p:sp>
        <p:nvSpPr>
          <p:cNvPr id="5" name="Tijdelijke aanduiding voor voettekst 4">
            <a:extLst>
              <a:ext uri="{FF2B5EF4-FFF2-40B4-BE49-F238E27FC236}">
                <a16:creationId xmlns:a16="http://schemas.microsoft.com/office/drawing/2014/main" id="{85114E0B-1E44-458E-92CC-4F173615B0FB}"/>
              </a:ext>
            </a:extLst>
          </p:cNvPr>
          <p:cNvSpPr>
            <a:spLocks noGrp="1"/>
          </p:cNvSpPr>
          <p:nvPr>
            <p:ph type="ftr" sz="quarter" idx="11"/>
          </p:nvPr>
        </p:nvSpPr>
        <p:spPr/>
        <p:txBody>
          <a:bodyPr/>
          <a:lstStyle/>
          <a:p>
            <a:r>
              <a:rPr lang="nl-NL"/>
              <a:t>M. de Hoon - JDW - 2021</a:t>
            </a:r>
          </a:p>
        </p:txBody>
      </p:sp>
      <p:sp>
        <p:nvSpPr>
          <p:cNvPr id="6" name="Tijdelijke aanduiding voor dianummer 5">
            <a:extLst>
              <a:ext uri="{FF2B5EF4-FFF2-40B4-BE49-F238E27FC236}">
                <a16:creationId xmlns:a16="http://schemas.microsoft.com/office/drawing/2014/main" id="{F1757020-CACE-44C9-A881-390EE0272139}"/>
              </a:ext>
            </a:extLst>
          </p:cNvPr>
          <p:cNvSpPr>
            <a:spLocks noGrp="1"/>
          </p:cNvSpPr>
          <p:nvPr>
            <p:ph type="sldNum" sz="quarter" idx="12"/>
          </p:nvPr>
        </p:nvSpPr>
        <p:spPr/>
        <p:txBody>
          <a:bodyPr/>
          <a:lstStyle/>
          <a:p>
            <a:fld id="{D70692FC-D4EA-49C2-9AD0-22E77003FC0B}" type="slidenum">
              <a:rPr lang="nl-NL" smtClean="0"/>
              <a:t>‹nr.›</a:t>
            </a:fld>
            <a:endParaRPr lang="nl-NL"/>
          </a:p>
        </p:txBody>
      </p:sp>
    </p:spTree>
    <p:extLst>
      <p:ext uri="{BB962C8B-B14F-4D97-AF65-F5344CB8AC3E}">
        <p14:creationId xmlns:p14="http://schemas.microsoft.com/office/powerpoint/2010/main" val="184072383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B6E8E5B-3AF0-4FD4-B18C-06B92B42858F}"/>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afbeelding 2">
            <a:extLst>
              <a:ext uri="{FF2B5EF4-FFF2-40B4-BE49-F238E27FC236}">
                <a16:creationId xmlns:a16="http://schemas.microsoft.com/office/drawing/2014/main" id="{76B711A5-61C0-40B8-9F99-2162C1D4445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a:extLst>
              <a:ext uri="{FF2B5EF4-FFF2-40B4-BE49-F238E27FC236}">
                <a16:creationId xmlns:a16="http://schemas.microsoft.com/office/drawing/2014/main" id="{778EFEFC-AD68-461A-BC82-A937FB3A7D9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FFF78593-0359-4C54-982C-6F62B7D49E99}"/>
              </a:ext>
            </a:extLst>
          </p:cNvPr>
          <p:cNvSpPr>
            <a:spLocks noGrp="1"/>
          </p:cNvSpPr>
          <p:nvPr>
            <p:ph type="dt" sz="half" idx="10"/>
          </p:nvPr>
        </p:nvSpPr>
        <p:spPr/>
        <p:txBody>
          <a:bodyPr/>
          <a:lstStyle/>
          <a:p>
            <a:fld id="{6B567D02-8A7A-4637-8246-E57DC7EAC38A}" type="datetimeFigureOut">
              <a:rPr lang="nl-NL" smtClean="0"/>
              <a:t>13-4-2022</a:t>
            </a:fld>
            <a:endParaRPr lang="nl-NL"/>
          </a:p>
        </p:txBody>
      </p:sp>
      <p:sp>
        <p:nvSpPr>
          <p:cNvPr id="6" name="Tijdelijke aanduiding voor voettekst 5">
            <a:extLst>
              <a:ext uri="{FF2B5EF4-FFF2-40B4-BE49-F238E27FC236}">
                <a16:creationId xmlns:a16="http://schemas.microsoft.com/office/drawing/2014/main" id="{4D168D0F-6F5B-43C5-84DD-73D11CA14546}"/>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6FC4D069-6DB8-47EE-9B1D-1481BEC94EA6}"/>
              </a:ext>
            </a:extLst>
          </p:cNvPr>
          <p:cNvSpPr>
            <a:spLocks noGrp="1"/>
          </p:cNvSpPr>
          <p:nvPr>
            <p:ph type="sldNum" sz="quarter" idx="12"/>
          </p:nvPr>
        </p:nvSpPr>
        <p:spPr/>
        <p:txBody>
          <a:bodyPr/>
          <a:lstStyle/>
          <a:p>
            <a:fld id="{F24E6393-BC79-45A7-A9E3-97E9B3CD8832}" type="slidenum">
              <a:rPr lang="nl-NL" smtClean="0"/>
              <a:t>‹nr.›</a:t>
            </a:fld>
            <a:endParaRPr lang="nl-NL"/>
          </a:p>
        </p:txBody>
      </p:sp>
    </p:spTree>
    <p:extLst>
      <p:ext uri="{BB962C8B-B14F-4D97-AF65-F5344CB8AC3E}">
        <p14:creationId xmlns:p14="http://schemas.microsoft.com/office/powerpoint/2010/main" val="44199365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2645F12-4B64-4D36-978E-D4C8D7575D08}"/>
              </a:ext>
            </a:extLst>
          </p:cNvPr>
          <p:cNvSpPr>
            <a:spLocks noGrp="1"/>
          </p:cNvSpPr>
          <p:nvPr>
            <p:ph type="title"/>
          </p:nvPr>
        </p:nvSpPr>
        <p:spPr/>
        <p:txBody>
          <a:bodyPr/>
          <a:lstStyle/>
          <a:p>
            <a:r>
              <a:rPr lang="nl-NL"/>
              <a:t>Klik om stijl te bewerken</a:t>
            </a:r>
          </a:p>
        </p:txBody>
      </p:sp>
      <p:sp>
        <p:nvSpPr>
          <p:cNvPr id="3" name="Tijdelijke aanduiding voor verticale tekst 2">
            <a:extLst>
              <a:ext uri="{FF2B5EF4-FFF2-40B4-BE49-F238E27FC236}">
                <a16:creationId xmlns:a16="http://schemas.microsoft.com/office/drawing/2014/main" id="{0F57B199-B01B-4E03-9270-EE8099318600}"/>
              </a:ext>
            </a:extLst>
          </p:cNvPr>
          <p:cNvSpPr>
            <a:spLocks noGrp="1"/>
          </p:cNvSpPr>
          <p:nvPr>
            <p:ph type="body" orient="vert" idx="1"/>
          </p:nvPr>
        </p:nvSpPr>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107D2668-8462-4210-B539-CCA0DAF0AC73}"/>
              </a:ext>
            </a:extLst>
          </p:cNvPr>
          <p:cNvSpPr>
            <a:spLocks noGrp="1"/>
          </p:cNvSpPr>
          <p:nvPr>
            <p:ph type="dt" sz="half" idx="10"/>
          </p:nvPr>
        </p:nvSpPr>
        <p:spPr/>
        <p:txBody>
          <a:bodyPr/>
          <a:lstStyle/>
          <a:p>
            <a:fld id="{6B567D02-8A7A-4637-8246-E57DC7EAC38A}" type="datetimeFigureOut">
              <a:rPr lang="nl-NL" smtClean="0"/>
              <a:t>13-4-2022</a:t>
            </a:fld>
            <a:endParaRPr lang="nl-NL"/>
          </a:p>
        </p:txBody>
      </p:sp>
      <p:sp>
        <p:nvSpPr>
          <p:cNvPr id="5" name="Tijdelijke aanduiding voor voettekst 4">
            <a:extLst>
              <a:ext uri="{FF2B5EF4-FFF2-40B4-BE49-F238E27FC236}">
                <a16:creationId xmlns:a16="http://schemas.microsoft.com/office/drawing/2014/main" id="{6447CDC7-C120-42E7-A407-C1CFFE6B4FF7}"/>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1AF065A7-E4AC-477D-8D06-950C8B70C8D0}"/>
              </a:ext>
            </a:extLst>
          </p:cNvPr>
          <p:cNvSpPr>
            <a:spLocks noGrp="1"/>
          </p:cNvSpPr>
          <p:nvPr>
            <p:ph type="sldNum" sz="quarter" idx="12"/>
          </p:nvPr>
        </p:nvSpPr>
        <p:spPr/>
        <p:txBody>
          <a:bodyPr/>
          <a:lstStyle/>
          <a:p>
            <a:fld id="{F24E6393-BC79-45A7-A9E3-97E9B3CD8832}" type="slidenum">
              <a:rPr lang="nl-NL" smtClean="0"/>
              <a:t>‹nr.›</a:t>
            </a:fld>
            <a:endParaRPr lang="nl-NL"/>
          </a:p>
        </p:txBody>
      </p:sp>
    </p:spTree>
    <p:extLst>
      <p:ext uri="{BB962C8B-B14F-4D97-AF65-F5344CB8AC3E}">
        <p14:creationId xmlns:p14="http://schemas.microsoft.com/office/powerpoint/2010/main" val="311141375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a:extLst>
              <a:ext uri="{FF2B5EF4-FFF2-40B4-BE49-F238E27FC236}">
                <a16:creationId xmlns:a16="http://schemas.microsoft.com/office/drawing/2014/main" id="{53486E89-DAD0-42C4-8BA5-8B0A8EA20200}"/>
              </a:ext>
            </a:extLst>
          </p:cNvPr>
          <p:cNvSpPr>
            <a:spLocks noGrp="1"/>
          </p:cNvSpPr>
          <p:nvPr>
            <p:ph type="title" orient="vert"/>
          </p:nvPr>
        </p:nvSpPr>
        <p:spPr>
          <a:xfrm>
            <a:off x="8724900" y="365125"/>
            <a:ext cx="2628900" cy="5811838"/>
          </a:xfrm>
        </p:spPr>
        <p:txBody>
          <a:bodyPr vert="eaVert"/>
          <a:lstStyle/>
          <a:p>
            <a:r>
              <a:rPr lang="nl-NL"/>
              <a:t>Klik om stijl te bewerken</a:t>
            </a:r>
          </a:p>
        </p:txBody>
      </p:sp>
      <p:sp>
        <p:nvSpPr>
          <p:cNvPr id="3" name="Tijdelijke aanduiding voor verticale tekst 2">
            <a:extLst>
              <a:ext uri="{FF2B5EF4-FFF2-40B4-BE49-F238E27FC236}">
                <a16:creationId xmlns:a16="http://schemas.microsoft.com/office/drawing/2014/main" id="{20E435CE-AF2B-45A5-9018-2B8410563E0E}"/>
              </a:ext>
            </a:extLst>
          </p:cNvPr>
          <p:cNvSpPr>
            <a:spLocks noGrp="1"/>
          </p:cNvSpPr>
          <p:nvPr>
            <p:ph type="body" orient="vert" idx="1"/>
          </p:nvPr>
        </p:nvSpPr>
        <p:spPr>
          <a:xfrm>
            <a:off x="838200" y="365125"/>
            <a:ext cx="7734300" cy="5811838"/>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437794A8-96DD-48FC-B8BF-398913217711}"/>
              </a:ext>
            </a:extLst>
          </p:cNvPr>
          <p:cNvSpPr>
            <a:spLocks noGrp="1"/>
          </p:cNvSpPr>
          <p:nvPr>
            <p:ph type="dt" sz="half" idx="10"/>
          </p:nvPr>
        </p:nvSpPr>
        <p:spPr/>
        <p:txBody>
          <a:bodyPr/>
          <a:lstStyle/>
          <a:p>
            <a:fld id="{6B567D02-8A7A-4637-8246-E57DC7EAC38A}" type="datetimeFigureOut">
              <a:rPr lang="nl-NL" smtClean="0"/>
              <a:t>13-4-2022</a:t>
            </a:fld>
            <a:endParaRPr lang="nl-NL"/>
          </a:p>
        </p:txBody>
      </p:sp>
      <p:sp>
        <p:nvSpPr>
          <p:cNvPr id="5" name="Tijdelijke aanduiding voor voettekst 4">
            <a:extLst>
              <a:ext uri="{FF2B5EF4-FFF2-40B4-BE49-F238E27FC236}">
                <a16:creationId xmlns:a16="http://schemas.microsoft.com/office/drawing/2014/main" id="{E8577B18-20DC-4BFE-AEC2-BBC0E271701B}"/>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0CBAE2CA-8DEC-4EC6-8F40-6A7613593D12}"/>
              </a:ext>
            </a:extLst>
          </p:cNvPr>
          <p:cNvSpPr>
            <a:spLocks noGrp="1"/>
          </p:cNvSpPr>
          <p:nvPr>
            <p:ph type="sldNum" sz="quarter" idx="12"/>
          </p:nvPr>
        </p:nvSpPr>
        <p:spPr/>
        <p:txBody>
          <a:bodyPr/>
          <a:lstStyle/>
          <a:p>
            <a:fld id="{F24E6393-BC79-45A7-A9E3-97E9B3CD8832}" type="slidenum">
              <a:rPr lang="nl-NL" smtClean="0"/>
              <a:t>‹nr.›</a:t>
            </a:fld>
            <a:endParaRPr lang="nl-NL"/>
          </a:p>
        </p:txBody>
      </p:sp>
    </p:spTree>
    <p:extLst>
      <p:ext uri="{BB962C8B-B14F-4D97-AF65-F5344CB8AC3E}">
        <p14:creationId xmlns:p14="http://schemas.microsoft.com/office/powerpoint/2010/main" val="32729993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E5A2793-1050-48F2-8D69-FAEC55A2A1D1}"/>
              </a:ext>
            </a:extLst>
          </p:cNvPr>
          <p:cNvSpPr>
            <a:spLocks noGrp="1"/>
          </p:cNvSpPr>
          <p:nvPr>
            <p:ph type="title"/>
          </p:nvPr>
        </p:nvSpPr>
        <p:spPr>
          <a:xfrm>
            <a:off x="831850" y="1709738"/>
            <a:ext cx="10515600" cy="2852737"/>
          </a:xfrm>
        </p:spPr>
        <p:txBody>
          <a:bodyPr anchor="b"/>
          <a:lstStyle>
            <a:lvl1pPr>
              <a:defRPr sz="6000"/>
            </a:lvl1pPr>
          </a:lstStyle>
          <a:p>
            <a:r>
              <a:rPr lang="nl-NL"/>
              <a:t>Klik om stijl te bewerken</a:t>
            </a:r>
          </a:p>
        </p:txBody>
      </p:sp>
      <p:sp>
        <p:nvSpPr>
          <p:cNvPr id="3" name="Tijdelijke aanduiding voor tekst 2">
            <a:extLst>
              <a:ext uri="{FF2B5EF4-FFF2-40B4-BE49-F238E27FC236}">
                <a16:creationId xmlns:a16="http://schemas.microsoft.com/office/drawing/2014/main" id="{B30DC113-8826-4E21-8825-2BD1E34AFEF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Klikken om de tekststijl van het model te bewerken</a:t>
            </a:r>
          </a:p>
        </p:txBody>
      </p:sp>
      <p:sp>
        <p:nvSpPr>
          <p:cNvPr id="4" name="Tijdelijke aanduiding voor datum 3">
            <a:extLst>
              <a:ext uri="{FF2B5EF4-FFF2-40B4-BE49-F238E27FC236}">
                <a16:creationId xmlns:a16="http://schemas.microsoft.com/office/drawing/2014/main" id="{02D66DF7-8587-46DA-B4A0-2CAF2DE997CD}"/>
              </a:ext>
            </a:extLst>
          </p:cNvPr>
          <p:cNvSpPr>
            <a:spLocks noGrp="1"/>
          </p:cNvSpPr>
          <p:nvPr>
            <p:ph type="dt" sz="half" idx="10"/>
          </p:nvPr>
        </p:nvSpPr>
        <p:spPr/>
        <p:txBody>
          <a:bodyPr/>
          <a:lstStyle/>
          <a:p>
            <a:fld id="{6B4B8435-8669-4168-B13F-9482E7016545}" type="datetime1">
              <a:rPr lang="nl-NL" smtClean="0"/>
              <a:t>13-4-2022</a:t>
            </a:fld>
            <a:endParaRPr lang="nl-NL"/>
          </a:p>
        </p:txBody>
      </p:sp>
      <p:sp>
        <p:nvSpPr>
          <p:cNvPr id="5" name="Tijdelijke aanduiding voor voettekst 4">
            <a:extLst>
              <a:ext uri="{FF2B5EF4-FFF2-40B4-BE49-F238E27FC236}">
                <a16:creationId xmlns:a16="http://schemas.microsoft.com/office/drawing/2014/main" id="{DDEDDA1A-FE0D-4D6F-A870-0F3D145EA55B}"/>
              </a:ext>
            </a:extLst>
          </p:cNvPr>
          <p:cNvSpPr>
            <a:spLocks noGrp="1"/>
          </p:cNvSpPr>
          <p:nvPr>
            <p:ph type="ftr" sz="quarter" idx="11"/>
          </p:nvPr>
        </p:nvSpPr>
        <p:spPr/>
        <p:txBody>
          <a:bodyPr/>
          <a:lstStyle/>
          <a:p>
            <a:r>
              <a:rPr lang="nl-NL"/>
              <a:t>M. de Hoon - JDW - 2021</a:t>
            </a:r>
          </a:p>
        </p:txBody>
      </p:sp>
      <p:sp>
        <p:nvSpPr>
          <p:cNvPr id="6" name="Tijdelijke aanduiding voor dianummer 5">
            <a:extLst>
              <a:ext uri="{FF2B5EF4-FFF2-40B4-BE49-F238E27FC236}">
                <a16:creationId xmlns:a16="http://schemas.microsoft.com/office/drawing/2014/main" id="{4FD0037F-DF29-4C55-B1E1-AE482AA567AB}"/>
              </a:ext>
            </a:extLst>
          </p:cNvPr>
          <p:cNvSpPr>
            <a:spLocks noGrp="1"/>
          </p:cNvSpPr>
          <p:nvPr>
            <p:ph type="sldNum" sz="quarter" idx="12"/>
          </p:nvPr>
        </p:nvSpPr>
        <p:spPr/>
        <p:txBody>
          <a:bodyPr/>
          <a:lstStyle/>
          <a:p>
            <a:fld id="{D70692FC-D4EA-49C2-9AD0-22E77003FC0B}" type="slidenum">
              <a:rPr lang="nl-NL" smtClean="0"/>
              <a:t>‹nr.›</a:t>
            </a:fld>
            <a:endParaRPr lang="nl-NL"/>
          </a:p>
        </p:txBody>
      </p:sp>
    </p:spTree>
    <p:extLst>
      <p:ext uri="{BB962C8B-B14F-4D97-AF65-F5344CB8AC3E}">
        <p14:creationId xmlns:p14="http://schemas.microsoft.com/office/powerpoint/2010/main" val="27842570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7859FEC-6C01-4FBF-88B0-B5E420426670}"/>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39CBE9CF-B13A-43B9-B0AA-3CC4B4B33E6F}"/>
              </a:ext>
            </a:extLst>
          </p:cNvPr>
          <p:cNvSpPr>
            <a:spLocks noGrp="1"/>
          </p:cNvSpPr>
          <p:nvPr>
            <p:ph sz="half" idx="1"/>
          </p:nvPr>
        </p:nvSpPr>
        <p:spPr>
          <a:xfrm>
            <a:off x="838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a:extLst>
              <a:ext uri="{FF2B5EF4-FFF2-40B4-BE49-F238E27FC236}">
                <a16:creationId xmlns:a16="http://schemas.microsoft.com/office/drawing/2014/main" id="{7E03E824-E8AF-4B92-A601-361A241C6FAB}"/>
              </a:ext>
            </a:extLst>
          </p:cNvPr>
          <p:cNvSpPr>
            <a:spLocks noGrp="1"/>
          </p:cNvSpPr>
          <p:nvPr>
            <p:ph sz="half" idx="2"/>
          </p:nvPr>
        </p:nvSpPr>
        <p:spPr>
          <a:xfrm>
            <a:off x="6172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a:extLst>
              <a:ext uri="{FF2B5EF4-FFF2-40B4-BE49-F238E27FC236}">
                <a16:creationId xmlns:a16="http://schemas.microsoft.com/office/drawing/2014/main" id="{722A0FBB-D20C-41CA-8BEF-4270E5842326}"/>
              </a:ext>
            </a:extLst>
          </p:cNvPr>
          <p:cNvSpPr>
            <a:spLocks noGrp="1"/>
          </p:cNvSpPr>
          <p:nvPr>
            <p:ph type="dt" sz="half" idx="10"/>
          </p:nvPr>
        </p:nvSpPr>
        <p:spPr/>
        <p:txBody>
          <a:bodyPr/>
          <a:lstStyle/>
          <a:p>
            <a:fld id="{A9D46835-DCAC-4FDF-8242-BD4D281EBD4E}" type="datetime1">
              <a:rPr lang="nl-NL" smtClean="0"/>
              <a:t>13-4-2022</a:t>
            </a:fld>
            <a:endParaRPr lang="nl-NL"/>
          </a:p>
        </p:txBody>
      </p:sp>
      <p:sp>
        <p:nvSpPr>
          <p:cNvPr id="6" name="Tijdelijke aanduiding voor voettekst 5">
            <a:extLst>
              <a:ext uri="{FF2B5EF4-FFF2-40B4-BE49-F238E27FC236}">
                <a16:creationId xmlns:a16="http://schemas.microsoft.com/office/drawing/2014/main" id="{3B663A7A-6EA3-49AC-9190-4B25E5725CE7}"/>
              </a:ext>
            </a:extLst>
          </p:cNvPr>
          <p:cNvSpPr>
            <a:spLocks noGrp="1"/>
          </p:cNvSpPr>
          <p:nvPr>
            <p:ph type="ftr" sz="quarter" idx="11"/>
          </p:nvPr>
        </p:nvSpPr>
        <p:spPr/>
        <p:txBody>
          <a:bodyPr/>
          <a:lstStyle/>
          <a:p>
            <a:r>
              <a:rPr lang="nl-NL"/>
              <a:t>M. de Hoon - JDW - 2021</a:t>
            </a:r>
          </a:p>
        </p:txBody>
      </p:sp>
      <p:sp>
        <p:nvSpPr>
          <p:cNvPr id="7" name="Tijdelijke aanduiding voor dianummer 6">
            <a:extLst>
              <a:ext uri="{FF2B5EF4-FFF2-40B4-BE49-F238E27FC236}">
                <a16:creationId xmlns:a16="http://schemas.microsoft.com/office/drawing/2014/main" id="{ECB49C7A-E31B-435B-82B4-B4F82048A809}"/>
              </a:ext>
            </a:extLst>
          </p:cNvPr>
          <p:cNvSpPr>
            <a:spLocks noGrp="1"/>
          </p:cNvSpPr>
          <p:nvPr>
            <p:ph type="sldNum" sz="quarter" idx="12"/>
          </p:nvPr>
        </p:nvSpPr>
        <p:spPr/>
        <p:txBody>
          <a:bodyPr/>
          <a:lstStyle/>
          <a:p>
            <a:fld id="{D70692FC-D4EA-49C2-9AD0-22E77003FC0B}" type="slidenum">
              <a:rPr lang="nl-NL" smtClean="0"/>
              <a:t>‹nr.›</a:t>
            </a:fld>
            <a:endParaRPr lang="nl-NL"/>
          </a:p>
        </p:txBody>
      </p:sp>
    </p:spTree>
    <p:extLst>
      <p:ext uri="{BB962C8B-B14F-4D97-AF65-F5344CB8AC3E}">
        <p14:creationId xmlns:p14="http://schemas.microsoft.com/office/powerpoint/2010/main" val="34101744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28C4F1E-2E62-4B00-9A3E-5628B0E6E1F2}"/>
              </a:ext>
            </a:extLst>
          </p:cNvPr>
          <p:cNvSpPr>
            <a:spLocks noGrp="1"/>
          </p:cNvSpPr>
          <p:nvPr>
            <p:ph type="title"/>
          </p:nvPr>
        </p:nvSpPr>
        <p:spPr>
          <a:xfrm>
            <a:off x="839788" y="365125"/>
            <a:ext cx="10515600" cy="1325563"/>
          </a:xfrm>
        </p:spPr>
        <p:txBody>
          <a:bodyPr/>
          <a:lstStyle/>
          <a:p>
            <a:r>
              <a:rPr lang="nl-NL"/>
              <a:t>Klik om stijl te bewerken</a:t>
            </a:r>
          </a:p>
        </p:txBody>
      </p:sp>
      <p:sp>
        <p:nvSpPr>
          <p:cNvPr id="3" name="Tijdelijke aanduiding voor tekst 2">
            <a:extLst>
              <a:ext uri="{FF2B5EF4-FFF2-40B4-BE49-F238E27FC236}">
                <a16:creationId xmlns:a16="http://schemas.microsoft.com/office/drawing/2014/main" id="{5FB4DA27-DC13-4E78-8465-F577BF8F987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Tijdelijke aanduiding voor inhoud 3">
            <a:extLst>
              <a:ext uri="{FF2B5EF4-FFF2-40B4-BE49-F238E27FC236}">
                <a16:creationId xmlns:a16="http://schemas.microsoft.com/office/drawing/2014/main" id="{05FE572D-2BB4-4935-B62B-64A7B4324A71}"/>
              </a:ext>
            </a:extLst>
          </p:cNvPr>
          <p:cNvSpPr>
            <a:spLocks noGrp="1"/>
          </p:cNvSpPr>
          <p:nvPr>
            <p:ph sz="half" idx="2"/>
          </p:nvPr>
        </p:nvSpPr>
        <p:spPr>
          <a:xfrm>
            <a:off x="839788" y="2505075"/>
            <a:ext cx="5157787"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a:extLst>
              <a:ext uri="{FF2B5EF4-FFF2-40B4-BE49-F238E27FC236}">
                <a16:creationId xmlns:a16="http://schemas.microsoft.com/office/drawing/2014/main" id="{41B10130-1F71-4727-A8F4-08BA98ADAA2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6" name="Tijdelijke aanduiding voor inhoud 5">
            <a:extLst>
              <a:ext uri="{FF2B5EF4-FFF2-40B4-BE49-F238E27FC236}">
                <a16:creationId xmlns:a16="http://schemas.microsoft.com/office/drawing/2014/main" id="{A1CA9C83-B5A2-41A2-8F57-51D012F942FD}"/>
              </a:ext>
            </a:extLst>
          </p:cNvPr>
          <p:cNvSpPr>
            <a:spLocks noGrp="1"/>
          </p:cNvSpPr>
          <p:nvPr>
            <p:ph sz="quarter" idx="4"/>
          </p:nvPr>
        </p:nvSpPr>
        <p:spPr>
          <a:xfrm>
            <a:off x="6172200" y="2505075"/>
            <a:ext cx="5183188"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a:extLst>
              <a:ext uri="{FF2B5EF4-FFF2-40B4-BE49-F238E27FC236}">
                <a16:creationId xmlns:a16="http://schemas.microsoft.com/office/drawing/2014/main" id="{66798D2D-4ED2-4A07-9DCC-47F7650F5C31}"/>
              </a:ext>
            </a:extLst>
          </p:cNvPr>
          <p:cNvSpPr>
            <a:spLocks noGrp="1"/>
          </p:cNvSpPr>
          <p:nvPr>
            <p:ph type="dt" sz="half" idx="10"/>
          </p:nvPr>
        </p:nvSpPr>
        <p:spPr/>
        <p:txBody>
          <a:bodyPr/>
          <a:lstStyle/>
          <a:p>
            <a:fld id="{BBC45147-47FF-481C-8434-516A8B4319F1}" type="datetime1">
              <a:rPr lang="nl-NL" smtClean="0"/>
              <a:t>13-4-2022</a:t>
            </a:fld>
            <a:endParaRPr lang="nl-NL"/>
          </a:p>
        </p:txBody>
      </p:sp>
      <p:sp>
        <p:nvSpPr>
          <p:cNvPr id="8" name="Tijdelijke aanduiding voor voettekst 7">
            <a:extLst>
              <a:ext uri="{FF2B5EF4-FFF2-40B4-BE49-F238E27FC236}">
                <a16:creationId xmlns:a16="http://schemas.microsoft.com/office/drawing/2014/main" id="{D6180C33-6028-41EA-B41B-C0941F6ECF5D}"/>
              </a:ext>
            </a:extLst>
          </p:cNvPr>
          <p:cNvSpPr>
            <a:spLocks noGrp="1"/>
          </p:cNvSpPr>
          <p:nvPr>
            <p:ph type="ftr" sz="quarter" idx="11"/>
          </p:nvPr>
        </p:nvSpPr>
        <p:spPr/>
        <p:txBody>
          <a:bodyPr/>
          <a:lstStyle/>
          <a:p>
            <a:r>
              <a:rPr lang="nl-NL"/>
              <a:t>M. de Hoon - JDW - 2021</a:t>
            </a:r>
          </a:p>
        </p:txBody>
      </p:sp>
      <p:sp>
        <p:nvSpPr>
          <p:cNvPr id="9" name="Tijdelijke aanduiding voor dianummer 8">
            <a:extLst>
              <a:ext uri="{FF2B5EF4-FFF2-40B4-BE49-F238E27FC236}">
                <a16:creationId xmlns:a16="http://schemas.microsoft.com/office/drawing/2014/main" id="{1591FB27-AD7C-4526-8349-F5F5C802A45D}"/>
              </a:ext>
            </a:extLst>
          </p:cNvPr>
          <p:cNvSpPr>
            <a:spLocks noGrp="1"/>
          </p:cNvSpPr>
          <p:nvPr>
            <p:ph type="sldNum" sz="quarter" idx="12"/>
          </p:nvPr>
        </p:nvSpPr>
        <p:spPr/>
        <p:txBody>
          <a:bodyPr/>
          <a:lstStyle/>
          <a:p>
            <a:fld id="{D70692FC-D4EA-49C2-9AD0-22E77003FC0B}" type="slidenum">
              <a:rPr lang="nl-NL" smtClean="0"/>
              <a:t>‹nr.›</a:t>
            </a:fld>
            <a:endParaRPr lang="nl-NL"/>
          </a:p>
        </p:txBody>
      </p:sp>
    </p:spTree>
    <p:extLst>
      <p:ext uri="{BB962C8B-B14F-4D97-AF65-F5344CB8AC3E}">
        <p14:creationId xmlns:p14="http://schemas.microsoft.com/office/powerpoint/2010/main" val="23640309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5148C75-E36F-4531-94AF-FEB651A1C4D4}"/>
              </a:ext>
            </a:extLst>
          </p:cNvPr>
          <p:cNvSpPr>
            <a:spLocks noGrp="1"/>
          </p:cNvSpPr>
          <p:nvPr>
            <p:ph type="title"/>
          </p:nvPr>
        </p:nvSpPr>
        <p:spPr/>
        <p:txBody>
          <a:bodyPr/>
          <a:lstStyle/>
          <a:p>
            <a:r>
              <a:rPr lang="nl-NL"/>
              <a:t>Klik om stijl te bewerken</a:t>
            </a:r>
          </a:p>
        </p:txBody>
      </p:sp>
      <p:sp>
        <p:nvSpPr>
          <p:cNvPr id="3" name="Tijdelijke aanduiding voor datum 2">
            <a:extLst>
              <a:ext uri="{FF2B5EF4-FFF2-40B4-BE49-F238E27FC236}">
                <a16:creationId xmlns:a16="http://schemas.microsoft.com/office/drawing/2014/main" id="{164B07D7-EDD0-4FC5-AD3B-0FA79D507818}"/>
              </a:ext>
            </a:extLst>
          </p:cNvPr>
          <p:cNvSpPr>
            <a:spLocks noGrp="1"/>
          </p:cNvSpPr>
          <p:nvPr>
            <p:ph type="dt" sz="half" idx="10"/>
          </p:nvPr>
        </p:nvSpPr>
        <p:spPr/>
        <p:txBody>
          <a:bodyPr/>
          <a:lstStyle/>
          <a:p>
            <a:fld id="{2EE8C4EC-5872-4916-B801-67CAD97F199F}" type="datetime1">
              <a:rPr lang="nl-NL" smtClean="0"/>
              <a:t>13-4-2022</a:t>
            </a:fld>
            <a:endParaRPr lang="nl-NL"/>
          </a:p>
        </p:txBody>
      </p:sp>
      <p:sp>
        <p:nvSpPr>
          <p:cNvPr id="4" name="Tijdelijke aanduiding voor voettekst 3">
            <a:extLst>
              <a:ext uri="{FF2B5EF4-FFF2-40B4-BE49-F238E27FC236}">
                <a16:creationId xmlns:a16="http://schemas.microsoft.com/office/drawing/2014/main" id="{96969EED-B530-42E1-8643-F779C758FCA6}"/>
              </a:ext>
            </a:extLst>
          </p:cNvPr>
          <p:cNvSpPr>
            <a:spLocks noGrp="1"/>
          </p:cNvSpPr>
          <p:nvPr>
            <p:ph type="ftr" sz="quarter" idx="11"/>
          </p:nvPr>
        </p:nvSpPr>
        <p:spPr/>
        <p:txBody>
          <a:bodyPr/>
          <a:lstStyle/>
          <a:p>
            <a:r>
              <a:rPr lang="nl-NL"/>
              <a:t>M. de Hoon - JDW - 2021</a:t>
            </a:r>
          </a:p>
        </p:txBody>
      </p:sp>
      <p:sp>
        <p:nvSpPr>
          <p:cNvPr id="5" name="Tijdelijke aanduiding voor dianummer 4">
            <a:extLst>
              <a:ext uri="{FF2B5EF4-FFF2-40B4-BE49-F238E27FC236}">
                <a16:creationId xmlns:a16="http://schemas.microsoft.com/office/drawing/2014/main" id="{41EE7396-ED5E-4AF7-85DE-19B18256491E}"/>
              </a:ext>
            </a:extLst>
          </p:cNvPr>
          <p:cNvSpPr>
            <a:spLocks noGrp="1"/>
          </p:cNvSpPr>
          <p:nvPr>
            <p:ph type="sldNum" sz="quarter" idx="12"/>
          </p:nvPr>
        </p:nvSpPr>
        <p:spPr/>
        <p:txBody>
          <a:bodyPr/>
          <a:lstStyle/>
          <a:p>
            <a:fld id="{D70692FC-D4EA-49C2-9AD0-22E77003FC0B}" type="slidenum">
              <a:rPr lang="nl-NL" smtClean="0"/>
              <a:t>‹nr.›</a:t>
            </a:fld>
            <a:endParaRPr lang="nl-NL"/>
          </a:p>
        </p:txBody>
      </p:sp>
    </p:spTree>
    <p:extLst>
      <p:ext uri="{BB962C8B-B14F-4D97-AF65-F5344CB8AC3E}">
        <p14:creationId xmlns:p14="http://schemas.microsoft.com/office/powerpoint/2010/main" val="537670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a:extLst>
              <a:ext uri="{FF2B5EF4-FFF2-40B4-BE49-F238E27FC236}">
                <a16:creationId xmlns:a16="http://schemas.microsoft.com/office/drawing/2014/main" id="{773F6BBA-8D57-4DBF-A441-D26E2265E972}"/>
              </a:ext>
            </a:extLst>
          </p:cNvPr>
          <p:cNvSpPr>
            <a:spLocks noGrp="1"/>
          </p:cNvSpPr>
          <p:nvPr>
            <p:ph type="dt" sz="half" idx="10"/>
          </p:nvPr>
        </p:nvSpPr>
        <p:spPr/>
        <p:txBody>
          <a:bodyPr/>
          <a:lstStyle/>
          <a:p>
            <a:fld id="{CC820E18-F2AA-4D1B-A40F-F4273570D012}" type="datetime1">
              <a:rPr lang="nl-NL" smtClean="0"/>
              <a:t>13-4-2022</a:t>
            </a:fld>
            <a:endParaRPr lang="nl-NL"/>
          </a:p>
        </p:txBody>
      </p:sp>
      <p:sp>
        <p:nvSpPr>
          <p:cNvPr id="3" name="Tijdelijke aanduiding voor voettekst 2">
            <a:extLst>
              <a:ext uri="{FF2B5EF4-FFF2-40B4-BE49-F238E27FC236}">
                <a16:creationId xmlns:a16="http://schemas.microsoft.com/office/drawing/2014/main" id="{A9B051E0-8F75-455B-8580-7686278195C2}"/>
              </a:ext>
            </a:extLst>
          </p:cNvPr>
          <p:cNvSpPr>
            <a:spLocks noGrp="1"/>
          </p:cNvSpPr>
          <p:nvPr>
            <p:ph type="ftr" sz="quarter" idx="11"/>
          </p:nvPr>
        </p:nvSpPr>
        <p:spPr/>
        <p:txBody>
          <a:bodyPr/>
          <a:lstStyle/>
          <a:p>
            <a:r>
              <a:rPr lang="nl-NL"/>
              <a:t>M. de Hoon - JDW - 2021</a:t>
            </a:r>
          </a:p>
        </p:txBody>
      </p:sp>
      <p:sp>
        <p:nvSpPr>
          <p:cNvPr id="4" name="Tijdelijke aanduiding voor dianummer 3">
            <a:extLst>
              <a:ext uri="{FF2B5EF4-FFF2-40B4-BE49-F238E27FC236}">
                <a16:creationId xmlns:a16="http://schemas.microsoft.com/office/drawing/2014/main" id="{4DAAC701-5F60-4FF3-A7AC-12F87FEEEF7C}"/>
              </a:ext>
            </a:extLst>
          </p:cNvPr>
          <p:cNvSpPr>
            <a:spLocks noGrp="1"/>
          </p:cNvSpPr>
          <p:nvPr>
            <p:ph type="sldNum" sz="quarter" idx="12"/>
          </p:nvPr>
        </p:nvSpPr>
        <p:spPr/>
        <p:txBody>
          <a:bodyPr/>
          <a:lstStyle/>
          <a:p>
            <a:fld id="{D70692FC-D4EA-49C2-9AD0-22E77003FC0B}" type="slidenum">
              <a:rPr lang="nl-NL" smtClean="0"/>
              <a:t>‹nr.›</a:t>
            </a:fld>
            <a:endParaRPr lang="nl-NL"/>
          </a:p>
        </p:txBody>
      </p:sp>
    </p:spTree>
    <p:extLst>
      <p:ext uri="{BB962C8B-B14F-4D97-AF65-F5344CB8AC3E}">
        <p14:creationId xmlns:p14="http://schemas.microsoft.com/office/powerpoint/2010/main" val="6403570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960B89F-7801-4104-8095-2A7EBE066A92}"/>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inhoud 2">
            <a:extLst>
              <a:ext uri="{FF2B5EF4-FFF2-40B4-BE49-F238E27FC236}">
                <a16:creationId xmlns:a16="http://schemas.microsoft.com/office/drawing/2014/main" id="{28FD57B5-8FA9-435B-AAAE-B7C439CD0AC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a:extLst>
              <a:ext uri="{FF2B5EF4-FFF2-40B4-BE49-F238E27FC236}">
                <a16:creationId xmlns:a16="http://schemas.microsoft.com/office/drawing/2014/main" id="{645652CA-9866-4562-A5FA-4CC4889F525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F4C96C19-7E96-4C20-80A6-EE575F1F8F8D}"/>
              </a:ext>
            </a:extLst>
          </p:cNvPr>
          <p:cNvSpPr>
            <a:spLocks noGrp="1"/>
          </p:cNvSpPr>
          <p:nvPr>
            <p:ph type="dt" sz="half" idx="10"/>
          </p:nvPr>
        </p:nvSpPr>
        <p:spPr/>
        <p:txBody>
          <a:bodyPr/>
          <a:lstStyle/>
          <a:p>
            <a:fld id="{D52EC360-6FCD-4681-AAA5-55725CF1725C}" type="datetime1">
              <a:rPr lang="nl-NL" smtClean="0"/>
              <a:t>13-4-2022</a:t>
            </a:fld>
            <a:endParaRPr lang="nl-NL"/>
          </a:p>
        </p:txBody>
      </p:sp>
      <p:sp>
        <p:nvSpPr>
          <p:cNvPr id="6" name="Tijdelijke aanduiding voor voettekst 5">
            <a:extLst>
              <a:ext uri="{FF2B5EF4-FFF2-40B4-BE49-F238E27FC236}">
                <a16:creationId xmlns:a16="http://schemas.microsoft.com/office/drawing/2014/main" id="{5174B4F4-CDB1-4984-9D03-696A97DACEC2}"/>
              </a:ext>
            </a:extLst>
          </p:cNvPr>
          <p:cNvSpPr>
            <a:spLocks noGrp="1"/>
          </p:cNvSpPr>
          <p:nvPr>
            <p:ph type="ftr" sz="quarter" idx="11"/>
          </p:nvPr>
        </p:nvSpPr>
        <p:spPr/>
        <p:txBody>
          <a:bodyPr/>
          <a:lstStyle/>
          <a:p>
            <a:r>
              <a:rPr lang="nl-NL"/>
              <a:t>M. de Hoon - JDW - 2021</a:t>
            </a:r>
          </a:p>
        </p:txBody>
      </p:sp>
      <p:sp>
        <p:nvSpPr>
          <p:cNvPr id="7" name="Tijdelijke aanduiding voor dianummer 6">
            <a:extLst>
              <a:ext uri="{FF2B5EF4-FFF2-40B4-BE49-F238E27FC236}">
                <a16:creationId xmlns:a16="http://schemas.microsoft.com/office/drawing/2014/main" id="{7D341101-7CF5-460E-B73E-A24C50EE5443}"/>
              </a:ext>
            </a:extLst>
          </p:cNvPr>
          <p:cNvSpPr>
            <a:spLocks noGrp="1"/>
          </p:cNvSpPr>
          <p:nvPr>
            <p:ph type="sldNum" sz="quarter" idx="12"/>
          </p:nvPr>
        </p:nvSpPr>
        <p:spPr/>
        <p:txBody>
          <a:bodyPr/>
          <a:lstStyle/>
          <a:p>
            <a:fld id="{D70692FC-D4EA-49C2-9AD0-22E77003FC0B}" type="slidenum">
              <a:rPr lang="nl-NL" smtClean="0"/>
              <a:t>‹nr.›</a:t>
            </a:fld>
            <a:endParaRPr lang="nl-NL"/>
          </a:p>
        </p:txBody>
      </p:sp>
    </p:spTree>
    <p:extLst>
      <p:ext uri="{BB962C8B-B14F-4D97-AF65-F5344CB8AC3E}">
        <p14:creationId xmlns:p14="http://schemas.microsoft.com/office/powerpoint/2010/main" val="27695619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362B761-DD83-4C35-B7D0-907532AFDCFC}"/>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afbeelding 2">
            <a:extLst>
              <a:ext uri="{FF2B5EF4-FFF2-40B4-BE49-F238E27FC236}">
                <a16:creationId xmlns:a16="http://schemas.microsoft.com/office/drawing/2014/main" id="{29311B64-3507-4BF6-9D26-60DB7D8FD39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a:extLst>
              <a:ext uri="{FF2B5EF4-FFF2-40B4-BE49-F238E27FC236}">
                <a16:creationId xmlns:a16="http://schemas.microsoft.com/office/drawing/2014/main" id="{1C5A52F1-41A2-454E-9A82-130F136A177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078973B6-9383-4D85-B9F3-ECA61E2FA6E6}"/>
              </a:ext>
            </a:extLst>
          </p:cNvPr>
          <p:cNvSpPr>
            <a:spLocks noGrp="1"/>
          </p:cNvSpPr>
          <p:nvPr>
            <p:ph type="dt" sz="half" idx="10"/>
          </p:nvPr>
        </p:nvSpPr>
        <p:spPr/>
        <p:txBody>
          <a:bodyPr/>
          <a:lstStyle/>
          <a:p>
            <a:fld id="{BE02B83A-E2C1-4D53-BEA5-21D2888D442F}" type="datetime1">
              <a:rPr lang="nl-NL" smtClean="0"/>
              <a:t>13-4-2022</a:t>
            </a:fld>
            <a:endParaRPr lang="nl-NL"/>
          </a:p>
        </p:txBody>
      </p:sp>
      <p:sp>
        <p:nvSpPr>
          <p:cNvPr id="6" name="Tijdelijke aanduiding voor voettekst 5">
            <a:extLst>
              <a:ext uri="{FF2B5EF4-FFF2-40B4-BE49-F238E27FC236}">
                <a16:creationId xmlns:a16="http://schemas.microsoft.com/office/drawing/2014/main" id="{C227D11E-4BB1-4C52-9C68-6CC4EC9A3C8E}"/>
              </a:ext>
            </a:extLst>
          </p:cNvPr>
          <p:cNvSpPr>
            <a:spLocks noGrp="1"/>
          </p:cNvSpPr>
          <p:nvPr>
            <p:ph type="ftr" sz="quarter" idx="11"/>
          </p:nvPr>
        </p:nvSpPr>
        <p:spPr/>
        <p:txBody>
          <a:bodyPr/>
          <a:lstStyle/>
          <a:p>
            <a:r>
              <a:rPr lang="nl-NL"/>
              <a:t>M. de Hoon - JDW - 2021</a:t>
            </a:r>
          </a:p>
        </p:txBody>
      </p:sp>
      <p:sp>
        <p:nvSpPr>
          <p:cNvPr id="7" name="Tijdelijke aanduiding voor dianummer 6">
            <a:extLst>
              <a:ext uri="{FF2B5EF4-FFF2-40B4-BE49-F238E27FC236}">
                <a16:creationId xmlns:a16="http://schemas.microsoft.com/office/drawing/2014/main" id="{49574596-BDE9-4125-9BC1-639823DE62B8}"/>
              </a:ext>
            </a:extLst>
          </p:cNvPr>
          <p:cNvSpPr>
            <a:spLocks noGrp="1"/>
          </p:cNvSpPr>
          <p:nvPr>
            <p:ph type="sldNum" sz="quarter" idx="12"/>
          </p:nvPr>
        </p:nvSpPr>
        <p:spPr/>
        <p:txBody>
          <a:bodyPr/>
          <a:lstStyle/>
          <a:p>
            <a:fld id="{D70692FC-D4EA-49C2-9AD0-22E77003FC0B}" type="slidenum">
              <a:rPr lang="nl-NL" smtClean="0"/>
              <a:t>‹nr.›</a:t>
            </a:fld>
            <a:endParaRPr lang="nl-NL"/>
          </a:p>
        </p:txBody>
      </p:sp>
    </p:spTree>
    <p:extLst>
      <p:ext uri="{BB962C8B-B14F-4D97-AF65-F5344CB8AC3E}">
        <p14:creationId xmlns:p14="http://schemas.microsoft.com/office/powerpoint/2010/main" val="3618007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id="{17F5332B-88B3-4E57-839B-1A3C67FB8F9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stijl te bewerken</a:t>
            </a:r>
          </a:p>
        </p:txBody>
      </p:sp>
      <p:sp>
        <p:nvSpPr>
          <p:cNvPr id="3" name="Tijdelijke aanduiding voor tekst 2">
            <a:extLst>
              <a:ext uri="{FF2B5EF4-FFF2-40B4-BE49-F238E27FC236}">
                <a16:creationId xmlns:a16="http://schemas.microsoft.com/office/drawing/2014/main" id="{774FA5F5-9B93-4FF8-AFB0-7746866C6F1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5C1AA706-4AAD-49C5-AFD7-155A8CADCA5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7FBC167-DDDE-4AFF-8167-57DF4E9B781A}" type="datetime1">
              <a:rPr lang="nl-NL" smtClean="0"/>
              <a:t>13-4-2022</a:t>
            </a:fld>
            <a:endParaRPr lang="nl-NL"/>
          </a:p>
        </p:txBody>
      </p:sp>
      <p:sp>
        <p:nvSpPr>
          <p:cNvPr id="5" name="Tijdelijke aanduiding voor voettekst 4">
            <a:extLst>
              <a:ext uri="{FF2B5EF4-FFF2-40B4-BE49-F238E27FC236}">
                <a16:creationId xmlns:a16="http://schemas.microsoft.com/office/drawing/2014/main" id="{8FAF8684-1BA7-48A3-9605-AC8B3EA4FC3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nl-NL"/>
              <a:t>M. de Hoon - JDW - 2021</a:t>
            </a:r>
          </a:p>
        </p:txBody>
      </p:sp>
      <p:sp>
        <p:nvSpPr>
          <p:cNvPr id="6" name="Tijdelijke aanduiding voor dianummer 5">
            <a:extLst>
              <a:ext uri="{FF2B5EF4-FFF2-40B4-BE49-F238E27FC236}">
                <a16:creationId xmlns:a16="http://schemas.microsoft.com/office/drawing/2014/main" id="{E1EEEF24-4AB6-4078-991F-B876D718008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70692FC-D4EA-49C2-9AD0-22E77003FC0B}" type="slidenum">
              <a:rPr lang="nl-NL" smtClean="0"/>
              <a:t>‹nr.›</a:t>
            </a:fld>
            <a:endParaRPr lang="nl-NL"/>
          </a:p>
        </p:txBody>
      </p:sp>
    </p:spTree>
    <p:extLst>
      <p:ext uri="{BB962C8B-B14F-4D97-AF65-F5344CB8AC3E}">
        <p14:creationId xmlns:p14="http://schemas.microsoft.com/office/powerpoint/2010/main" val="11522141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id="{7099E713-CA24-4D3A-BA6B-48EC9A3CF9B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stijl te bewerken</a:t>
            </a:r>
          </a:p>
        </p:txBody>
      </p:sp>
      <p:sp>
        <p:nvSpPr>
          <p:cNvPr id="3" name="Tijdelijke aanduiding voor tekst 2">
            <a:extLst>
              <a:ext uri="{FF2B5EF4-FFF2-40B4-BE49-F238E27FC236}">
                <a16:creationId xmlns:a16="http://schemas.microsoft.com/office/drawing/2014/main" id="{3AD95E49-55B4-449A-9AA3-A3D85C7CEC7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B652523B-F900-4F18-9D30-0ABF13D3530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567D02-8A7A-4637-8246-E57DC7EAC38A}" type="datetimeFigureOut">
              <a:rPr lang="nl-NL" smtClean="0"/>
              <a:t>13-4-2022</a:t>
            </a:fld>
            <a:endParaRPr lang="nl-NL"/>
          </a:p>
        </p:txBody>
      </p:sp>
      <p:sp>
        <p:nvSpPr>
          <p:cNvPr id="5" name="Tijdelijke aanduiding voor voettekst 4">
            <a:extLst>
              <a:ext uri="{FF2B5EF4-FFF2-40B4-BE49-F238E27FC236}">
                <a16:creationId xmlns:a16="http://schemas.microsoft.com/office/drawing/2014/main" id="{2CB391D3-04D0-4EA1-A874-E3FB89AA942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a:extLst>
              <a:ext uri="{FF2B5EF4-FFF2-40B4-BE49-F238E27FC236}">
                <a16:creationId xmlns:a16="http://schemas.microsoft.com/office/drawing/2014/main" id="{C70599E8-AD10-4939-AD88-AB28713D442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4E6393-BC79-45A7-A9E3-97E9B3CD8832}" type="slidenum">
              <a:rPr lang="nl-NL" smtClean="0"/>
              <a:t>‹nr.›</a:t>
            </a:fld>
            <a:endParaRPr lang="nl-NL"/>
          </a:p>
        </p:txBody>
      </p:sp>
    </p:spTree>
    <p:extLst>
      <p:ext uri="{BB962C8B-B14F-4D97-AF65-F5344CB8AC3E}">
        <p14:creationId xmlns:p14="http://schemas.microsoft.com/office/powerpoint/2010/main" val="273806901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3.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image" Target="../media/image4.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hyperlink" Target="https://www.superlatijn.nl/index_htm_files/grdgrv_corr.docx" TargetMode="Externa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3.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image" Target="../media/image5.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4.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hyperlink" Target="https://www.superlatijn.nl/index_htm_files/ablabs_uitleg_corr.docx" TargetMode="Externa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5.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image" Target="../media/image6.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6.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hyperlink" Target="https://www.superlatijn.nl/index_htm_files/futfutex_uitleg_corr.docx" TargetMode="Externa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3.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3.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3.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3.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3.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slide" Target="slide44.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3.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slide" Target="slide45.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4.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slide" Target="slide46.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5.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slide" Target="slide46.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6.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slide" Target="slide46.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7.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slide" Target="slide47.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8.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slide" Target="slide48.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9.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slide" Target="slide49.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8" Type="http://schemas.openxmlformats.org/officeDocument/2006/relationships/slide" Target="slide50.xml"/><Relationship Id="rId13" Type="http://schemas.openxmlformats.org/officeDocument/2006/relationships/slide" Target="slide5.xml"/><Relationship Id="rId18" Type="http://schemas.openxmlformats.org/officeDocument/2006/relationships/slide" Target="slide18.xml"/><Relationship Id="rId3" Type="http://schemas.openxmlformats.org/officeDocument/2006/relationships/slide" Target="slide22.xml"/><Relationship Id="rId21" Type="http://schemas.openxmlformats.org/officeDocument/2006/relationships/slide" Target="slide21.xml"/><Relationship Id="rId7" Type="http://schemas.openxmlformats.org/officeDocument/2006/relationships/slide" Target="slide47.xml"/><Relationship Id="rId12" Type="http://schemas.openxmlformats.org/officeDocument/2006/relationships/slide" Target="slide4.xml"/><Relationship Id="rId17" Type="http://schemas.openxmlformats.org/officeDocument/2006/relationships/slide" Target="slide17.xml"/><Relationship Id="rId2" Type="http://schemas.openxmlformats.org/officeDocument/2006/relationships/slide" Target="slide27.xml"/><Relationship Id="rId16" Type="http://schemas.openxmlformats.org/officeDocument/2006/relationships/slide" Target="slide15.xml"/><Relationship Id="rId20" Type="http://schemas.openxmlformats.org/officeDocument/2006/relationships/slide" Target="slide20.xml"/><Relationship Id="rId1" Type="http://schemas.openxmlformats.org/officeDocument/2006/relationships/slideLayout" Target="../slideLayouts/slideLayout13.xml"/><Relationship Id="rId6" Type="http://schemas.openxmlformats.org/officeDocument/2006/relationships/slide" Target="slide39.xml"/><Relationship Id="rId11" Type="http://schemas.openxmlformats.org/officeDocument/2006/relationships/slide" Target="slide44.xml"/><Relationship Id="rId5" Type="http://schemas.openxmlformats.org/officeDocument/2006/relationships/slide" Target="slide36.xml"/><Relationship Id="rId15" Type="http://schemas.openxmlformats.org/officeDocument/2006/relationships/slide" Target="slide13.xml"/><Relationship Id="rId10" Type="http://schemas.openxmlformats.org/officeDocument/2006/relationships/slide" Target="slide54.xml"/><Relationship Id="rId19" Type="http://schemas.openxmlformats.org/officeDocument/2006/relationships/slide" Target="slide19.xml"/><Relationship Id="rId4" Type="http://schemas.openxmlformats.org/officeDocument/2006/relationships/slide" Target="slide32.xml"/><Relationship Id="rId9" Type="http://schemas.openxmlformats.org/officeDocument/2006/relationships/slide" Target="slide52.xml"/><Relationship Id="rId14" Type="http://schemas.openxmlformats.org/officeDocument/2006/relationships/slide" Target="slide11.xml"/><Relationship Id="rId22" Type="http://schemas.openxmlformats.org/officeDocument/2006/relationships/slide" Target="slide58.xml"/></Relationships>
</file>

<file path=ppt/slides/_rels/slide30.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slide" Target="slide49.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31.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slide" Target="slide49.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32.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slide" Target="slide50.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33.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slide" Target="slide5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34.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slide" Target="slide5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35.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slide" Target="slide5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36.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slide" Target="slide52.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37.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slide" Target="slide53.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38.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slide" Target="slide53.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39.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slide" Target="slide54.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3.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slide" Target="slide55.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41.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slide" Target="slide56.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42.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slide" Target="slide57.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43.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slide" Target="slide57.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44.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slide" Target="slide22.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45.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slide" Target="slide23.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46.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slide" Target="slide24.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47.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slide" Target="slide27.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48.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slide" Target="slide28.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49.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slide" Target="slide29.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3.xm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slide" Target="slide32.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51.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slide" Target="slide33.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52.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slide" Target="slide36.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53.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slide" Target="slide37.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54.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slide" Target="slide39.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55.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slide" Target="slide40.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56.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slide" Target="slide4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57.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slide" Target="slide42.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58.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slide" Target="slide42.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59.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slide" Target="slide42.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3.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3.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3.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3.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1236"/>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2A2A3C3-0981-47F5-B859-F8C091F4E630}"/>
              </a:ext>
            </a:extLst>
          </p:cNvPr>
          <p:cNvSpPr>
            <a:spLocks noGrp="1"/>
          </p:cNvSpPr>
          <p:nvPr>
            <p:ph type="ctrTitle"/>
          </p:nvPr>
        </p:nvSpPr>
        <p:spPr/>
        <p:txBody>
          <a:bodyPr/>
          <a:lstStyle/>
          <a:p>
            <a:r>
              <a:rPr lang="nl-NL">
                <a:solidFill>
                  <a:schemeClr val="accent4">
                    <a:lumMod val="20000"/>
                    <a:lumOff val="80000"/>
                  </a:schemeClr>
                </a:solidFill>
              </a:rPr>
              <a:t>Gaius Petronius Arbiter</a:t>
            </a:r>
            <a:br>
              <a:rPr lang="nl-NL">
                <a:solidFill>
                  <a:schemeClr val="accent4">
                    <a:lumMod val="20000"/>
                    <a:lumOff val="80000"/>
                  </a:schemeClr>
                </a:solidFill>
              </a:rPr>
            </a:br>
            <a:r>
              <a:rPr lang="nl-NL">
                <a:solidFill>
                  <a:schemeClr val="accent4">
                    <a:lumMod val="20000"/>
                    <a:lumOff val="80000"/>
                  </a:schemeClr>
                </a:solidFill>
              </a:rPr>
              <a:t>Satyricon</a:t>
            </a:r>
          </a:p>
        </p:txBody>
      </p:sp>
      <p:sp>
        <p:nvSpPr>
          <p:cNvPr id="3" name="Ondertitel 2">
            <a:extLst>
              <a:ext uri="{FF2B5EF4-FFF2-40B4-BE49-F238E27FC236}">
                <a16:creationId xmlns:a16="http://schemas.microsoft.com/office/drawing/2014/main" id="{27E09304-8AD3-408A-9269-3023D0546152}"/>
              </a:ext>
            </a:extLst>
          </p:cNvPr>
          <p:cNvSpPr>
            <a:spLocks noGrp="1"/>
          </p:cNvSpPr>
          <p:nvPr>
            <p:ph type="subTitle" idx="1"/>
          </p:nvPr>
        </p:nvSpPr>
        <p:spPr/>
        <p:txBody>
          <a:bodyPr/>
          <a:lstStyle/>
          <a:p>
            <a:r>
              <a:rPr lang="nl-NL">
                <a:solidFill>
                  <a:schemeClr val="accent4">
                    <a:lumMod val="20000"/>
                    <a:lumOff val="80000"/>
                  </a:schemeClr>
                </a:solidFill>
              </a:rPr>
              <a:t>De weduwe van Ephese </a:t>
            </a:r>
          </a:p>
          <a:p>
            <a:r>
              <a:rPr lang="nl-NL">
                <a:solidFill>
                  <a:schemeClr val="accent4">
                    <a:lumMod val="20000"/>
                    <a:lumOff val="80000"/>
                  </a:schemeClr>
                </a:solidFill>
              </a:rPr>
              <a:t>Sat. 111-112</a:t>
            </a:r>
          </a:p>
        </p:txBody>
      </p:sp>
      <p:sp>
        <p:nvSpPr>
          <p:cNvPr id="4" name="Tijdelijke aanduiding voor voettekst 3">
            <a:extLst>
              <a:ext uri="{FF2B5EF4-FFF2-40B4-BE49-F238E27FC236}">
                <a16:creationId xmlns:a16="http://schemas.microsoft.com/office/drawing/2014/main" id="{0D9BFB9D-72E7-4E83-BF5C-CEFEB9E0A46E}"/>
              </a:ext>
            </a:extLst>
          </p:cNvPr>
          <p:cNvSpPr>
            <a:spLocks noGrp="1"/>
          </p:cNvSpPr>
          <p:nvPr>
            <p:ph type="ftr" sz="quarter" idx="11"/>
          </p:nvPr>
        </p:nvSpPr>
        <p:spPr>
          <a:xfrm>
            <a:off x="4038600" y="6563374"/>
            <a:ext cx="4114800" cy="365125"/>
          </a:xfrm>
        </p:spPr>
        <p:txBody>
          <a:bodyPr/>
          <a:lstStyle/>
          <a:p>
            <a:r>
              <a:rPr lang="nl-NL" sz="900">
                <a:solidFill>
                  <a:schemeClr val="bg1">
                    <a:lumMod val="50000"/>
                  </a:schemeClr>
                </a:solidFill>
              </a:rPr>
              <a:t>M. de Hoon - JDW - 2021</a:t>
            </a:r>
          </a:p>
        </p:txBody>
      </p:sp>
      <p:sp>
        <p:nvSpPr>
          <p:cNvPr id="5" name="Tijdelijke aanduiding voor dianummer 4">
            <a:extLst>
              <a:ext uri="{FF2B5EF4-FFF2-40B4-BE49-F238E27FC236}">
                <a16:creationId xmlns:a16="http://schemas.microsoft.com/office/drawing/2014/main" id="{6C74A2A9-EB8F-408D-83AD-A6FCBA9CD47B}"/>
              </a:ext>
            </a:extLst>
          </p:cNvPr>
          <p:cNvSpPr>
            <a:spLocks noGrp="1"/>
          </p:cNvSpPr>
          <p:nvPr>
            <p:ph type="sldNum" sz="quarter" idx="12"/>
          </p:nvPr>
        </p:nvSpPr>
        <p:spPr>
          <a:xfrm>
            <a:off x="11430001" y="6502998"/>
            <a:ext cx="605286" cy="365125"/>
          </a:xfrm>
        </p:spPr>
        <p:txBody>
          <a:bodyPr/>
          <a:lstStyle/>
          <a:p>
            <a:fld id="{D70692FC-D4EA-49C2-9AD0-22E77003FC0B}" type="slidenum">
              <a:rPr lang="nl-NL" sz="1400" b="1" smtClean="0">
                <a:solidFill>
                  <a:srgbClr val="00B0F0"/>
                </a:solidFill>
              </a:rPr>
              <a:t>1</a:t>
            </a:fld>
            <a:endParaRPr lang="nl-NL" sz="1400" b="1">
              <a:solidFill>
                <a:srgbClr val="00B0F0"/>
              </a:solidFill>
            </a:endParaRPr>
          </a:p>
        </p:txBody>
      </p:sp>
    </p:spTree>
    <p:extLst>
      <p:ext uri="{BB962C8B-B14F-4D97-AF65-F5344CB8AC3E}">
        <p14:creationId xmlns:p14="http://schemas.microsoft.com/office/powerpoint/2010/main" val="25284844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001236"/>
        </a:solidFill>
        <a:effectLst/>
      </p:bgPr>
    </p:bg>
    <p:spTree>
      <p:nvGrpSpPr>
        <p:cNvPr id="1" name=""/>
        <p:cNvGrpSpPr/>
        <p:nvPr/>
      </p:nvGrpSpPr>
      <p:grpSpPr>
        <a:xfrm>
          <a:off x="0" y="0"/>
          <a:ext cx="0" cy="0"/>
          <a:chOff x="0" y="0"/>
          <a:chExt cx="0" cy="0"/>
        </a:xfrm>
      </p:grpSpPr>
      <p:sp>
        <p:nvSpPr>
          <p:cNvPr id="4" name="Tijdelijke aanduiding voor voettekst 3">
            <a:extLst>
              <a:ext uri="{FF2B5EF4-FFF2-40B4-BE49-F238E27FC236}">
                <a16:creationId xmlns:a16="http://schemas.microsoft.com/office/drawing/2014/main" id="{0D9BFB9D-72E7-4E83-BF5C-CEFEB9E0A46E}"/>
              </a:ext>
            </a:extLst>
          </p:cNvPr>
          <p:cNvSpPr>
            <a:spLocks noGrp="1"/>
          </p:cNvSpPr>
          <p:nvPr>
            <p:ph type="ftr" sz="quarter" idx="11"/>
          </p:nvPr>
        </p:nvSpPr>
        <p:spPr>
          <a:xfrm>
            <a:off x="4038600" y="6563374"/>
            <a:ext cx="4114800" cy="365125"/>
          </a:xfrm>
        </p:spPr>
        <p:txBody>
          <a:bodyPr/>
          <a:lstStyle/>
          <a:p>
            <a:r>
              <a:rPr lang="nl-NL" sz="900">
                <a:solidFill>
                  <a:schemeClr val="bg1">
                    <a:lumMod val="50000"/>
                  </a:schemeClr>
                </a:solidFill>
              </a:rPr>
              <a:t>M. de Hoon - JDW - 2021</a:t>
            </a:r>
          </a:p>
        </p:txBody>
      </p:sp>
      <p:sp>
        <p:nvSpPr>
          <p:cNvPr id="5" name="Tijdelijke aanduiding voor dianummer 4">
            <a:extLst>
              <a:ext uri="{FF2B5EF4-FFF2-40B4-BE49-F238E27FC236}">
                <a16:creationId xmlns:a16="http://schemas.microsoft.com/office/drawing/2014/main" id="{6C74A2A9-EB8F-408D-83AD-A6FCBA9CD47B}"/>
              </a:ext>
            </a:extLst>
          </p:cNvPr>
          <p:cNvSpPr>
            <a:spLocks noGrp="1"/>
          </p:cNvSpPr>
          <p:nvPr>
            <p:ph type="sldNum" sz="quarter" idx="12"/>
          </p:nvPr>
        </p:nvSpPr>
        <p:spPr>
          <a:xfrm>
            <a:off x="11430001" y="6502998"/>
            <a:ext cx="605286" cy="365125"/>
          </a:xfrm>
        </p:spPr>
        <p:txBody>
          <a:bodyPr/>
          <a:lstStyle/>
          <a:p>
            <a:fld id="{D70692FC-D4EA-49C2-9AD0-22E77003FC0B}" type="slidenum">
              <a:rPr lang="nl-NL" sz="1400" b="1" smtClean="0">
                <a:solidFill>
                  <a:srgbClr val="00B0F0"/>
                </a:solidFill>
              </a:rPr>
              <a:t>10</a:t>
            </a:fld>
            <a:endParaRPr lang="nl-NL" sz="1400" b="1">
              <a:solidFill>
                <a:srgbClr val="00B0F0"/>
              </a:solidFill>
            </a:endParaRPr>
          </a:p>
        </p:txBody>
      </p:sp>
      <p:sp>
        <p:nvSpPr>
          <p:cNvPr id="6" name="Tekstvak 5">
            <a:extLst>
              <a:ext uri="{FF2B5EF4-FFF2-40B4-BE49-F238E27FC236}">
                <a16:creationId xmlns:a16="http://schemas.microsoft.com/office/drawing/2014/main" id="{C49D4E43-ABB4-4A1C-9180-4320C4B6D94F}"/>
              </a:ext>
            </a:extLst>
          </p:cNvPr>
          <p:cNvSpPr txBox="1"/>
          <p:nvPr/>
        </p:nvSpPr>
        <p:spPr>
          <a:xfrm>
            <a:off x="152568" y="142256"/>
            <a:ext cx="11700000" cy="589072"/>
          </a:xfrm>
          <a:prstGeom prst="rect">
            <a:avLst/>
          </a:prstGeom>
          <a:noFill/>
        </p:spPr>
        <p:txBody>
          <a:bodyPr wrap="square" rtlCol="0">
            <a:spAutoFit/>
          </a:bodyPr>
          <a:lstStyle/>
          <a:p>
            <a:pPr>
              <a:lnSpc>
                <a:spcPct val="150000"/>
              </a:lnSpc>
              <a:spcBef>
                <a:spcPts val="1200"/>
              </a:spcBef>
            </a:pPr>
            <a:r>
              <a:rPr lang="nl-NL" sz="2400">
                <a:solidFill>
                  <a:schemeClr val="accent4">
                    <a:lumMod val="20000"/>
                    <a:lumOff val="80000"/>
                  </a:schemeClr>
                </a:solidFill>
              </a:rPr>
              <a:t>Verteltechnische / narratologische middelen (1)</a:t>
            </a:r>
          </a:p>
        </p:txBody>
      </p:sp>
      <p:sp>
        <p:nvSpPr>
          <p:cNvPr id="7" name="Tekstvak 6">
            <a:extLst>
              <a:ext uri="{FF2B5EF4-FFF2-40B4-BE49-F238E27FC236}">
                <a16:creationId xmlns:a16="http://schemas.microsoft.com/office/drawing/2014/main" id="{70A6BDBB-4036-458E-B523-76155606C37A}"/>
              </a:ext>
            </a:extLst>
          </p:cNvPr>
          <p:cNvSpPr txBox="1"/>
          <p:nvPr/>
        </p:nvSpPr>
        <p:spPr>
          <a:xfrm>
            <a:off x="154640" y="857911"/>
            <a:ext cx="11882719" cy="4801314"/>
          </a:xfrm>
          <a:prstGeom prst="rect">
            <a:avLst/>
          </a:prstGeom>
          <a:noFill/>
        </p:spPr>
        <p:txBody>
          <a:bodyPr wrap="square">
            <a:spAutoFit/>
          </a:bodyPr>
          <a:lstStyle/>
          <a:p>
            <a:r>
              <a:rPr lang="nl-NL">
                <a:solidFill>
                  <a:schemeClr val="bg1">
                    <a:lumMod val="95000"/>
                  </a:schemeClr>
                </a:solidFill>
              </a:rPr>
              <a:t>25.	</a:t>
            </a:r>
            <a:r>
              <a:rPr lang="nl-NL" b="1">
                <a:solidFill>
                  <a:srgbClr val="FFC000"/>
                </a:solidFill>
              </a:rPr>
              <a:t>Dramatische ironie</a:t>
            </a:r>
            <a:r>
              <a:rPr lang="nl-NL">
                <a:solidFill>
                  <a:schemeClr val="bg1">
                    <a:lumMod val="95000"/>
                  </a:schemeClr>
                </a:solidFill>
              </a:rPr>
              <a:t>: </a:t>
            </a:r>
          </a:p>
          <a:p>
            <a:r>
              <a:rPr lang="nl-NL">
                <a:solidFill>
                  <a:schemeClr val="bg1">
                    <a:lumMod val="95000"/>
                  </a:schemeClr>
                </a:solidFill>
              </a:rPr>
              <a:t>	Omschrijving: lezer weet meer dan personage (de lezer en de verteller beschikken over meer kennis dan een 	personage in het verhaal, en in die situatie doet of zegt dat personage iets waarvan het zich de reikwijdte niet 	bewust is). De lezer ervaart eigenlijk een kennisvoorsprong op een personage, dit zorgt voor een bepaalde 	‘spanning’. Vaak ziet een personage de lading van zijn eigen woorden niet.</a:t>
            </a:r>
          </a:p>
          <a:p>
            <a:endParaRPr lang="nl-NL">
              <a:solidFill>
                <a:schemeClr val="bg1">
                  <a:lumMod val="95000"/>
                </a:schemeClr>
              </a:solidFill>
            </a:endParaRPr>
          </a:p>
          <a:p>
            <a:r>
              <a:rPr lang="nl-NL">
                <a:solidFill>
                  <a:schemeClr val="bg1">
                    <a:lumMod val="95000"/>
                  </a:schemeClr>
                </a:solidFill>
              </a:rPr>
              <a:t>26.	</a:t>
            </a:r>
            <a:r>
              <a:rPr lang="nl-NL" b="1">
                <a:solidFill>
                  <a:srgbClr val="00B050"/>
                </a:solidFill>
              </a:rPr>
              <a:t>prospectie/prospectief element </a:t>
            </a:r>
            <a:r>
              <a:rPr lang="nl-NL">
                <a:solidFill>
                  <a:schemeClr val="bg1">
                    <a:lumMod val="95000"/>
                  </a:schemeClr>
                </a:solidFill>
              </a:rPr>
              <a:t>(examenterminologie):</a:t>
            </a:r>
          </a:p>
          <a:p>
            <a:r>
              <a:rPr lang="nl-NL">
                <a:solidFill>
                  <a:schemeClr val="bg1">
                    <a:lumMod val="95000"/>
                  </a:schemeClr>
                </a:solidFill>
              </a:rPr>
              <a:t>	Omschrijving: de verteller zinspeelt op gebeurtenissen die later pas gaan gebeuren</a:t>
            </a:r>
          </a:p>
          <a:p>
            <a:endParaRPr lang="nl-NL">
              <a:solidFill>
                <a:schemeClr val="bg1">
                  <a:lumMod val="95000"/>
                </a:schemeClr>
              </a:solidFill>
            </a:endParaRPr>
          </a:p>
          <a:p>
            <a:r>
              <a:rPr lang="nl-NL">
                <a:solidFill>
                  <a:schemeClr val="bg1">
                    <a:lumMod val="95000"/>
                  </a:schemeClr>
                </a:solidFill>
              </a:rPr>
              <a:t>27.	</a:t>
            </a:r>
            <a:r>
              <a:rPr lang="nl-NL" b="1">
                <a:solidFill>
                  <a:srgbClr val="00B050"/>
                </a:solidFill>
              </a:rPr>
              <a:t>Verteltijd/ vertelde tijd</a:t>
            </a:r>
            <a:r>
              <a:rPr lang="nl-NL">
                <a:solidFill>
                  <a:schemeClr val="bg1">
                    <a:lumMod val="95000"/>
                  </a:schemeClr>
                </a:solidFill>
              </a:rPr>
              <a:t>:</a:t>
            </a:r>
          </a:p>
          <a:p>
            <a:r>
              <a:rPr lang="nl-NL">
                <a:solidFill>
                  <a:schemeClr val="bg1">
                    <a:lumMod val="95000"/>
                  </a:schemeClr>
                </a:solidFill>
              </a:rPr>
              <a:t>	Omschrijving: de vertelde tijd is de tijd die de gebeurtenissen in werkelijkheid in beslag nemen, de verteltijd is de 	tijd die de verteller ervoor uittrekt. De verteller past wisselingen toe in het </a:t>
            </a:r>
            <a:r>
              <a:rPr lang="nl-NL">
                <a:solidFill>
                  <a:srgbClr val="00B050"/>
                </a:solidFill>
              </a:rPr>
              <a:t>verteltempo</a:t>
            </a:r>
            <a:r>
              <a:rPr lang="nl-NL">
                <a:solidFill>
                  <a:schemeClr val="bg1">
                    <a:lumMod val="95000"/>
                  </a:schemeClr>
                </a:solidFill>
              </a:rPr>
              <a:t> (versnelt, vertraagt).</a:t>
            </a:r>
          </a:p>
          <a:p>
            <a:endParaRPr lang="nl-NL">
              <a:solidFill>
                <a:schemeClr val="bg1">
                  <a:lumMod val="95000"/>
                </a:schemeClr>
              </a:solidFill>
            </a:endParaRPr>
          </a:p>
          <a:p>
            <a:r>
              <a:rPr lang="nl-NL">
                <a:solidFill>
                  <a:schemeClr val="bg1">
                    <a:lumMod val="95000"/>
                  </a:schemeClr>
                </a:solidFill>
              </a:rPr>
              <a:t>28.	</a:t>
            </a:r>
            <a:r>
              <a:rPr lang="nl-NL" b="1">
                <a:solidFill>
                  <a:srgbClr val="00B050"/>
                </a:solidFill>
              </a:rPr>
              <a:t>Vertellerscommentaar</a:t>
            </a:r>
            <a:r>
              <a:rPr lang="nl-NL">
                <a:solidFill>
                  <a:schemeClr val="bg1">
                    <a:lumMod val="95000"/>
                  </a:schemeClr>
                </a:solidFill>
              </a:rPr>
              <a:t>:</a:t>
            </a:r>
          </a:p>
          <a:p>
            <a:r>
              <a:rPr lang="nl-NL">
                <a:solidFill>
                  <a:schemeClr val="bg1">
                    <a:lumMod val="95000"/>
                  </a:schemeClr>
                </a:solidFill>
              </a:rPr>
              <a:t>	Omschrijving: de verteller laat tijdens het verhaal dat hij vertelt zijn mening over bepaalde gebeurtenissen of 	personen doorschemeren.</a:t>
            </a:r>
          </a:p>
          <a:p>
            <a:endParaRPr lang="nl-NL">
              <a:solidFill>
                <a:schemeClr val="bg1">
                  <a:lumMod val="95000"/>
                </a:schemeClr>
              </a:solidFill>
            </a:endParaRPr>
          </a:p>
        </p:txBody>
      </p:sp>
      <p:pic>
        <p:nvPicPr>
          <p:cNvPr id="8" name="Afbeelding 7">
            <a:hlinkClick r:id="rId2" action="ppaction://hlinksldjump"/>
            <a:extLst>
              <a:ext uri="{FF2B5EF4-FFF2-40B4-BE49-F238E27FC236}">
                <a16:creationId xmlns:a16="http://schemas.microsoft.com/office/drawing/2014/main" id="{F6B94920-0390-4756-87FE-905F8C645E7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59858" y="0"/>
            <a:ext cx="987638" cy="542591"/>
          </a:xfrm>
          <a:prstGeom prst="rect">
            <a:avLst/>
          </a:prstGeom>
        </p:spPr>
      </p:pic>
    </p:spTree>
    <p:extLst>
      <p:ext uri="{BB962C8B-B14F-4D97-AF65-F5344CB8AC3E}">
        <p14:creationId xmlns:p14="http://schemas.microsoft.com/office/powerpoint/2010/main" val="21672843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001236"/>
        </a:solidFill>
        <a:effectLst/>
      </p:bgPr>
    </p:bg>
    <p:spTree>
      <p:nvGrpSpPr>
        <p:cNvPr id="1" name=""/>
        <p:cNvGrpSpPr/>
        <p:nvPr/>
      </p:nvGrpSpPr>
      <p:grpSpPr>
        <a:xfrm>
          <a:off x="0" y="0"/>
          <a:ext cx="0" cy="0"/>
          <a:chOff x="0" y="0"/>
          <a:chExt cx="0" cy="0"/>
        </a:xfrm>
      </p:grpSpPr>
      <p:sp>
        <p:nvSpPr>
          <p:cNvPr id="4" name="Tijdelijke aanduiding voor voettekst 3">
            <a:extLst>
              <a:ext uri="{FF2B5EF4-FFF2-40B4-BE49-F238E27FC236}">
                <a16:creationId xmlns:a16="http://schemas.microsoft.com/office/drawing/2014/main" id="{0D9BFB9D-72E7-4E83-BF5C-CEFEB9E0A46E}"/>
              </a:ext>
            </a:extLst>
          </p:cNvPr>
          <p:cNvSpPr>
            <a:spLocks noGrp="1"/>
          </p:cNvSpPr>
          <p:nvPr>
            <p:ph type="ftr" sz="quarter" idx="11"/>
          </p:nvPr>
        </p:nvSpPr>
        <p:spPr>
          <a:xfrm>
            <a:off x="4038600" y="6563374"/>
            <a:ext cx="4114800" cy="365125"/>
          </a:xfrm>
        </p:spPr>
        <p:txBody>
          <a:bodyPr/>
          <a:lstStyle/>
          <a:p>
            <a:r>
              <a:rPr lang="nl-NL" sz="900">
                <a:solidFill>
                  <a:schemeClr val="bg1">
                    <a:lumMod val="50000"/>
                  </a:schemeClr>
                </a:solidFill>
              </a:rPr>
              <a:t>M. de Hoon - JDW - 2021</a:t>
            </a:r>
          </a:p>
        </p:txBody>
      </p:sp>
      <p:sp>
        <p:nvSpPr>
          <p:cNvPr id="5" name="Tijdelijke aanduiding voor dianummer 4">
            <a:extLst>
              <a:ext uri="{FF2B5EF4-FFF2-40B4-BE49-F238E27FC236}">
                <a16:creationId xmlns:a16="http://schemas.microsoft.com/office/drawing/2014/main" id="{6C74A2A9-EB8F-408D-83AD-A6FCBA9CD47B}"/>
              </a:ext>
            </a:extLst>
          </p:cNvPr>
          <p:cNvSpPr>
            <a:spLocks noGrp="1"/>
          </p:cNvSpPr>
          <p:nvPr>
            <p:ph type="sldNum" sz="quarter" idx="12"/>
          </p:nvPr>
        </p:nvSpPr>
        <p:spPr>
          <a:xfrm>
            <a:off x="11430001" y="6502998"/>
            <a:ext cx="605286" cy="365125"/>
          </a:xfrm>
        </p:spPr>
        <p:txBody>
          <a:bodyPr/>
          <a:lstStyle/>
          <a:p>
            <a:fld id="{D70692FC-D4EA-49C2-9AD0-22E77003FC0B}" type="slidenum">
              <a:rPr lang="nl-NL" sz="1400" b="1" smtClean="0">
                <a:solidFill>
                  <a:srgbClr val="00B0F0"/>
                </a:solidFill>
              </a:rPr>
              <a:t>11</a:t>
            </a:fld>
            <a:endParaRPr lang="nl-NL" sz="1400" b="1">
              <a:solidFill>
                <a:srgbClr val="00B0F0"/>
              </a:solidFill>
            </a:endParaRPr>
          </a:p>
        </p:txBody>
      </p:sp>
      <p:sp>
        <p:nvSpPr>
          <p:cNvPr id="6" name="Tekstvak 5">
            <a:extLst>
              <a:ext uri="{FF2B5EF4-FFF2-40B4-BE49-F238E27FC236}">
                <a16:creationId xmlns:a16="http://schemas.microsoft.com/office/drawing/2014/main" id="{C49D4E43-ABB4-4A1C-9180-4320C4B6D94F}"/>
              </a:ext>
            </a:extLst>
          </p:cNvPr>
          <p:cNvSpPr txBox="1"/>
          <p:nvPr/>
        </p:nvSpPr>
        <p:spPr>
          <a:xfrm>
            <a:off x="152568" y="142256"/>
            <a:ext cx="11700000" cy="589072"/>
          </a:xfrm>
          <a:prstGeom prst="rect">
            <a:avLst/>
          </a:prstGeom>
          <a:noFill/>
        </p:spPr>
        <p:txBody>
          <a:bodyPr wrap="square" rtlCol="0">
            <a:spAutoFit/>
          </a:bodyPr>
          <a:lstStyle/>
          <a:p>
            <a:pPr>
              <a:lnSpc>
                <a:spcPct val="150000"/>
              </a:lnSpc>
              <a:spcBef>
                <a:spcPts val="1200"/>
              </a:spcBef>
            </a:pPr>
            <a:r>
              <a:rPr lang="nl-NL" sz="2400">
                <a:solidFill>
                  <a:schemeClr val="accent4">
                    <a:lumMod val="20000"/>
                    <a:lumOff val="80000"/>
                  </a:schemeClr>
                </a:solidFill>
              </a:rPr>
              <a:t>Grammatica: gerundium en gerundivum</a:t>
            </a:r>
          </a:p>
        </p:txBody>
      </p:sp>
      <p:pic>
        <p:nvPicPr>
          <p:cNvPr id="3" name="Afbeelding 2">
            <a:extLst>
              <a:ext uri="{FF2B5EF4-FFF2-40B4-BE49-F238E27FC236}">
                <a16:creationId xmlns:a16="http://schemas.microsoft.com/office/drawing/2014/main" id="{8CB73B4E-3F99-4A27-9CA3-3C0C2210F812}"/>
              </a:ext>
            </a:extLst>
          </p:cNvPr>
          <p:cNvPicPr>
            <a:picLocks noChangeAspect="1"/>
          </p:cNvPicPr>
          <p:nvPr/>
        </p:nvPicPr>
        <p:blipFill>
          <a:blip r:embed="rId2"/>
          <a:stretch>
            <a:fillRect/>
          </a:stretch>
        </p:blipFill>
        <p:spPr>
          <a:xfrm>
            <a:off x="234376" y="858276"/>
            <a:ext cx="11752184" cy="5140187"/>
          </a:xfrm>
          <a:prstGeom prst="rect">
            <a:avLst/>
          </a:prstGeom>
        </p:spPr>
      </p:pic>
      <p:pic>
        <p:nvPicPr>
          <p:cNvPr id="7" name="Afbeelding 6">
            <a:hlinkClick r:id="rId3" action="ppaction://hlinksldjump"/>
            <a:extLst>
              <a:ext uri="{FF2B5EF4-FFF2-40B4-BE49-F238E27FC236}">
                <a16:creationId xmlns:a16="http://schemas.microsoft.com/office/drawing/2014/main" id="{E7CD5C13-D742-4584-9570-BCFE7E3CDF1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859858" y="0"/>
            <a:ext cx="987638" cy="542591"/>
          </a:xfrm>
          <a:prstGeom prst="rect">
            <a:avLst/>
          </a:prstGeom>
        </p:spPr>
      </p:pic>
    </p:spTree>
    <p:extLst>
      <p:ext uri="{BB962C8B-B14F-4D97-AF65-F5344CB8AC3E}">
        <p14:creationId xmlns:p14="http://schemas.microsoft.com/office/powerpoint/2010/main" val="4717687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001236"/>
        </a:solidFill>
        <a:effectLst/>
      </p:bgPr>
    </p:bg>
    <p:spTree>
      <p:nvGrpSpPr>
        <p:cNvPr id="1" name=""/>
        <p:cNvGrpSpPr/>
        <p:nvPr/>
      </p:nvGrpSpPr>
      <p:grpSpPr>
        <a:xfrm>
          <a:off x="0" y="0"/>
          <a:ext cx="0" cy="0"/>
          <a:chOff x="0" y="0"/>
          <a:chExt cx="0" cy="0"/>
        </a:xfrm>
      </p:grpSpPr>
      <p:sp>
        <p:nvSpPr>
          <p:cNvPr id="4" name="Tijdelijke aanduiding voor voettekst 3">
            <a:extLst>
              <a:ext uri="{FF2B5EF4-FFF2-40B4-BE49-F238E27FC236}">
                <a16:creationId xmlns:a16="http://schemas.microsoft.com/office/drawing/2014/main" id="{0D9BFB9D-72E7-4E83-BF5C-CEFEB9E0A46E}"/>
              </a:ext>
            </a:extLst>
          </p:cNvPr>
          <p:cNvSpPr>
            <a:spLocks noGrp="1"/>
          </p:cNvSpPr>
          <p:nvPr>
            <p:ph type="ftr" sz="quarter" idx="11"/>
          </p:nvPr>
        </p:nvSpPr>
        <p:spPr>
          <a:xfrm>
            <a:off x="4038600" y="6563374"/>
            <a:ext cx="4114800" cy="365125"/>
          </a:xfrm>
        </p:spPr>
        <p:txBody>
          <a:bodyPr/>
          <a:lstStyle/>
          <a:p>
            <a:r>
              <a:rPr lang="nl-NL" sz="900">
                <a:solidFill>
                  <a:schemeClr val="bg1">
                    <a:lumMod val="50000"/>
                  </a:schemeClr>
                </a:solidFill>
              </a:rPr>
              <a:t>M. de Hoon - JDW - 2021</a:t>
            </a:r>
          </a:p>
        </p:txBody>
      </p:sp>
      <p:sp>
        <p:nvSpPr>
          <p:cNvPr id="5" name="Tijdelijke aanduiding voor dianummer 4">
            <a:extLst>
              <a:ext uri="{FF2B5EF4-FFF2-40B4-BE49-F238E27FC236}">
                <a16:creationId xmlns:a16="http://schemas.microsoft.com/office/drawing/2014/main" id="{6C74A2A9-EB8F-408D-83AD-A6FCBA9CD47B}"/>
              </a:ext>
            </a:extLst>
          </p:cNvPr>
          <p:cNvSpPr>
            <a:spLocks noGrp="1"/>
          </p:cNvSpPr>
          <p:nvPr>
            <p:ph type="sldNum" sz="quarter" idx="12"/>
          </p:nvPr>
        </p:nvSpPr>
        <p:spPr>
          <a:xfrm>
            <a:off x="11430001" y="6502998"/>
            <a:ext cx="605286" cy="365125"/>
          </a:xfrm>
        </p:spPr>
        <p:txBody>
          <a:bodyPr/>
          <a:lstStyle/>
          <a:p>
            <a:fld id="{D70692FC-D4EA-49C2-9AD0-22E77003FC0B}" type="slidenum">
              <a:rPr lang="nl-NL" sz="1400" b="1" smtClean="0">
                <a:solidFill>
                  <a:srgbClr val="00B0F0"/>
                </a:solidFill>
              </a:rPr>
              <a:t>12</a:t>
            </a:fld>
            <a:endParaRPr lang="nl-NL" sz="1400" b="1">
              <a:solidFill>
                <a:srgbClr val="00B0F0"/>
              </a:solidFill>
            </a:endParaRPr>
          </a:p>
        </p:txBody>
      </p:sp>
      <p:sp>
        <p:nvSpPr>
          <p:cNvPr id="6" name="Tekstvak 5">
            <a:extLst>
              <a:ext uri="{FF2B5EF4-FFF2-40B4-BE49-F238E27FC236}">
                <a16:creationId xmlns:a16="http://schemas.microsoft.com/office/drawing/2014/main" id="{C49D4E43-ABB4-4A1C-9180-4320C4B6D94F}"/>
              </a:ext>
            </a:extLst>
          </p:cNvPr>
          <p:cNvSpPr txBox="1"/>
          <p:nvPr/>
        </p:nvSpPr>
        <p:spPr>
          <a:xfrm>
            <a:off x="152568" y="142256"/>
            <a:ext cx="11700000" cy="589072"/>
          </a:xfrm>
          <a:prstGeom prst="rect">
            <a:avLst/>
          </a:prstGeom>
          <a:noFill/>
        </p:spPr>
        <p:txBody>
          <a:bodyPr wrap="square" rtlCol="0">
            <a:spAutoFit/>
          </a:bodyPr>
          <a:lstStyle/>
          <a:p>
            <a:pPr>
              <a:lnSpc>
                <a:spcPct val="150000"/>
              </a:lnSpc>
              <a:spcBef>
                <a:spcPts val="1200"/>
              </a:spcBef>
            </a:pPr>
            <a:r>
              <a:rPr lang="nl-NL" sz="2400">
                <a:solidFill>
                  <a:schemeClr val="accent4">
                    <a:lumMod val="20000"/>
                    <a:lumOff val="80000"/>
                  </a:schemeClr>
                </a:solidFill>
              </a:rPr>
              <a:t>Grammatica: gerundium en gerundivum: </a:t>
            </a:r>
            <a:r>
              <a:rPr lang="nl-NL" sz="1600">
                <a:solidFill>
                  <a:srgbClr val="92D050"/>
                </a:solidFill>
                <a:hlinkClick r:id="rId2">
                  <a:extLst>
                    <a:ext uri="{A12FA001-AC4F-418D-AE19-62706E023703}">
                      <ahyp:hlinkClr xmlns:ahyp="http://schemas.microsoft.com/office/drawing/2018/hyperlinkcolor" val="tx"/>
                    </a:ext>
                  </a:extLst>
                </a:hlinkClick>
              </a:rPr>
              <a:t>https://www.superlatijn.nl/index_htm_files/grdgrv_corr.docx</a:t>
            </a:r>
            <a:endParaRPr lang="nl-NL" sz="1600">
              <a:solidFill>
                <a:srgbClr val="92D050"/>
              </a:solidFill>
            </a:endParaRPr>
          </a:p>
        </p:txBody>
      </p:sp>
      <p:pic>
        <p:nvPicPr>
          <p:cNvPr id="7" name="Afbeelding 6">
            <a:hlinkClick r:id="rId3" action="ppaction://hlinksldjump"/>
            <a:extLst>
              <a:ext uri="{FF2B5EF4-FFF2-40B4-BE49-F238E27FC236}">
                <a16:creationId xmlns:a16="http://schemas.microsoft.com/office/drawing/2014/main" id="{E7CD5C13-D742-4584-9570-BCFE7E3CDF1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859858" y="0"/>
            <a:ext cx="987638" cy="542591"/>
          </a:xfrm>
          <a:prstGeom prst="rect">
            <a:avLst/>
          </a:prstGeom>
        </p:spPr>
      </p:pic>
      <p:sp>
        <p:nvSpPr>
          <p:cNvPr id="2" name="Rechthoek 1">
            <a:extLst>
              <a:ext uri="{FF2B5EF4-FFF2-40B4-BE49-F238E27FC236}">
                <a16:creationId xmlns:a16="http://schemas.microsoft.com/office/drawing/2014/main" id="{CF5D7774-BFC7-42A0-B371-E2D8940AE4DF}"/>
              </a:ext>
            </a:extLst>
          </p:cNvPr>
          <p:cNvSpPr/>
          <p:nvPr/>
        </p:nvSpPr>
        <p:spPr>
          <a:xfrm>
            <a:off x="152568" y="684847"/>
            <a:ext cx="4383921" cy="5548827"/>
          </a:xfrm>
          <a:prstGeom prst="rect">
            <a:avLst/>
          </a:prstGeom>
        </p:spPr>
        <p:txBody>
          <a:bodyPr wrap="square">
            <a:spAutoFit/>
          </a:bodyPr>
          <a:lstStyle/>
          <a:p>
            <a:pPr marL="539750" indent="-539750">
              <a:lnSpc>
                <a:spcPct val="150000"/>
              </a:lnSpc>
              <a:spcAft>
                <a:spcPts val="0"/>
              </a:spcAft>
              <a:tabLst>
                <a:tab pos="-897890" algn="l"/>
                <a:tab pos="-538480" algn="l"/>
                <a:tab pos="-179070" algn="l"/>
                <a:tab pos="180340" algn="l"/>
                <a:tab pos="539750" algn="l"/>
                <a:tab pos="899160" algn="l"/>
                <a:tab pos="1258570" algn="l"/>
                <a:tab pos="1617980" algn="l"/>
                <a:tab pos="1977390" algn="l"/>
                <a:tab pos="2336800" algn="l"/>
                <a:tab pos="2696210" algn="l"/>
                <a:tab pos="3055620" algn="l"/>
                <a:tab pos="3415030" algn="l"/>
                <a:tab pos="3774440" algn="l"/>
                <a:tab pos="4133850" algn="l"/>
                <a:tab pos="4493260" algn="l"/>
                <a:tab pos="4852670" algn="l"/>
                <a:tab pos="5212080" algn="l"/>
                <a:tab pos="5571490" algn="l"/>
              </a:tabLst>
            </a:pPr>
            <a:r>
              <a:rPr lang="pt-BR" sz="1400">
                <a:solidFill>
                  <a:schemeClr val="bg2"/>
                </a:solidFill>
                <a:latin typeface="Comic Sans MS" panose="030F0702030302020204" pitchFamily="66" charset="0"/>
                <a:ea typeface="Times New Roman" panose="02020603050405020304" pitchFamily="18" charset="0"/>
                <a:cs typeface="Times New Roman" panose="02020603050405020304" pitchFamily="18" charset="0"/>
              </a:rPr>
              <a:t>1.		Epistula mihi scribenda est.</a:t>
            </a:r>
            <a:endParaRPr lang="nl-NL" sz="1400">
              <a:solidFill>
                <a:schemeClr val="bg2"/>
              </a:solidFill>
              <a:latin typeface="Verdana" panose="020B0604030504040204" pitchFamily="34" charset="0"/>
              <a:ea typeface="Times New Roman" panose="02020603050405020304" pitchFamily="18" charset="0"/>
              <a:cs typeface="Times New Roman" panose="02020603050405020304" pitchFamily="18" charset="0"/>
            </a:endParaRPr>
          </a:p>
          <a:p>
            <a:pPr marL="539750" indent="-539750">
              <a:lnSpc>
                <a:spcPct val="150000"/>
              </a:lnSpc>
              <a:spcAft>
                <a:spcPts val="0"/>
              </a:spcAft>
              <a:tabLst>
                <a:tab pos="-897890" algn="l"/>
                <a:tab pos="-538480" algn="l"/>
                <a:tab pos="-179070" algn="l"/>
                <a:tab pos="180340" algn="l"/>
                <a:tab pos="539750" algn="l"/>
                <a:tab pos="899160" algn="l"/>
                <a:tab pos="1258570" algn="l"/>
                <a:tab pos="1617980" algn="l"/>
                <a:tab pos="1977390" algn="l"/>
                <a:tab pos="2336800" algn="l"/>
                <a:tab pos="2696210" algn="l"/>
                <a:tab pos="3055620" algn="l"/>
                <a:tab pos="3415030" algn="l"/>
                <a:tab pos="3774440" algn="l"/>
                <a:tab pos="4133850" algn="l"/>
                <a:tab pos="4493260" algn="l"/>
                <a:tab pos="4852670" algn="l"/>
                <a:tab pos="5212080" algn="l"/>
                <a:tab pos="5571490" algn="l"/>
              </a:tabLst>
            </a:pPr>
            <a:r>
              <a:rPr lang="fr-FR" sz="1400">
                <a:solidFill>
                  <a:schemeClr val="bg2"/>
                </a:solidFill>
                <a:latin typeface="Comic Sans MS" panose="030F0702030302020204" pitchFamily="66" charset="0"/>
                <a:ea typeface="Times New Roman" panose="02020603050405020304" pitchFamily="18" charset="0"/>
                <a:cs typeface="Times New Roman" panose="02020603050405020304" pitchFamily="18" charset="0"/>
              </a:rPr>
              <a:t>2.		</a:t>
            </a:r>
            <a:r>
              <a:rPr lang="fr-FR" sz="1400" err="1">
                <a:solidFill>
                  <a:schemeClr val="bg2"/>
                </a:solidFill>
                <a:latin typeface="Comic Sans MS" panose="030F0702030302020204" pitchFamily="66" charset="0"/>
                <a:ea typeface="Times New Roman" panose="02020603050405020304" pitchFamily="18" charset="0"/>
                <a:cs typeface="Times New Roman" panose="02020603050405020304" pitchFamily="18" charset="0"/>
              </a:rPr>
              <a:t>Dolor</a:t>
            </a:r>
            <a:r>
              <a:rPr lang="fr-FR" sz="1400">
                <a:solidFill>
                  <a:schemeClr val="bg2"/>
                </a:solidFill>
                <a:latin typeface="Comic Sans MS" panose="030F0702030302020204" pitchFamily="66" charset="0"/>
                <a:ea typeface="Times New Roman" panose="02020603050405020304" pitchFamily="18" charset="0"/>
                <a:cs typeface="Times New Roman" panose="02020603050405020304" pitchFamily="18" charset="0"/>
              </a:rPr>
              <a:t> </a:t>
            </a:r>
            <a:r>
              <a:rPr lang="fr-FR" sz="1400" err="1">
                <a:solidFill>
                  <a:schemeClr val="bg2"/>
                </a:solidFill>
                <a:latin typeface="Comic Sans MS" panose="030F0702030302020204" pitchFamily="66" charset="0"/>
                <a:ea typeface="Times New Roman" panose="02020603050405020304" pitchFamily="18" charset="0"/>
                <a:cs typeface="Times New Roman" panose="02020603050405020304" pitchFamily="18" charset="0"/>
              </a:rPr>
              <a:t>mihi</a:t>
            </a:r>
            <a:r>
              <a:rPr lang="fr-FR" sz="1400">
                <a:solidFill>
                  <a:schemeClr val="bg2"/>
                </a:solidFill>
                <a:latin typeface="Comic Sans MS" panose="030F0702030302020204" pitchFamily="66" charset="0"/>
                <a:ea typeface="Times New Roman" panose="02020603050405020304" pitchFamily="18" charset="0"/>
                <a:cs typeface="Times New Roman" panose="02020603050405020304" pitchFamily="18" charset="0"/>
              </a:rPr>
              <a:t> </a:t>
            </a:r>
            <a:r>
              <a:rPr lang="fr-FR" sz="1400" err="1">
                <a:solidFill>
                  <a:schemeClr val="bg2"/>
                </a:solidFill>
                <a:latin typeface="Comic Sans MS" panose="030F0702030302020204" pitchFamily="66" charset="0"/>
                <a:ea typeface="Times New Roman" panose="02020603050405020304" pitchFamily="18" charset="0"/>
                <a:cs typeface="Times New Roman" panose="02020603050405020304" pitchFamily="18" charset="0"/>
              </a:rPr>
              <a:t>ferendus</a:t>
            </a:r>
            <a:r>
              <a:rPr lang="fr-FR" sz="1400">
                <a:solidFill>
                  <a:schemeClr val="bg2"/>
                </a:solidFill>
                <a:latin typeface="Comic Sans MS" panose="030F0702030302020204" pitchFamily="66" charset="0"/>
                <a:ea typeface="Times New Roman" panose="02020603050405020304" pitchFamily="18" charset="0"/>
                <a:cs typeface="Times New Roman" panose="02020603050405020304" pitchFamily="18" charset="0"/>
              </a:rPr>
              <a:t> non erat.</a:t>
            </a:r>
            <a:endParaRPr lang="nl-NL" sz="1400">
              <a:solidFill>
                <a:schemeClr val="bg2"/>
              </a:solidFill>
              <a:latin typeface="Verdana" panose="020B0604030504040204" pitchFamily="34" charset="0"/>
              <a:ea typeface="Times New Roman" panose="02020603050405020304" pitchFamily="18" charset="0"/>
              <a:cs typeface="Times New Roman" panose="02020603050405020304" pitchFamily="18" charset="0"/>
            </a:endParaRPr>
          </a:p>
          <a:p>
            <a:pPr marL="539750" indent="-539750">
              <a:lnSpc>
                <a:spcPct val="150000"/>
              </a:lnSpc>
              <a:spcAft>
                <a:spcPts val="0"/>
              </a:spcAft>
              <a:tabLst>
                <a:tab pos="-897890" algn="l"/>
                <a:tab pos="-538480" algn="l"/>
                <a:tab pos="-179070" algn="l"/>
                <a:tab pos="180340" algn="l"/>
                <a:tab pos="539750" algn="l"/>
                <a:tab pos="899160" algn="l"/>
                <a:tab pos="1258570" algn="l"/>
                <a:tab pos="1617980" algn="l"/>
                <a:tab pos="1977390" algn="l"/>
                <a:tab pos="2336800" algn="l"/>
                <a:tab pos="2696210" algn="l"/>
                <a:tab pos="3055620" algn="l"/>
                <a:tab pos="3415030" algn="l"/>
                <a:tab pos="3774440" algn="l"/>
                <a:tab pos="4133850" algn="l"/>
                <a:tab pos="4493260" algn="l"/>
                <a:tab pos="4852670" algn="l"/>
                <a:tab pos="5212080" algn="l"/>
                <a:tab pos="5571490" algn="l"/>
              </a:tabLst>
            </a:pPr>
            <a:r>
              <a:rPr lang="pt-BR" sz="1400">
                <a:solidFill>
                  <a:schemeClr val="bg2"/>
                </a:solidFill>
                <a:latin typeface="Comic Sans MS" panose="030F0702030302020204" pitchFamily="66" charset="0"/>
                <a:ea typeface="Times New Roman" panose="02020603050405020304" pitchFamily="18" charset="0"/>
                <a:cs typeface="Times New Roman" panose="02020603050405020304" pitchFamily="18" charset="0"/>
              </a:rPr>
              <a:t>3.		Studendo sapiens fies.</a:t>
            </a:r>
            <a:endParaRPr lang="nl-NL" sz="1400">
              <a:solidFill>
                <a:schemeClr val="bg2"/>
              </a:solidFill>
              <a:latin typeface="Verdana" panose="020B0604030504040204" pitchFamily="34" charset="0"/>
              <a:ea typeface="Times New Roman" panose="02020603050405020304" pitchFamily="18" charset="0"/>
              <a:cs typeface="Times New Roman" panose="02020603050405020304" pitchFamily="18" charset="0"/>
            </a:endParaRPr>
          </a:p>
          <a:p>
            <a:pPr marL="539750" indent="-539750">
              <a:lnSpc>
                <a:spcPct val="150000"/>
              </a:lnSpc>
              <a:spcAft>
                <a:spcPts val="0"/>
              </a:spcAft>
              <a:tabLst>
                <a:tab pos="-897890" algn="l"/>
                <a:tab pos="-538480" algn="l"/>
                <a:tab pos="-179070" algn="l"/>
                <a:tab pos="180340" algn="l"/>
                <a:tab pos="539750" algn="l"/>
                <a:tab pos="899160" algn="l"/>
                <a:tab pos="1258570" algn="l"/>
                <a:tab pos="1617980" algn="l"/>
                <a:tab pos="1977390" algn="l"/>
                <a:tab pos="2336800" algn="l"/>
                <a:tab pos="2696210" algn="l"/>
                <a:tab pos="3055620" algn="l"/>
                <a:tab pos="3415030" algn="l"/>
                <a:tab pos="3774440" algn="l"/>
                <a:tab pos="4133850" algn="l"/>
                <a:tab pos="4493260" algn="l"/>
                <a:tab pos="4852670" algn="l"/>
                <a:tab pos="5212080" algn="l"/>
                <a:tab pos="5571490" algn="l"/>
              </a:tabLst>
            </a:pPr>
            <a:r>
              <a:rPr lang="pt-BR" sz="1400">
                <a:solidFill>
                  <a:schemeClr val="bg2"/>
                </a:solidFill>
                <a:latin typeface="Comic Sans MS" panose="030F0702030302020204" pitchFamily="66" charset="0"/>
                <a:ea typeface="Times New Roman" panose="02020603050405020304" pitchFamily="18" charset="0"/>
                <a:cs typeface="Times New Roman" panose="02020603050405020304" pitchFamily="18" charset="0"/>
              </a:rPr>
              <a:t>4.		Rei publicae defendendae cupidi sumus.</a:t>
            </a:r>
            <a:endParaRPr lang="nl-NL" sz="1400">
              <a:solidFill>
                <a:schemeClr val="bg2"/>
              </a:solidFill>
              <a:latin typeface="Verdana" panose="020B0604030504040204" pitchFamily="34" charset="0"/>
              <a:ea typeface="Times New Roman" panose="02020603050405020304" pitchFamily="18" charset="0"/>
              <a:cs typeface="Times New Roman" panose="02020603050405020304" pitchFamily="18" charset="0"/>
            </a:endParaRPr>
          </a:p>
          <a:p>
            <a:pPr marL="539750" indent="-539750">
              <a:lnSpc>
                <a:spcPct val="150000"/>
              </a:lnSpc>
              <a:spcAft>
                <a:spcPts val="0"/>
              </a:spcAft>
              <a:tabLst>
                <a:tab pos="-897890" algn="l"/>
                <a:tab pos="-538480" algn="l"/>
                <a:tab pos="-179070" algn="l"/>
                <a:tab pos="180340" algn="l"/>
                <a:tab pos="539750" algn="l"/>
                <a:tab pos="899160" algn="l"/>
                <a:tab pos="1258570" algn="l"/>
                <a:tab pos="1617980" algn="l"/>
                <a:tab pos="1977390" algn="l"/>
                <a:tab pos="2336800" algn="l"/>
                <a:tab pos="2696210" algn="l"/>
                <a:tab pos="3055620" algn="l"/>
                <a:tab pos="3415030" algn="l"/>
                <a:tab pos="3774440" algn="l"/>
                <a:tab pos="4133850" algn="l"/>
                <a:tab pos="4493260" algn="l"/>
                <a:tab pos="4852670" algn="l"/>
                <a:tab pos="5212080" algn="l"/>
                <a:tab pos="5571490" algn="l"/>
              </a:tabLst>
            </a:pPr>
            <a:r>
              <a:rPr lang="pt-BR" sz="1400">
                <a:solidFill>
                  <a:schemeClr val="bg2"/>
                </a:solidFill>
                <a:latin typeface="Comic Sans MS" panose="030F0702030302020204" pitchFamily="66" charset="0"/>
                <a:ea typeface="Times New Roman" panose="02020603050405020304" pitchFamily="18" charset="0"/>
                <a:cs typeface="Times New Roman" panose="02020603050405020304" pitchFamily="18" charset="0"/>
              </a:rPr>
              <a:t>5.		Patriam nobis defendendam esse scimus.</a:t>
            </a:r>
            <a:endParaRPr lang="nl-NL" sz="1400">
              <a:solidFill>
                <a:schemeClr val="bg2"/>
              </a:solidFill>
              <a:latin typeface="Verdana" panose="020B0604030504040204" pitchFamily="34" charset="0"/>
              <a:ea typeface="Times New Roman" panose="02020603050405020304" pitchFamily="18" charset="0"/>
              <a:cs typeface="Times New Roman" panose="02020603050405020304" pitchFamily="18" charset="0"/>
            </a:endParaRPr>
          </a:p>
          <a:p>
            <a:pPr marL="539750" indent="-539750">
              <a:lnSpc>
                <a:spcPct val="150000"/>
              </a:lnSpc>
              <a:spcAft>
                <a:spcPts val="0"/>
              </a:spcAft>
              <a:tabLst>
                <a:tab pos="-897890" algn="l"/>
                <a:tab pos="-538480" algn="l"/>
                <a:tab pos="-179070" algn="l"/>
                <a:tab pos="180340" algn="l"/>
                <a:tab pos="539750" algn="l"/>
                <a:tab pos="899160" algn="l"/>
                <a:tab pos="1258570" algn="l"/>
                <a:tab pos="1617980" algn="l"/>
                <a:tab pos="1977390" algn="l"/>
                <a:tab pos="2336800" algn="l"/>
                <a:tab pos="2696210" algn="l"/>
                <a:tab pos="3055620" algn="l"/>
                <a:tab pos="3415030" algn="l"/>
                <a:tab pos="3774440" algn="l"/>
                <a:tab pos="4133850" algn="l"/>
                <a:tab pos="4493260" algn="l"/>
                <a:tab pos="4852670" algn="l"/>
                <a:tab pos="5212080" algn="l"/>
                <a:tab pos="5571490" algn="l"/>
              </a:tabLst>
            </a:pPr>
            <a:r>
              <a:rPr lang="pt-BR" sz="1400">
                <a:solidFill>
                  <a:schemeClr val="bg2"/>
                </a:solidFill>
                <a:latin typeface="Comic Sans MS" panose="030F0702030302020204" pitchFamily="66" charset="0"/>
                <a:ea typeface="Times New Roman" panose="02020603050405020304" pitchFamily="18" charset="0"/>
                <a:cs typeface="Times New Roman" panose="02020603050405020304" pitchFamily="18" charset="0"/>
              </a:rPr>
              <a:t>6.		Ad proficiscendum paratus sum.</a:t>
            </a:r>
            <a:endParaRPr lang="nl-NL" sz="1400">
              <a:solidFill>
                <a:schemeClr val="bg2"/>
              </a:solidFill>
              <a:latin typeface="Verdana" panose="020B0604030504040204" pitchFamily="34" charset="0"/>
              <a:ea typeface="Times New Roman" panose="02020603050405020304" pitchFamily="18" charset="0"/>
              <a:cs typeface="Times New Roman" panose="02020603050405020304" pitchFamily="18" charset="0"/>
            </a:endParaRPr>
          </a:p>
          <a:p>
            <a:pPr marL="539750" indent="-539750">
              <a:lnSpc>
                <a:spcPct val="150000"/>
              </a:lnSpc>
              <a:spcAft>
                <a:spcPts val="0"/>
              </a:spcAft>
              <a:tabLst>
                <a:tab pos="-897890" algn="l"/>
                <a:tab pos="-538480" algn="l"/>
                <a:tab pos="-179070" algn="l"/>
                <a:tab pos="180340" algn="l"/>
                <a:tab pos="539750" algn="l"/>
                <a:tab pos="899160" algn="l"/>
                <a:tab pos="1258570" algn="l"/>
                <a:tab pos="1617980" algn="l"/>
                <a:tab pos="1977390" algn="l"/>
                <a:tab pos="2336800" algn="l"/>
                <a:tab pos="2696210" algn="l"/>
                <a:tab pos="3055620" algn="l"/>
                <a:tab pos="3415030" algn="l"/>
                <a:tab pos="3774440" algn="l"/>
                <a:tab pos="4133850" algn="l"/>
                <a:tab pos="4493260" algn="l"/>
                <a:tab pos="4852670" algn="l"/>
                <a:tab pos="5212080" algn="l"/>
                <a:tab pos="5571490" algn="l"/>
              </a:tabLst>
            </a:pPr>
            <a:r>
              <a:rPr lang="pt-BR" sz="1400">
                <a:solidFill>
                  <a:schemeClr val="bg2"/>
                </a:solidFill>
                <a:latin typeface="Comic Sans MS" panose="030F0702030302020204" pitchFamily="66" charset="0"/>
                <a:ea typeface="Times New Roman" panose="02020603050405020304" pitchFamily="18" charset="0"/>
                <a:cs typeface="Times New Roman" panose="02020603050405020304" pitchFamily="18" charset="0"/>
              </a:rPr>
              <a:t>7.		Epistulam scribendam curo.</a:t>
            </a:r>
            <a:endParaRPr lang="nl-NL" sz="1400">
              <a:solidFill>
                <a:schemeClr val="bg2"/>
              </a:solidFill>
              <a:latin typeface="Verdana" panose="020B0604030504040204" pitchFamily="34" charset="0"/>
              <a:ea typeface="Times New Roman" panose="02020603050405020304" pitchFamily="18" charset="0"/>
              <a:cs typeface="Times New Roman" panose="02020603050405020304" pitchFamily="18" charset="0"/>
            </a:endParaRPr>
          </a:p>
          <a:p>
            <a:pPr marL="539750" indent="-539750">
              <a:lnSpc>
                <a:spcPct val="150000"/>
              </a:lnSpc>
              <a:spcAft>
                <a:spcPts val="0"/>
              </a:spcAft>
              <a:tabLst>
                <a:tab pos="-897890" algn="l"/>
                <a:tab pos="-538480" algn="l"/>
                <a:tab pos="-179070" algn="l"/>
                <a:tab pos="180340" algn="l"/>
                <a:tab pos="539750" algn="l"/>
                <a:tab pos="899160" algn="l"/>
                <a:tab pos="1258570" algn="l"/>
                <a:tab pos="1617980" algn="l"/>
                <a:tab pos="1977390" algn="l"/>
                <a:tab pos="2336800" algn="l"/>
                <a:tab pos="2696210" algn="l"/>
                <a:tab pos="3055620" algn="l"/>
                <a:tab pos="3415030" algn="l"/>
                <a:tab pos="3774440" algn="l"/>
                <a:tab pos="4133850" algn="l"/>
                <a:tab pos="4493260" algn="l"/>
                <a:tab pos="4852670" algn="l"/>
                <a:tab pos="5212080" algn="l"/>
                <a:tab pos="5571490" algn="l"/>
              </a:tabLst>
            </a:pPr>
            <a:r>
              <a:rPr lang="pt-BR" sz="1400">
                <a:solidFill>
                  <a:schemeClr val="bg2"/>
                </a:solidFill>
                <a:latin typeface="Comic Sans MS" panose="030F0702030302020204" pitchFamily="66" charset="0"/>
                <a:ea typeface="Times New Roman" panose="02020603050405020304" pitchFamily="18" charset="0"/>
                <a:cs typeface="Times New Roman" panose="02020603050405020304" pitchFamily="18" charset="0"/>
              </a:rPr>
              <a:t>8.		Ad epistulam scribendam domi maneo.</a:t>
            </a:r>
            <a:endParaRPr lang="nl-NL" sz="1400">
              <a:solidFill>
                <a:schemeClr val="bg2"/>
              </a:solidFill>
              <a:latin typeface="Verdana" panose="020B0604030504040204" pitchFamily="34" charset="0"/>
              <a:ea typeface="Times New Roman" panose="02020603050405020304" pitchFamily="18" charset="0"/>
              <a:cs typeface="Times New Roman" panose="02020603050405020304" pitchFamily="18" charset="0"/>
            </a:endParaRPr>
          </a:p>
          <a:p>
            <a:pPr marL="539750" indent="-539750">
              <a:lnSpc>
                <a:spcPct val="150000"/>
              </a:lnSpc>
              <a:spcAft>
                <a:spcPts val="0"/>
              </a:spcAft>
              <a:tabLst>
                <a:tab pos="-897890" algn="l"/>
                <a:tab pos="-538480" algn="l"/>
                <a:tab pos="-179070" algn="l"/>
                <a:tab pos="180340" algn="l"/>
                <a:tab pos="539750" algn="l"/>
                <a:tab pos="899160" algn="l"/>
                <a:tab pos="1258570" algn="l"/>
                <a:tab pos="1617980" algn="l"/>
                <a:tab pos="1977390" algn="l"/>
                <a:tab pos="2336800" algn="l"/>
                <a:tab pos="2696210" algn="l"/>
                <a:tab pos="3055620" algn="l"/>
                <a:tab pos="3415030" algn="l"/>
                <a:tab pos="3774440" algn="l"/>
                <a:tab pos="4133850" algn="l"/>
                <a:tab pos="4493260" algn="l"/>
                <a:tab pos="4852670" algn="l"/>
                <a:tab pos="5212080" algn="l"/>
                <a:tab pos="5571490" algn="l"/>
              </a:tabLst>
            </a:pPr>
            <a:r>
              <a:rPr lang="pt-BR" sz="1400">
                <a:solidFill>
                  <a:schemeClr val="bg2"/>
                </a:solidFill>
                <a:latin typeface="Comic Sans MS" panose="030F0702030302020204" pitchFamily="66" charset="0"/>
                <a:ea typeface="Times New Roman" panose="02020603050405020304" pitchFamily="18" charset="0"/>
                <a:cs typeface="Times New Roman" panose="02020603050405020304" pitchFamily="18" charset="0"/>
              </a:rPr>
              <a:t>9.		Ad iter faciendum equos paramus.</a:t>
            </a:r>
            <a:endParaRPr lang="nl-NL" sz="1400">
              <a:solidFill>
                <a:schemeClr val="bg2"/>
              </a:solidFill>
              <a:latin typeface="Verdana" panose="020B0604030504040204" pitchFamily="34" charset="0"/>
              <a:ea typeface="Times New Roman" panose="02020603050405020304" pitchFamily="18" charset="0"/>
              <a:cs typeface="Times New Roman" panose="02020603050405020304" pitchFamily="18" charset="0"/>
            </a:endParaRPr>
          </a:p>
          <a:p>
            <a:pPr marL="539750" indent="-539750">
              <a:lnSpc>
                <a:spcPct val="150000"/>
              </a:lnSpc>
              <a:spcAft>
                <a:spcPts val="0"/>
              </a:spcAft>
              <a:tabLst>
                <a:tab pos="-897890" algn="l"/>
                <a:tab pos="-538480" algn="l"/>
                <a:tab pos="-179070" algn="l"/>
                <a:tab pos="180340" algn="l"/>
                <a:tab pos="539750" algn="l"/>
                <a:tab pos="899160" algn="l"/>
                <a:tab pos="1258570" algn="l"/>
                <a:tab pos="1617980" algn="l"/>
                <a:tab pos="1977390" algn="l"/>
                <a:tab pos="2336800" algn="l"/>
                <a:tab pos="2696210" algn="l"/>
                <a:tab pos="3055620" algn="l"/>
                <a:tab pos="3415030" algn="l"/>
                <a:tab pos="3774440" algn="l"/>
                <a:tab pos="4133850" algn="l"/>
                <a:tab pos="4493260" algn="l"/>
                <a:tab pos="4852670" algn="l"/>
                <a:tab pos="5212080" algn="l"/>
                <a:tab pos="5571490" algn="l"/>
              </a:tabLst>
            </a:pPr>
            <a:r>
              <a:rPr lang="pt-BR" sz="1400">
                <a:solidFill>
                  <a:schemeClr val="bg2"/>
                </a:solidFill>
                <a:latin typeface="Comic Sans MS" panose="030F0702030302020204" pitchFamily="66" charset="0"/>
                <a:ea typeface="Times New Roman" panose="02020603050405020304" pitchFamily="18" charset="0"/>
                <a:cs typeface="Times New Roman" panose="02020603050405020304" pitchFamily="18" charset="0"/>
              </a:rPr>
              <a:t>10.	Ad orationem dicendam veni.</a:t>
            </a:r>
            <a:endParaRPr lang="nl-NL" sz="1400">
              <a:solidFill>
                <a:schemeClr val="bg2"/>
              </a:solidFill>
              <a:latin typeface="Verdana" panose="020B0604030504040204" pitchFamily="34" charset="0"/>
              <a:ea typeface="Times New Roman" panose="02020603050405020304" pitchFamily="18" charset="0"/>
              <a:cs typeface="Times New Roman" panose="02020603050405020304" pitchFamily="18" charset="0"/>
            </a:endParaRPr>
          </a:p>
          <a:p>
            <a:pPr marL="539750" indent="-539750">
              <a:lnSpc>
                <a:spcPct val="150000"/>
              </a:lnSpc>
              <a:spcAft>
                <a:spcPts val="0"/>
              </a:spcAft>
              <a:tabLst>
                <a:tab pos="-897890" algn="l"/>
                <a:tab pos="-538480" algn="l"/>
                <a:tab pos="-179070" algn="l"/>
                <a:tab pos="180340" algn="l"/>
                <a:tab pos="539750" algn="l"/>
                <a:tab pos="899160" algn="l"/>
                <a:tab pos="1258570" algn="l"/>
                <a:tab pos="1617980" algn="l"/>
                <a:tab pos="1977390" algn="l"/>
                <a:tab pos="2336800" algn="l"/>
                <a:tab pos="2696210" algn="l"/>
                <a:tab pos="3055620" algn="l"/>
                <a:tab pos="3415030" algn="l"/>
                <a:tab pos="3774440" algn="l"/>
                <a:tab pos="4133850" algn="l"/>
                <a:tab pos="4493260" algn="l"/>
                <a:tab pos="4852670" algn="l"/>
                <a:tab pos="5212080" algn="l"/>
                <a:tab pos="5571490" algn="l"/>
              </a:tabLst>
            </a:pPr>
            <a:r>
              <a:rPr lang="pt-BR" sz="1400">
                <a:solidFill>
                  <a:schemeClr val="bg2"/>
                </a:solidFill>
                <a:latin typeface="Comic Sans MS" panose="030F0702030302020204" pitchFamily="66" charset="0"/>
                <a:ea typeface="Times New Roman" panose="02020603050405020304" pitchFamily="18" charset="0"/>
                <a:cs typeface="Times New Roman" panose="02020603050405020304" pitchFamily="18" charset="0"/>
              </a:rPr>
              <a:t>11.	Auxilium nobis petendum est.</a:t>
            </a:r>
            <a:endParaRPr lang="nl-NL" sz="1400">
              <a:solidFill>
                <a:schemeClr val="bg2"/>
              </a:solidFill>
              <a:latin typeface="Verdana" panose="020B0604030504040204" pitchFamily="34" charset="0"/>
              <a:ea typeface="Times New Roman" panose="02020603050405020304" pitchFamily="18" charset="0"/>
              <a:cs typeface="Times New Roman" panose="02020603050405020304" pitchFamily="18" charset="0"/>
            </a:endParaRPr>
          </a:p>
          <a:p>
            <a:pPr marL="539750" indent="-539750">
              <a:lnSpc>
                <a:spcPct val="150000"/>
              </a:lnSpc>
              <a:spcAft>
                <a:spcPts val="0"/>
              </a:spcAft>
              <a:tabLst>
                <a:tab pos="-897890" algn="l"/>
                <a:tab pos="-538480" algn="l"/>
                <a:tab pos="-179070" algn="l"/>
                <a:tab pos="180340" algn="l"/>
                <a:tab pos="539750" algn="l"/>
                <a:tab pos="899160" algn="l"/>
                <a:tab pos="1258570" algn="l"/>
                <a:tab pos="1617980" algn="l"/>
                <a:tab pos="1977390" algn="l"/>
                <a:tab pos="2336800" algn="l"/>
                <a:tab pos="2696210" algn="l"/>
                <a:tab pos="3055620" algn="l"/>
                <a:tab pos="3415030" algn="l"/>
                <a:tab pos="3774440" algn="l"/>
                <a:tab pos="4133850" algn="l"/>
                <a:tab pos="4493260" algn="l"/>
                <a:tab pos="4852670" algn="l"/>
                <a:tab pos="5212080" algn="l"/>
                <a:tab pos="5571490" algn="l"/>
              </a:tabLst>
            </a:pPr>
            <a:r>
              <a:rPr lang="pt-BR" sz="1400">
                <a:solidFill>
                  <a:schemeClr val="bg2"/>
                </a:solidFill>
                <a:latin typeface="Comic Sans MS" panose="030F0702030302020204" pitchFamily="66" charset="0"/>
                <a:ea typeface="Times New Roman" panose="02020603050405020304" pitchFamily="18" charset="0"/>
                <a:cs typeface="Times New Roman" panose="02020603050405020304" pitchFamily="18" charset="0"/>
              </a:rPr>
              <a:t>12.	Fructus isti hominibus edendi non sunt.</a:t>
            </a:r>
            <a:endParaRPr lang="nl-NL" sz="1400">
              <a:solidFill>
                <a:schemeClr val="bg2"/>
              </a:solidFill>
              <a:latin typeface="Verdana" panose="020B0604030504040204" pitchFamily="34" charset="0"/>
              <a:ea typeface="Times New Roman" panose="02020603050405020304" pitchFamily="18" charset="0"/>
              <a:cs typeface="Times New Roman" panose="02020603050405020304" pitchFamily="18" charset="0"/>
            </a:endParaRPr>
          </a:p>
          <a:p>
            <a:pPr marL="539750" indent="-539750">
              <a:lnSpc>
                <a:spcPct val="150000"/>
              </a:lnSpc>
              <a:spcAft>
                <a:spcPts val="0"/>
              </a:spcAft>
              <a:tabLst>
                <a:tab pos="-897890" algn="l"/>
                <a:tab pos="-538480" algn="l"/>
                <a:tab pos="-179070" algn="l"/>
                <a:tab pos="180340" algn="l"/>
                <a:tab pos="539750" algn="l"/>
                <a:tab pos="899160" algn="l"/>
                <a:tab pos="1258570" algn="l"/>
                <a:tab pos="1617980" algn="l"/>
                <a:tab pos="1977390" algn="l"/>
                <a:tab pos="2336800" algn="l"/>
                <a:tab pos="2696210" algn="l"/>
                <a:tab pos="3055620" algn="l"/>
                <a:tab pos="3415030" algn="l"/>
                <a:tab pos="3774440" algn="l"/>
                <a:tab pos="4133850" algn="l"/>
                <a:tab pos="4493260" algn="l"/>
                <a:tab pos="4852670" algn="l"/>
                <a:tab pos="5212080" algn="l"/>
                <a:tab pos="5571490" algn="l"/>
              </a:tabLst>
            </a:pPr>
            <a:r>
              <a:rPr lang="pt-BR" sz="1400">
                <a:solidFill>
                  <a:schemeClr val="bg2"/>
                </a:solidFill>
                <a:latin typeface="Comic Sans MS" panose="030F0702030302020204" pitchFamily="66" charset="0"/>
                <a:ea typeface="Times New Roman" panose="02020603050405020304" pitchFamily="18" charset="0"/>
                <a:cs typeface="Times New Roman" panose="02020603050405020304" pitchFamily="18" charset="0"/>
              </a:rPr>
              <a:t>13.	Suos hortando patriam servavit.</a:t>
            </a:r>
            <a:endParaRPr lang="nl-NL" sz="1400">
              <a:solidFill>
                <a:schemeClr val="bg2"/>
              </a:solidFill>
              <a:latin typeface="Verdana" panose="020B0604030504040204" pitchFamily="34" charset="0"/>
              <a:ea typeface="Times New Roman" panose="02020603050405020304" pitchFamily="18" charset="0"/>
              <a:cs typeface="Times New Roman" panose="02020603050405020304" pitchFamily="18" charset="0"/>
            </a:endParaRPr>
          </a:p>
          <a:p>
            <a:pPr marL="539750" indent="-539750">
              <a:lnSpc>
                <a:spcPct val="150000"/>
              </a:lnSpc>
              <a:spcAft>
                <a:spcPts val="0"/>
              </a:spcAft>
              <a:tabLst>
                <a:tab pos="-897890" algn="l"/>
                <a:tab pos="-538480" algn="l"/>
                <a:tab pos="-179070" algn="l"/>
                <a:tab pos="180340" algn="l"/>
                <a:tab pos="539750" algn="l"/>
                <a:tab pos="899160" algn="l"/>
                <a:tab pos="1258570" algn="l"/>
                <a:tab pos="1617980" algn="l"/>
                <a:tab pos="1977390" algn="l"/>
                <a:tab pos="2336800" algn="l"/>
                <a:tab pos="2696210" algn="l"/>
                <a:tab pos="3055620" algn="l"/>
                <a:tab pos="3415030" algn="l"/>
                <a:tab pos="3774440" algn="l"/>
                <a:tab pos="4133850" algn="l"/>
                <a:tab pos="4493260" algn="l"/>
                <a:tab pos="4852670" algn="l"/>
                <a:tab pos="5212080" algn="l"/>
                <a:tab pos="5571490" algn="l"/>
              </a:tabLst>
            </a:pPr>
            <a:r>
              <a:rPr lang="fr-FR" sz="1400">
                <a:solidFill>
                  <a:schemeClr val="bg2"/>
                </a:solidFill>
                <a:latin typeface="Comic Sans MS" panose="030F0702030302020204" pitchFamily="66" charset="0"/>
                <a:ea typeface="Times New Roman" panose="02020603050405020304" pitchFamily="18" charset="0"/>
                <a:cs typeface="Times New Roman" panose="02020603050405020304" pitchFamily="18" charset="0"/>
              </a:rPr>
              <a:t>14.	</a:t>
            </a:r>
            <a:r>
              <a:rPr lang="fr-FR" sz="1400" err="1">
                <a:solidFill>
                  <a:schemeClr val="bg2"/>
                </a:solidFill>
                <a:latin typeface="Comic Sans MS" panose="030F0702030302020204" pitchFamily="66" charset="0"/>
                <a:ea typeface="Times New Roman" panose="02020603050405020304" pitchFamily="18" charset="0"/>
                <a:cs typeface="Times New Roman" panose="02020603050405020304" pitchFamily="18" charset="0"/>
              </a:rPr>
              <a:t>Iuveni</a:t>
            </a:r>
            <a:r>
              <a:rPr lang="fr-FR" sz="1400">
                <a:solidFill>
                  <a:schemeClr val="bg2"/>
                </a:solidFill>
                <a:latin typeface="Comic Sans MS" panose="030F0702030302020204" pitchFamily="66" charset="0"/>
                <a:ea typeface="Times New Roman" panose="02020603050405020304" pitchFamily="18" charset="0"/>
                <a:cs typeface="Times New Roman" panose="02020603050405020304" pitchFamily="18" charset="0"/>
              </a:rPr>
              <a:t> </a:t>
            </a:r>
            <a:r>
              <a:rPr lang="fr-FR" sz="1400" err="1">
                <a:solidFill>
                  <a:schemeClr val="bg2"/>
                </a:solidFill>
                <a:latin typeface="Comic Sans MS" panose="030F0702030302020204" pitchFamily="66" charset="0"/>
                <a:ea typeface="Times New Roman" panose="02020603050405020304" pitchFamily="18" charset="0"/>
                <a:cs typeface="Times New Roman" panose="02020603050405020304" pitchFamily="18" charset="0"/>
              </a:rPr>
              <a:t>corrumpendo</a:t>
            </a:r>
            <a:r>
              <a:rPr lang="fr-FR" sz="1400">
                <a:solidFill>
                  <a:schemeClr val="bg2"/>
                </a:solidFill>
                <a:latin typeface="Comic Sans MS" panose="030F0702030302020204" pitchFamily="66" charset="0"/>
                <a:ea typeface="Times New Roman" panose="02020603050405020304" pitchFamily="18" charset="0"/>
                <a:cs typeface="Times New Roman" panose="02020603050405020304" pitchFamily="18" charset="0"/>
              </a:rPr>
              <a:t> </a:t>
            </a:r>
            <a:r>
              <a:rPr lang="fr-FR" sz="1400" err="1">
                <a:solidFill>
                  <a:schemeClr val="bg2"/>
                </a:solidFill>
                <a:latin typeface="Comic Sans MS" panose="030F0702030302020204" pitchFamily="66" charset="0"/>
                <a:ea typeface="Times New Roman" panose="02020603050405020304" pitchFamily="18" charset="0"/>
                <a:cs typeface="Times New Roman" panose="02020603050405020304" pitchFamily="18" charset="0"/>
              </a:rPr>
              <a:t>studes</a:t>
            </a:r>
            <a:r>
              <a:rPr lang="fr-FR" sz="1400">
                <a:solidFill>
                  <a:schemeClr val="bg2"/>
                </a:solidFill>
                <a:latin typeface="Comic Sans MS" panose="030F0702030302020204" pitchFamily="66" charset="0"/>
                <a:ea typeface="Times New Roman" panose="02020603050405020304" pitchFamily="18" charset="0"/>
                <a:cs typeface="Times New Roman" panose="02020603050405020304" pitchFamily="18" charset="0"/>
              </a:rPr>
              <a:t>.</a:t>
            </a:r>
            <a:endParaRPr lang="nl-NL" sz="1400">
              <a:solidFill>
                <a:schemeClr val="bg2"/>
              </a:solidFill>
              <a:latin typeface="Verdana" panose="020B0604030504040204" pitchFamily="34" charset="0"/>
              <a:ea typeface="Times New Roman" panose="02020603050405020304" pitchFamily="18" charset="0"/>
              <a:cs typeface="Times New Roman" panose="02020603050405020304" pitchFamily="18" charset="0"/>
            </a:endParaRPr>
          </a:p>
          <a:p>
            <a:pPr marL="539750" indent="-539750">
              <a:lnSpc>
                <a:spcPct val="150000"/>
              </a:lnSpc>
              <a:spcAft>
                <a:spcPts val="0"/>
              </a:spcAft>
              <a:tabLst>
                <a:tab pos="-897890" algn="l"/>
                <a:tab pos="-538480" algn="l"/>
                <a:tab pos="-179070" algn="l"/>
                <a:tab pos="180340" algn="l"/>
                <a:tab pos="539750" algn="l"/>
                <a:tab pos="899160" algn="l"/>
                <a:tab pos="1258570" algn="l"/>
                <a:tab pos="1617980" algn="l"/>
                <a:tab pos="1977390" algn="l"/>
                <a:tab pos="2336800" algn="l"/>
                <a:tab pos="2696210" algn="l"/>
                <a:tab pos="3055620" algn="l"/>
                <a:tab pos="3415030" algn="l"/>
                <a:tab pos="3774440" algn="l"/>
                <a:tab pos="4133850" algn="l"/>
                <a:tab pos="4493260" algn="l"/>
                <a:tab pos="4852670" algn="l"/>
                <a:tab pos="5212080" algn="l"/>
                <a:tab pos="5571490" algn="l"/>
              </a:tabLst>
            </a:pPr>
            <a:r>
              <a:rPr lang="fr-FR" sz="1400">
                <a:solidFill>
                  <a:schemeClr val="bg2"/>
                </a:solidFill>
                <a:latin typeface="Comic Sans MS" panose="030F0702030302020204" pitchFamily="66" charset="0"/>
                <a:ea typeface="Times New Roman" panose="02020603050405020304" pitchFamily="18" charset="0"/>
                <a:cs typeface="Times New Roman" panose="02020603050405020304" pitchFamily="18" charset="0"/>
              </a:rPr>
              <a:t>15.	Ars </a:t>
            </a:r>
            <a:r>
              <a:rPr lang="fr-FR" sz="1400" err="1">
                <a:solidFill>
                  <a:schemeClr val="bg2"/>
                </a:solidFill>
                <a:latin typeface="Comic Sans MS" panose="030F0702030302020204" pitchFamily="66" charset="0"/>
                <a:ea typeface="Times New Roman" panose="02020603050405020304" pitchFamily="18" charset="0"/>
                <a:cs typeface="Times New Roman" panose="02020603050405020304" pitchFamily="18" charset="0"/>
              </a:rPr>
              <a:t>scribendae</a:t>
            </a:r>
            <a:r>
              <a:rPr lang="fr-FR" sz="1400">
                <a:solidFill>
                  <a:schemeClr val="bg2"/>
                </a:solidFill>
                <a:latin typeface="Comic Sans MS" panose="030F0702030302020204" pitchFamily="66" charset="0"/>
                <a:ea typeface="Times New Roman" panose="02020603050405020304" pitchFamily="18" charset="0"/>
                <a:cs typeface="Times New Roman" panose="02020603050405020304" pitchFamily="18" charset="0"/>
              </a:rPr>
              <a:t> </a:t>
            </a:r>
            <a:r>
              <a:rPr lang="fr-FR" sz="1400" err="1">
                <a:solidFill>
                  <a:schemeClr val="bg2"/>
                </a:solidFill>
                <a:latin typeface="Comic Sans MS" panose="030F0702030302020204" pitchFamily="66" charset="0"/>
                <a:ea typeface="Times New Roman" panose="02020603050405020304" pitchFamily="18" charset="0"/>
                <a:cs typeface="Times New Roman" panose="02020603050405020304" pitchFamily="18" charset="0"/>
              </a:rPr>
              <a:t>epistulae</a:t>
            </a:r>
            <a:r>
              <a:rPr lang="fr-FR" sz="1400">
                <a:solidFill>
                  <a:schemeClr val="bg2"/>
                </a:solidFill>
                <a:latin typeface="Comic Sans MS" panose="030F0702030302020204" pitchFamily="66" charset="0"/>
                <a:ea typeface="Times New Roman" panose="02020603050405020304" pitchFamily="18" charset="0"/>
                <a:cs typeface="Times New Roman" panose="02020603050405020304" pitchFamily="18" charset="0"/>
              </a:rPr>
              <a:t> </a:t>
            </a:r>
            <a:r>
              <a:rPr lang="fr-FR" sz="1400" err="1">
                <a:solidFill>
                  <a:schemeClr val="bg2"/>
                </a:solidFill>
                <a:latin typeface="Comic Sans MS" panose="030F0702030302020204" pitchFamily="66" charset="0"/>
                <a:ea typeface="Times New Roman" panose="02020603050405020304" pitchFamily="18" charset="0"/>
                <a:cs typeface="Times New Roman" panose="02020603050405020304" pitchFamily="18" charset="0"/>
              </a:rPr>
              <a:t>difficilis</a:t>
            </a:r>
            <a:r>
              <a:rPr lang="fr-FR" sz="1400">
                <a:solidFill>
                  <a:schemeClr val="bg2"/>
                </a:solidFill>
                <a:latin typeface="Comic Sans MS" panose="030F0702030302020204" pitchFamily="66" charset="0"/>
                <a:ea typeface="Times New Roman" panose="02020603050405020304" pitchFamily="18" charset="0"/>
                <a:cs typeface="Times New Roman" panose="02020603050405020304" pitchFamily="18" charset="0"/>
              </a:rPr>
              <a:t> est.</a:t>
            </a:r>
            <a:endParaRPr lang="nl-NL" sz="1400">
              <a:solidFill>
                <a:schemeClr val="bg2"/>
              </a:solidFill>
              <a:latin typeface="Verdana" panose="020B0604030504040204" pitchFamily="34" charset="0"/>
              <a:ea typeface="Times New Roman" panose="02020603050405020304" pitchFamily="18" charset="0"/>
              <a:cs typeface="Times New Roman" panose="02020603050405020304" pitchFamily="18" charset="0"/>
            </a:endParaRPr>
          </a:p>
          <a:p>
            <a:pPr marL="539750" indent="-539750">
              <a:lnSpc>
                <a:spcPct val="150000"/>
              </a:lnSpc>
              <a:spcAft>
                <a:spcPts val="0"/>
              </a:spcAft>
              <a:tabLst>
                <a:tab pos="-897890" algn="l"/>
                <a:tab pos="-538480" algn="l"/>
                <a:tab pos="-179070" algn="l"/>
                <a:tab pos="180340" algn="l"/>
                <a:tab pos="539750" algn="l"/>
                <a:tab pos="899160" algn="l"/>
                <a:tab pos="1258570" algn="l"/>
                <a:tab pos="1617980" algn="l"/>
                <a:tab pos="1977390" algn="l"/>
                <a:tab pos="2336800" algn="l"/>
                <a:tab pos="2696210" algn="l"/>
                <a:tab pos="3055620" algn="l"/>
                <a:tab pos="3415030" algn="l"/>
                <a:tab pos="3774440" algn="l"/>
                <a:tab pos="4133850" algn="l"/>
                <a:tab pos="4493260" algn="l"/>
                <a:tab pos="4852670" algn="l"/>
                <a:tab pos="5212080" algn="l"/>
                <a:tab pos="5571490" algn="l"/>
              </a:tabLst>
            </a:pPr>
            <a:r>
              <a:rPr lang="fr-FR" sz="1400">
                <a:solidFill>
                  <a:schemeClr val="bg2"/>
                </a:solidFill>
                <a:latin typeface="Comic Sans MS" panose="030F0702030302020204" pitchFamily="66" charset="0"/>
                <a:ea typeface="Times New Roman" panose="02020603050405020304" pitchFamily="18" charset="0"/>
                <a:cs typeface="Times New Roman" panose="02020603050405020304" pitchFamily="18" charset="0"/>
              </a:rPr>
              <a:t>16.	Belli </a:t>
            </a:r>
            <a:r>
              <a:rPr lang="fr-FR" sz="1400" err="1">
                <a:solidFill>
                  <a:schemeClr val="bg2"/>
                </a:solidFill>
                <a:latin typeface="Comic Sans MS" panose="030F0702030302020204" pitchFamily="66" charset="0"/>
                <a:ea typeface="Times New Roman" panose="02020603050405020304" pitchFamily="18" charset="0"/>
                <a:cs typeface="Times New Roman" panose="02020603050405020304" pitchFamily="18" charset="0"/>
              </a:rPr>
              <a:t>gerendi</a:t>
            </a:r>
            <a:r>
              <a:rPr lang="fr-FR" sz="1400">
                <a:solidFill>
                  <a:schemeClr val="bg2"/>
                </a:solidFill>
                <a:latin typeface="Comic Sans MS" panose="030F0702030302020204" pitchFamily="66" charset="0"/>
                <a:ea typeface="Times New Roman" panose="02020603050405020304" pitchFamily="18" charset="0"/>
                <a:cs typeface="Times New Roman" panose="02020603050405020304" pitchFamily="18" charset="0"/>
              </a:rPr>
              <a:t> </a:t>
            </a:r>
            <a:r>
              <a:rPr lang="fr-FR" sz="1400" err="1">
                <a:solidFill>
                  <a:schemeClr val="bg2"/>
                </a:solidFill>
                <a:latin typeface="Comic Sans MS" panose="030F0702030302020204" pitchFamily="66" charset="0"/>
                <a:ea typeface="Times New Roman" panose="02020603050405020304" pitchFamily="18" charset="0"/>
                <a:cs typeface="Times New Roman" panose="02020603050405020304" pitchFamily="18" charset="0"/>
              </a:rPr>
              <a:t>peritus</a:t>
            </a:r>
            <a:r>
              <a:rPr lang="fr-FR" sz="1400">
                <a:solidFill>
                  <a:schemeClr val="bg2"/>
                </a:solidFill>
                <a:latin typeface="Comic Sans MS" panose="030F0702030302020204" pitchFamily="66" charset="0"/>
                <a:ea typeface="Times New Roman" panose="02020603050405020304" pitchFamily="18" charset="0"/>
                <a:cs typeface="Times New Roman" panose="02020603050405020304" pitchFamily="18" charset="0"/>
              </a:rPr>
              <a:t> est.</a:t>
            </a:r>
            <a:endParaRPr lang="nl-NL" sz="1400">
              <a:solidFill>
                <a:schemeClr val="bg2"/>
              </a:solidFill>
              <a:latin typeface="Verdana" panose="020B0604030504040204" pitchFamily="34" charset="0"/>
              <a:ea typeface="Times New Roman" panose="02020603050405020304" pitchFamily="18" charset="0"/>
              <a:cs typeface="Times New Roman" panose="02020603050405020304" pitchFamily="18" charset="0"/>
            </a:endParaRPr>
          </a:p>
          <a:p>
            <a:pPr marL="539750" indent="-539750">
              <a:lnSpc>
                <a:spcPct val="150000"/>
              </a:lnSpc>
              <a:spcAft>
                <a:spcPts val="0"/>
              </a:spcAft>
              <a:tabLst>
                <a:tab pos="-897890" algn="l"/>
                <a:tab pos="-538480" algn="l"/>
                <a:tab pos="-179070" algn="l"/>
                <a:tab pos="180340" algn="l"/>
                <a:tab pos="539750" algn="l"/>
                <a:tab pos="899160" algn="l"/>
                <a:tab pos="1258570" algn="l"/>
                <a:tab pos="1617980" algn="l"/>
                <a:tab pos="1977390" algn="l"/>
                <a:tab pos="2336800" algn="l"/>
                <a:tab pos="2696210" algn="l"/>
                <a:tab pos="3055620" algn="l"/>
                <a:tab pos="3415030" algn="l"/>
                <a:tab pos="3774440" algn="l"/>
                <a:tab pos="4133850" algn="l"/>
                <a:tab pos="4493260" algn="l"/>
                <a:tab pos="4852670" algn="l"/>
                <a:tab pos="5212080" algn="l"/>
                <a:tab pos="5571490" algn="l"/>
              </a:tabLst>
            </a:pPr>
            <a:r>
              <a:rPr lang="pt-BR" sz="1400">
                <a:solidFill>
                  <a:schemeClr val="bg2"/>
                </a:solidFill>
                <a:latin typeface="Comic Sans MS" panose="030F0702030302020204" pitchFamily="66" charset="0"/>
                <a:ea typeface="Times New Roman" panose="02020603050405020304" pitchFamily="18" charset="0"/>
                <a:cs typeface="Times New Roman" panose="02020603050405020304" pitchFamily="18" charset="0"/>
              </a:rPr>
              <a:t>17.	Scribere scribendo, dicendo dicere discis.</a:t>
            </a:r>
            <a:endParaRPr lang="nl-NL" sz="1400">
              <a:solidFill>
                <a:schemeClr val="bg2"/>
              </a:solidFill>
              <a:latin typeface="Verdana" panose="020B0604030504040204" pitchFamily="34" charset="0"/>
              <a:ea typeface="Times New Roman" panose="02020603050405020304" pitchFamily="18" charset="0"/>
              <a:cs typeface="Times New Roman" panose="02020603050405020304" pitchFamily="18" charset="0"/>
            </a:endParaRPr>
          </a:p>
        </p:txBody>
      </p:sp>
      <p:sp>
        <p:nvSpPr>
          <p:cNvPr id="8" name="Rechthoek 7">
            <a:extLst>
              <a:ext uri="{FF2B5EF4-FFF2-40B4-BE49-F238E27FC236}">
                <a16:creationId xmlns:a16="http://schemas.microsoft.com/office/drawing/2014/main" id="{C8295017-4168-4E5B-B88D-A9D10569DC04}"/>
              </a:ext>
            </a:extLst>
          </p:cNvPr>
          <p:cNvSpPr/>
          <p:nvPr/>
        </p:nvSpPr>
        <p:spPr>
          <a:xfrm>
            <a:off x="4632849" y="669456"/>
            <a:ext cx="7402438" cy="5871992"/>
          </a:xfrm>
          <a:prstGeom prst="rect">
            <a:avLst/>
          </a:prstGeom>
        </p:spPr>
        <p:txBody>
          <a:bodyPr wrap="square">
            <a:spAutoFit/>
          </a:bodyPr>
          <a:lstStyle/>
          <a:p>
            <a:pPr marL="539750" indent="-539750">
              <a:lnSpc>
                <a:spcPct val="150000"/>
              </a:lnSpc>
              <a:spcAft>
                <a:spcPts val="0"/>
              </a:spcAft>
              <a:tabLst>
                <a:tab pos="-897890" algn="l"/>
                <a:tab pos="-538480" algn="l"/>
                <a:tab pos="-179070" algn="l"/>
                <a:tab pos="180340" algn="l"/>
                <a:tab pos="539750" algn="l"/>
                <a:tab pos="899160" algn="l"/>
                <a:tab pos="1258570" algn="l"/>
                <a:tab pos="1617980" algn="l"/>
                <a:tab pos="1977390" algn="l"/>
                <a:tab pos="2336800" algn="l"/>
                <a:tab pos="2696210" algn="l"/>
                <a:tab pos="3055620" algn="l"/>
                <a:tab pos="3415030" algn="l"/>
                <a:tab pos="3774440" algn="l"/>
                <a:tab pos="4133850" algn="l"/>
                <a:tab pos="4493260" algn="l"/>
                <a:tab pos="4852670" algn="l"/>
                <a:tab pos="5212080" algn="l"/>
                <a:tab pos="5571490" algn="l"/>
              </a:tabLst>
            </a:pPr>
            <a:r>
              <a:rPr lang="fr-FR" sz="1400">
                <a:solidFill>
                  <a:schemeClr val="bg2"/>
                </a:solidFill>
                <a:latin typeface="Comic Sans MS" panose="030F0702030302020204" pitchFamily="66" charset="0"/>
                <a:ea typeface="Times New Roman" panose="02020603050405020304" pitchFamily="18" charset="0"/>
                <a:cs typeface="Times New Roman" panose="02020603050405020304" pitchFamily="18" charset="0"/>
              </a:rPr>
              <a:t>18.	</a:t>
            </a:r>
            <a:r>
              <a:rPr lang="fr-FR" sz="1400" err="1">
                <a:solidFill>
                  <a:schemeClr val="bg2"/>
                </a:solidFill>
                <a:latin typeface="Comic Sans MS" panose="030F0702030302020204" pitchFamily="66" charset="0"/>
                <a:ea typeface="Times New Roman" panose="02020603050405020304" pitchFamily="18" charset="0"/>
                <a:cs typeface="Times New Roman" panose="02020603050405020304" pitchFamily="18" charset="0"/>
              </a:rPr>
              <a:t>Legendi</a:t>
            </a:r>
            <a:r>
              <a:rPr lang="fr-FR" sz="1400">
                <a:solidFill>
                  <a:schemeClr val="bg2"/>
                </a:solidFill>
                <a:latin typeface="Comic Sans MS" panose="030F0702030302020204" pitchFamily="66" charset="0"/>
                <a:ea typeface="Times New Roman" panose="02020603050405020304" pitchFamily="18" charset="0"/>
                <a:cs typeface="Times New Roman" panose="02020603050405020304" pitchFamily="18" charset="0"/>
              </a:rPr>
              <a:t> semper </a:t>
            </a:r>
            <a:r>
              <a:rPr lang="fr-FR" sz="1400" err="1">
                <a:solidFill>
                  <a:schemeClr val="bg2"/>
                </a:solidFill>
                <a:latin typeface="Comic Sans MS" panose="030F0702030302020204" pitchFamily="66" charset="0"/>
                <a:ea typeface="Times New Roman" panose="02020603050405020304" pitchFamily="18" charset="0"/>
                <a:cs typeface="Times New Roman" panose="02020603050405020304" pitchFamily="18" charset="0"/>
              </a:rPr>
              <a:t>occasio</a:t>
            </a:r>
            <a:r>
              <a:rPr lang="fr-FR" sz="1400">
                <a:solidFill>
                  <a:schemeClr val="bg2"/>
                </a:solidFill>
                <a:latin typeface="Comic Sans MS" panose="030F0702030302020204" pitchFamily="66" charset="0"/>
                <a:ea typeface="Times New Roman" panose="02020603050405020304" pitchFamily="18" charset="0"/>
                <a:cs typeface="Times New Roman" panose="02020603050405020304" pitchFamily="18" charset="0"/>
              </a:rPr>
              <a:t> est, </a:t>
            </a:r>
            <a:r>
              <a:rPr lang="fr-FR" sz="1400" err="1">
                <a:solidFill>
                  <a:schemeClr val="bg2"/>
                </a:solidFill>
                <a:latin typeface="Comic Sans MS" panose="030F0702030302020204" pitchFamily="66" charset="0"/>
                <a:ea typeface="Times New Roman" panose="02020603050405020304" pitchFamily="18" charset="0"/>
                <a:cs typeface="Times New Roman" panose="02020603050405020304" pitchFamily="18" charset="0"/>
              </a:rPr>
              <a:t>audiendi</a:t>
            </a:r>
            <a:r>
              <a:rPr lang="fr-FR" sz="1400">
                <a:solidFill>
                  <a:schemeClr val="bg2"/>
                </a:solidFill>
                <a:latin typeface="Comic Sans MS" panose="030F0702030302020204" pitchFamily="66" charset="0"/>
                <a:ea typeface="Times New Roman" panose="02020603050405020304" pitchFamily="18" charset="0"/>
                <a:cs typeface="Times New Roman" panose="02020603050405020304" pitchFamily="18" charset="0"/>
              </a:rPr>
              <a:t> non semper.</a:t>
            </a:r>
            <a:endParaRPr lang="nl-NL" sz="1400">
              <a:solidFill>
                <a:schemeClr val="bg2"/>
              </a:solidFill>
              <a:latin typeface="Verdana" panose="020B0604030504040204" pitchFamily="34" charset="0"/>
              <a:ea typeface="Times New Roman" panose="02020603050405020304" pitchFamily="18" charset="0"/>
              <a:cs typeface="Times New Roman" panose="02020603050405020304" pitchFamily="18" charset="0"/>
            </a:endParaRPr>
          </a:p>
          <a:p>
            <a:pPr marL="539750" indent="-539750">
              <a:lnSpc>
                <a:spcPct val="150000"/>
              </a:lnSpc>
              <a:spcAft>
                <a:spcPts val="0"/>
              </a:spcAft>
              <a:tabLst>
                <a:tab pos="-897890" algn="l"/>
                <a:tab pos="-538480" algn="l"/>
                <a:tab pos="-179070" algn="l"/>
                <a:tab pos="180340" algn="l"/>
                <a:tab pos="539750" algn="l"/>
                <a:tab pos="899160" algn="l"/>
                <a:tab pos="1258570" algn="l"/>
                <a:tab pos="1617980" algn="l"/>
                <a:tab pos="1977390" algn="l"/>
                <a:tab pos="2336800" algn="l"/>
                <a:tab pos="2696210" algn="l"/>
                <a:tab pos="3055620" algn="l"/>
                <a:tab pos="3415030" algn="l"/>
                <a:tab pos="3774440" algn="l"/>
                <a:tab pos="4133850" algn="l"/>
                <a:tab pos="4493260" algn="l"/>
                <a:tab pos="4852670" algn="l"/>
                <a:tab pos="5212080" algn="l"/>
                <a:tab pos="5571490" algn="l"/>
              </a:tabLst>
            </a:pPr>
            <a:r>
              <a:rPr lang="pt-BR" sz="1400">
                <a:solidFill>
                  <a:schemeClr val="bg2"/>
                </a:solidFill>
                <a:latin typeface="Comic Sans MS" panose="030F0702030302020204" pitchFamily="66" charset="0"/>
                <a:ea typeface="Times New Roman" panose="02020603050405020304" pitchFamily="18" charset="0"/>
                <a:cs typeface="Times New Roman" panose="02020603050405020304" pitchFamily="18" charset="0"/>
              </a:rPr>
              <a:t>19.	Ad suos hortandos processit legatus.</a:t>
            </a:r>
            <a:endParaRPr lang="nl-NL" sz="1400">
              <a:solidFill>
                <a:schemeClr val="bg2"/>
              </a:solidFill>
              <a:latin typeface="Verdana" panose="020B0604030504040204" pitchFamily="34" charset="0"/>
              <a:ea typeface="Times New Roman" panose="02020603050405020304" pitchFamily="18" charset="0"/>
              <a:cs typeface="Times New Roman" panose="02020603050405020304" pitchFamily="18" charset="0"/>
            </a:endParaRPr>
          </a:p>
          <a:p>
            <a:pPr marL="539750" indent="-539750">
              <a:lnSpc>
                <a:spcPct val="150000"/>
              </a:lnSpc>
              <a:spcAft>
                <a:spcPts val="0"/>
              </a:spcAft>
              <a:tabLst>
                <a:tab pos="-897890" algn="l"/>
                <a:tab pos="-538480" algn="l"/>
                <a:tab pos="-179070" algn="l"/>
                <a:tab pos="180340" algn="l"/>
                <a:tab pos="539750" algn="l"/>
                <a:tab pos="899160" algn="l"/>
                <a:tab pos="1258570" algn="l"/>
                <a:tab pos="1617980" algn="l"/>
                <a:tab pos="1977390" algn="l"/>
                <a:tab pos="2336800" algn="l"/>
                <a:tab pos="2696210" algn="l"/>
                <a:tab pos="3055620" algn="l"/>
                <a:tab pos="3415030" algn="l"/>
                <a:tab pos="3774440" algn="l"/>
                <a:tab pos="4133850" algn="l"/>
                <a:tab pos="4493260" algn="l"/>
                <a:tab pos="4852670" algn="l"/>
                <a:tab pos="5212080" algn="l"/>
                <a:tab pos="5571490" algn="l"/>
              </a:tabLst>
            </a:pPr>
            <a:r>
              <a:rPr lang="pt-BR" sz="1400">
                <a:solidFill>
                  <a:schemeClr val="bg2"/>
                </a:solidFill>
                <a:latin typeface="Comic Sans MS" panose="030F0702030302020204" pitchFamily="66" charset="0"/>
                <a:ea typeface="Times New Roman" panose="02020603050405020304" pitchFamily="18" charset="0"/>
                <a:cs typeface="Times New Roman" panose="02020603050405020304" pitchFamily="18" charset="0"/>
              </a:rPr>
              <a:t>20.	Insidiis struendis hostem perdemus.</a:t>
            </a:r>
            <a:endParaRPr lang="nl-NL" sz="1400">
              <a:solidFill>
                <a:schemeClr val="bg2"/>
              </a:solidFill>
              <a:latin typeface="Verdana" panose="020B0604030504040204" pitchFamily="34" charset="0"/>
              <a:ea typeface="Times New Roman" panose="02020603050405020304" pitchFamily="18" charset="0"/>
              <a:cs typeface="Times New Roman" panose="02020603050405020304" pitchFamily="18" charset="0"/>
            </a:endParaRPr>
          </a:p>
          <a:p>
            <a:pPr marL="539750" indent="-539750">
              <a:lnSpc>
                <a:spcPct val="150000"/>
              </a:lnSpc>
              <a:spcAft>
                <a:spcPts val="0"/>
              </a:spcAft>
              <a:tabLst>
                <a:tab pos="-897890" algn="l"/>
                <a:tab pos="-538480" algn="l"/>
                <a:tab pos="-179070" algn="l"/>
                <a:tab pos="180340" algn="l"/>
                <a:tab pos="539750" algn="l"/>
                <a:tab pos="899160" algn="l"/>
                <a:tab pos="1258570" algn="l"/>
                <a:tab pos="1617980" algn="l"/>
                <a:tab pos="1977390" algn="l"/>
                <a:tab pos="2336800" algn="l"/>
                <a:tab pos="2696210" algn="l"/>
                <a:tab pos="3055620" algn="l"/>
                <a:tab pos="3415030" algn="l"/>
                <a:tab pos="3774440" algn="l"/>
                <a:tab pos="4133850" algn="l"/>
                <a:tab pos="4493260" algn="l"/>
                <a:tab pos="4852670" algn="l"/>
                <a:tab pos="5212080" algn="l"/>
                <a:tab pos="5571490" algn="l"/>
              </a:tabLst>
            </a:pPr>
            <a:r>
              <a:rPr lang="pt-BR" sz="1400">
                <a:solidFill>
                  <a:schemeClr val="bg2"/>
                </a:solidFill>
                <a:latin typeface="Comic Sans MS" panose="030F0702030302020204" pitchFamily="66" charset="0"/>
                <a:ea typeface="Times New Roman" panose="02020603050405020304" pitchFamily="18" charset="0"/>
                <a:cs typeface="Times New Roman" panose="02020603050405020304" pitchFamily="18" charset="0"/>
              </a:rPr>
              <a:t>21.	Ad coniugem opprimendum Clytaemnestra securim prompsit.</a:t>
            </a:r>
            <a:endParaRPr lang="nl-NL" sz="1400">
              <a:solidFill>
                <a:schemeClr val="bg2"/>
              </a:solidFill>
              <a:latin typeface="Verdana" panose="020B0604030504040204" pitchFamily="34" charset="0"/>
              <a:ea typeface="Times New Roman" panose="02020603050405020304" pitchFamily="18" charset="0"/>
              <a:cs typeface="Times New Roman" panose="02020603050405020304" pitchFamily="18" charset="0"/>
            </a:endParaRPr>
          </a:p>
          <a:p>
            <a:pPr marL="539750" indent="-539750">
              <a:lnSpc>
                <a:spcPct val="150000"/>
              </a:lnSpc>
              <a:spcAft>
                <a:spcPts val="0"/>
              </a:spcAft>
              <a:tabLst>
                <a:tab pos="-897890" algn="l"/>
                <a:tab pos="-538480" algn="l"/>
                <a:tab pos="-179070" algn="l"/>
                <a:tab pos="180340" algn="l"/>
                <a:tab pos="539750" algn="l"/>
                <a:tab pos="899160" algn="l"/>
                <a:tab pos="1258570" algn="l"/>
                <a:tab pos="1617980" algn="l"/>
                <a:tab pos="1977390" algn="l"/>
                <a:tab pos="2336800" algn="l"/>
                <a:tab pos="2696210" algn="l"/>
                <a:tab pos="3055620" algn="l"/>
                <a:tab pos="3415030" algn="l"/>
                <a:tab pos="3774440" algn="l"/>
                <a:tab pos="4133850" algn="l"/>
                <a:tab pos="4493260" algn="l"/>
                <a:tab pos="4852670" algn="l"/>
                <a:tab pos="5212080" algn="l"/>
                <a:tab pos="5571490" algn="l"/>
              </a:tabLst>
            </a:pPr>
            <a:r>
              <a:rPr lang="pt-BR" sz="1400">
                <a:solidFill>
                  <a:schemeClr val="bg2"/>
                </a:solidFill>
                <a:latin typeface="Comic Sans MS" panose="030F0702030302020204" pitchFamily="66" charset="0"/>
                <a:ea typeface="Times New Roman" panose="02020603050405020304" pitchFamily="18" charset="0"/>
                <a:cs typeface="Times New Roman" panose="02020603050405020304" pitchFamily="18" charset="0"/>
              </a:rPr>
              <a:t>22.	Electra fratrem famulo cuidam auferendum curaverat.</a:t>
            </a:r>
            <a:endParaRPr lang="nl-NL" sz="1400">
              <a:solidFill>
                <a:schemeClr val="bg2"/>
              </a:solidFill>
              <a:latin typeface="Verdana" panose="020B0604030504040204" pitchFamily="34" charset="0"/>
              <a:ea typeface="Times New Roman" panose="02020603050405020304" pitchFamily="18" charset="0"/>
              <a:cs typeface="Times New Roman" panose="02020603050405020304" pitchFamily="18" charset="0"/>
            </a:endParaRPr>
          </a:p>
          <a:p>
            <a:pPr marL="539750" indent="-539750">
              <a:lnSpc>
                <a:spcPct val="150000"/>
              </a:lnSpc>
              <a:spcAft>
                <a:spcPts val="0"/>
              </a:spcAft>
              <a:tabLst>
                <a:tab pos="-897890" algn="l"/>
                <a:tab pos="-538480" algn="l"/>
                <a:tab pos="-179070" algn="l"/>
                <a:tab pos="180340" algn="l"/>
                <a:tab pos="539750" algn="l"/>
                <a:tab pos="899160" algn="l"/>
                <a:tab pos="1258570" algn="l"/>
                <a:tab pos="1617980" algn="l"/>
                <a:tab pos="1977390" algn="l"/>
                <a:tab pos="2336800" algn="l"/>
                <a:tab pos="2696210" algn="l"/>
                <a:tab pos="3055620" algn="l"/>
                <a:tab pos="3415030" algn="l"/>
                <a:tab pos="3774440" algn="l"/>
                <a:tab pos="4133850" algn="l"/>
                <a:tab pos="4493260" algn="l"/>
                <a:tab pos="4852670" algn="l"/>
                <a:tab pos="5212080" algn="l"/>
                <a:tab pos="5571490" algn="l"/>
              </a:tabLst>
            </a:pPr>
            <a:r>
              <a:rPr lang="pt-BR" sz="1400">
                <a:solidFill>
                  <a:schemeClr val="bg2"/>
                </a:solidFill>
                <a:latin typeface="Comic Sans MS" panose="030F0702030302020204" pitchFamily="66" charset="0"/>
                <a:ea typeface="Times New Roman" panose="02020603050405020304" pitchFamily="18" charset="0"/>
                <a:cs typeface="Times New Roman" panose="02020603050405020304" pitchFamily="18" charset="0"/>
              </a:rPr>
              <a:t>23.	Opus nobis faciendum datis.</a:t>
            </a:r>
            <a:endParaRPr lang="nl-NL" sz="1400">
              <a:solidFill>
                <a:schemeClr val="bg2"/>
              </a:solidFill>
              <a:latin typeface="Verdana" panose="020B0604030504040204" pitchFamily="34" charset="0"/>
              <a:ea typeface="Times New Roman" panose="02020603050405020304" pitchFamily="18" charset="0"/>
              <a:cs typeface="Times New Roman" panose="02020603050405020304" pitchFamily="18" charset="0"/>
            </a:endParaRPr>
          </a:p>
          <a:p>
            <a:pPr marL="539750" indent="-539750">
              <a:lnSpc>
                <a:spcPct val="150000"/>
              </a:lnSpc>
              <a:spcAft>
                <a:spcPts val="0"/>
              </a:spcAft>
              <a:tabLst>
                <a:tab pos="-897890" algn="l"/>
                <a:tab pos="-538480" algn="l"/>
                <a:tab pos="-179070" algn="l"/>
                <a:tab pos="180340" algn="l"/>
                <a:tab pos="539750" algn="l"/>
                <a:tab pos="899160" algn="l"/>
                <a:tab pos="1258570" algn="l"/>
                <a:tab pos="1617980" algn="l"/>
                <a:tab pos="1977390" algn="l"/>
                <a:tab pos="2336800" algn="l"/>
                <a:tab pos="2696210" algn="l"/>
                <a:tab pos="3055620" algn="l"/>
                <a:tab pos="3415030" algn="l"/>
                <a:tab pos="3774440" algn="l"/>
                <a:tab pos="4133850" algn="l"/>
                <a:tab pos="4493260" algn="l"/>
                <a:tab pos="4852670" algn="l"/>
                <a:tab pos="5212080" algn="l"/>
                <a:tab pos="5571490" algn="l"/>
              </a:tabLst>
            </a:pPr>
            <a:r>
              <a:rPr lang="pt-BR" sz="1400">
                <a:solidFill>
                  <a:schemeClr val="bg2"/>
                </a:solidFill>
                <a:latin typeface="Comic Sans MS" panose="030F0702030302020204" pitchFamily="66" charset="0"/>
                <a:ea typeface="Times New Roman" panose="02020603050405020304" pitchFamily="18" charset="0"/>
                <a:cs typeface="Times New Roman" panose="02020603050405020304" pitchFamily="18" charset="0"/>
              </a:rPr>
              <a:t>24.	Num corrumpendi gratia venisti?</a:t>
            </a:r>
            <a:endParaRPr lang="nl-NL" sz="1400">
              <a:solidFill>
                <a:schemeClr val="bg2"/>
              </a:solidFill>
              <a:latin typeface="Verdana" panose="020B0604030504040204" pitchFamily="34" charset="0"/>
              <a:ea typeface="Times New Roman" panose="02020603050405020304" pitchFamily="18" charset="0"/>
              <a:cs typeface="Times New Roman" panose="02020603050405020304" pitchFamily="18" charset="0"/>
            </a:endParaRPr>
          </a:p>
          <a:p>
            <a:pPr marL="539750" indent="-539750">
              <a:lnSpc>
                <a:spcPct val="150000"/>
              </a:lnSpc>
              <a:spcAft>
                <a:spcPts val="0"/>
              </a:spcAft>
              <a:tabLst>
                <a:tab pos="-897890" algn="l"/>
                <a:tab pos="-538480" algn="l"/>
                <a:tab pos="-179070" algn="l"/>
                <a:tab pos="180340" algn="l"/>
                <a:tab pos="539750" algn="l"/>
                <a:tab pos="899160" algn="l"/>
                <a:tab pos="1258570" algn="l"/>
                <a:tab pos="1617980" algn="l"/>
                <a:tab pos="1977390" algn="l"/>
                <a:tab pos="2336800" algn="l"/>
                <a:tab pos="2696210" algn="l"/>
                <a:tab pos="3055620" algn="l"/>
                <a:tab pos="3415030" algn="l"/>
                <a:tab pos="3774440" algn="l"/>
                <a:tab pos="4133850" algn="l"/>
                <a:tab pos="4493260" algn="l"/>
                <a:tab pos="4852670" algn="l"/>
                <a:tab pos="5212080" algn="l"/>
                <a:tab pos="5571490" algn="l"/>
              </a:tabLst>
            </a:pPr>
            <a:r>
              <a:rPr lang="fr-FR" sz="1400">
                <a:solidFill>
                  <a:schemeClr val="bg2"/>
                </a:solidFill>
                <a:latin typeface="Comic Sans MS" panose="030F0702030302020204" pitchFamily="66" charset="0"/>
                <a:ea typeface="Times New Roman" panose="02020603050405020304" pitchFamily="18" charset="0"/>
                <a:cs typeface="Times New Roman" panose="02020603050405020304" pitchFamily="18" charset="0"/>
              </a:rPr>
              <a:t>25.	</a:t>
            </a:r>
            <a:r>
              <a:rPr lang="fr-FR" sz="1400" err="1">
                <a:solidFill>
                  <a:schemeClr val="bg2"/>
                </a:solidFill>
                <a:latin typeface="Comic Sans MS" panose="030F0702030302020204" pitchFamily="66" charset="0"/>
                <a:ea typeface="Times New Roman" panose="02020603050405020304" pitchFamily="18" charset="0"/>
                <a:cs typeface="Times New Roman" panose="02020603050405020304" pitchFamily="18" charset="0"/>
              </a:rPr>
              <a:t>Orestes</a:t>
            </a:r>
            <a:r>
              <a:rPr lang="fr-FR" sz="1400">
                <a:solidFill>
                  <a:schemeClr val="bg2"/>
                </a:solidFill>
                <a:latin typeface="Comic Sans MS" panose="030F0702030302020204" pitchFamily="66" charset="0"/>
                <a:ea typeface="Times New Roman" panose="02020603050405020304" pitchFamily="18" charset="0"/>
                <a:cs typeface="Times New Roman" panose="02020603050405020304" pitchFamily="18" charset="0"/>
              </a:rPr>
              <a:t> ex Apolline </a:t>
            </a:r>
            <a:r>
              <a:rPr lang="fr-FR" sz="1400" err="1">
                <a:solidFill>
                  <a:schemeClr val="bg2"/>
                </a:solidFill>
                <a:latin typeface="Comic Sans MS" panose="030F0702030302020204" pitchFamily="66" charset="0"/>
                <a:ea typeface="Times New Roman" panose="02020603050405020304" pitchFamily="18" charset="0"/>
                <a:cs typeface="Times New Roman" panose="02020603050405020304" pitchFamily="18" charset="0"/>
              </a:rPr>
              <a:t>quaesivit</a:t>
            </a:r>
            <a:r>
              <a:rPr lang="fr-FR" sz="1400">
                <a:solidFill>
                  <a:schemeClr val="bg2"/>
                </a:solidFill>
                <a:latin typeface="Comic Sans MS" panose="030F0702030302020204" pitchFamily="66" charset="0"/>
                <a:ea typeface="Times New Roman" panose="02020603050405020304" pitchFamily="18" charset="0"/>
                <a:cs typeface="Times New Roman" panose="02020603050405020304" pitchFamily="18" charset="0"/>
              </a:rPr>
              <a:t>, quid </a:t>
            </a:r>
            <a:r>
              <a:rPr lang="fr-FR" sz="1400" err="1">
                <a:solidFill>
                  <a:schemeClr val="bg2"/>
                </a:solidFill>
                <a:latin typeface="Comic Sans MS" panose="030F0702030302020204" pitchFamily="66" charset="0"/>
                <a:ea typeface="Times New Roman" panose="02020603050405020304" pitchFamily="18" charset="0"/>
                <a:cs typeface="Times New Roman" panose="02020603050405020304" pitchFamily="18" charset="0"/>
              </a:rPr>
              <a:t>sibi</a:t>
            </a:r>
            <a:r>
              <a:rPr lang="fr-FR" sz="1400">
                <a:solidFill>
                  <a:schemeClr val="bg2"/>
                </a:solidFill>
                <a:latin typeface="Comic Sans MS" panose="030F0702030302020204" pitchFamily="66" charset="0"/>
                <a:ea typeface="Times New Roman" panose="02020603050405020304" pitchFamily="18" charset="0"/>
                <a:cs typeface="Times New Roman" panose="02020603050405020304" pitchFamily="18" charset="0"/>
              </a:rPr>
              <a:t> </a:t>
            </a:r>
            <a:r>
              <a:rPr lang="fr-FR" sz="1400" err="1">
                <a:solidFill>
                  <a:schemeClr val="bg2"/>
                </a:solidFill>
                <a:latin typeface="Comic Sans MS" panose="030F0702030302020204" pitchFamily="66" charset="0"/>
                <a:ea typeface="Times New Roman" panose="02020603050405020304" pitchFamily="18" charset="0"/>
                <a:cs typeface="Times New Roman" panose="02020603050405020304" pitchFamily="18" charset="0"/>
              </a:rPr>
              <a:t>faciendum</a:t>
            </a:r>
            <a:r>
              <a:rPr lang="fr-FR" sz="1400">
                <a:solidFill>
                  <a:schemeClr val="bg2"/>
                </a:solidFill>
                <a:latin typeface="Comic Sans MS" panose="030F0702030302020204" pitchFamily="66" charset="0"/>
                <a:ea typeface="Times New Roman" panose="02020603050405020304" pitchFamily="18" charset="0"/>
                <a:cs typeface="Times New Roman" panose="02020603050405020304" pitchFamily="18" charset="0"/>
              </a:rPr>
              <a:t> </a:t>
            </a:r>
            <a:r>
              <a:rPr lang="fr-FR" sz="1400" err="1">
                <a:solidFill>
                  <a:schemeClr val="bg2"/>
                </a:solidFill>
                <a:latin typeface="Comic Sans MS" panose="030F0702030302020204" pitchFamily="66" charset="0"/>
                <a:ea typeface="Times New Roman" panose="02020603050405020304" pitchFamily="18" charset="0"/>
                <a:cs typeface="Times New Roman" panose="02020603050405020304" pitchFamily="18" charset="0"/>
              </a:rPr>
              <a:t>esset</a:t>
            </a:r>
            <a:r>
              <a:rPr lang="fr-FR" sz="1400">
                <a:solidFill>
                  <a:schemeClr val="bg2"/>
                </a:solidFill>
                <a:latin typeface="Comic Sans MS" panose="030F0702030302020204" pitchFamily="66" charset="0"/>
                <a:ea typeface="Times New Roman" panose="02020603050405020304" pitchFamily="18" charset="0"/>
                <a:cs typeface="Times New Roman" panose="02020603050405020304" pitchFamily="18" charset="0"/>
              </a:rPr>
              <a:t>, ut Furias </a:t>
            </a:r>
            <a:r>
              <a:rPr lang="fr-FR" sz="1400" err="1">
                <a:solidFill>
                  <a:schemeClr val="bg2"/>
                </a:solidFill>
                <a:latin typeface="Comic Sans MS" panose="030F0702030302020204" pitchFamily="66" charset="0"/>
                <a:ea typeface="Times New Roman" panose="02020603050405020304" pitchFamily="18" charset="0"/>
                <a:cs typeface="Times New Roman" panose="02020603050405020304" pitchFamily="18" charset="0"/>
              </a:rPr>
              <a:t>depelleret</a:t>
            </a:r>
            <a:r>
              <a:rPr lang="fr-FR" sz="1400">
                <a:solidFill>
                  <a:schemeClr val="bg2"/>
                </a:solidFill>
                <a:latin typeface="Comic Sans MS" panose="030F0702030302020204" pitchFamily="66" charset="0"/>
                <a:ea typeface="Times New Roman" panose="02020603050405020304" pitchFamily="18" charset="0"/>
                <a:cs typeface="Times New Roman" panose="02020603050405020304" pitchFamily="18" charset="0"/>
              </a:rPr>
              <a:t>.</a:t>
            </a:r>
            <a:endParaRPr lang="nl-NL" sz="1400">
              <a:solidFill>
                <a:schemeClr val="bg2"/>
              </a:solidFill>
              <a:latin typeface="Verdana" panose="020B0604030504040204" pitchFamily="34" charset="0"/>
              <a:ea typeface="Times New Roman" panose="02020603050405020304" pitchFamily="18" charset="0"/>
              <a:cs typeface="Times New Roman" panose="02020603050405020304" pitchFamily="18" charset="0"/>
            </a:endParaRPr>
          </a:p>
          <a:p>
            <a:pPr marL="539750" indent="-539750">
              <a:lnSpc>
                <a:spcPct val="150000"/>
              </a:lnSpc>
              <a:spcAft>
                <a:spcPts val="0"/>
              </a:spcAft>
              <a:tabLst>
                <a:tab pos="-897890" algn="l"/>
                <a:tab pos="-538480" algn="l"/>
                <a:tab pos="-179070" algn="l"/>
                <a:tab pos="180340" algn="l"/>
                <a:tab pos="539750" algn="l"/>
                <a:tab pos="899160" algn="l"/>
                <a:tab pos="1258570" algn="l"/>
                <a:tab pos="1617980" algn="l"/>
                <a:tab pos="1977390" algn="l"/>
                <a:tab pos="2336800" algn="l"/>
                <a:tab pos="2696210" algn="l"/>
                <a:tab pos="3055620" algn="l"/>
                <a:tab pos="3415030" algn="l"/>
                <a:tab pos="3774440" algn="l"/>
                <a:tab pos="4133850" algn="l"/>
                <a:tab pos="4493260" algn="l"/>
                <a:tab pos="4852670" algn="l"/>
                <a:tab pos="5212080" algn="l"/>
                <a:tab pos="5571490" algn="l"/>
              </a:tabLst>
            </a:pPr>
            <a:r>
              <a:rPr lang="fr-FR" sz="1400">
                <a:solidFill>
                  <a:schemeClr val="bg2"/>
                </a:solidFill>
                <a:latin typeface="Comic Sans MS" panose="030F0702030302020204" pitchFamily="66" charset="0"/>
                <a:ea typeface="Times New Roman" panose="02020603050405020304" pitchFamily="18" charset="0"/>
                <a:cs typeface="Times New Roman" panose="02020603050405020304" pitchFamily="18" charset="0"/>
              </a:rPr>
              <a:t>26.	</a:t>
            </a:r>
            <a:r>
              <a:rPr lang="fr-FR" sz="1400" err="1">
                <a:solidFill>
                  <a:schemeClr val="bg2"/>
                </a:solidFill>
                <a:latin typeface="Comic Sans MS" panose="030F0702030302020204" pitchFamily="66" charset="0"/>
                <a:ea typeface="Times New Roman" panose="02020603050405020304" pitchFamily="18" charset="0"/>
                <a:cs typeface="Times New Roman" panose="02020603050405020304" pitchFamily="18" charset="0"/>
              </a:rPr>
              <a:t>Scelera</a:t>
            </a:r>
            <a:r>
              <a:rPr lang="fr-FR" sz="1400">
                <a:solidFill>
                  <a:schemeClr val="bg2"/>
                </a:solidFill>
                <a:latin typeface="Comic Sans MS" panose="030F0702030302020204" pitchFamily="66" charset="0"/>
                <a:ea typeface="Times New Roman" panose="02020603050405020304" pitchFamily="18" charset="0"/>
                <a:cs typeface="Times New Roman" panose="02020603050405020304" pitchFamily="18" charset="0"/>
              </a:rPr>
              <a:t> </a:t>
            </a:r>
            <a:r>
              <a:rPr lang="fr-FR" sz="1400" err="1">
                <a:solidFill>
                  <a:schemeClr val="bg2"/>
                </a:solidFill>
                <a:latin typeface="Comic Sans MS" panose="030F0702030302020204" pitchFamily="66" charset="0"/>
                <a:ea typeface="Times New Roman" panose="02020603050405020304" pitchFamily="18" charset="0"/>
                <a:cs typeface="Times New Roman" panose="02020603050405020304" pitchFamily="18" charset="0"/>
              </a:rPr>
              <a:t>vobis</a:t>
            </a:r>
            <a:r>
              <a:rPr lang="fr-FR" sz="1400">
                <a:solidFill>
                  <a:schemeClr val="bg2"/>
                </a:solidFill>
                <a:latin typeface="Comic Sans MS" panose="030F0702030302020204" pitchFamily="66" charset="0"/>
                <a:ea typeface="Times New Roman" panose="02020603050405020304" pitchFamily="18" charset="0"/>
                <a:cs typeface="Times New Roman" panose="02020603050405020304" pitchFamily="18" charset="0"/>
              </a:rPr>
              <a:t> </a:t>
            </a:r>
            <a:r>
              <a:rPr lang="fr-FR" sz="1400" err="1">
                <a:solidFill>
                  <a:schemeClr val="bg2"/>
                </a:solidFill>
                <a:latin typeface="Comic Sans MS" panose="030F0702030302020204" pitchFamily="66" charset="0"/>
                <a:ea typeface="Times New Roman" panose="02020603050405020304" pitchFamily="18" charset="0"/>
                <a:cs typeface="Times New Roman" panose="02020603050405020304" pitchFamily="18" charset="0"/>
              </a:rPr>
              <a:t>committenda</a:t>
            </a:r>
            <a:r>
              <a:rPr lang="fr-FR" sz="1400">
                <a:solidFill>
                  <a:schemeClr val="bg2"/>
                </a:solidFill>
                <a:latin typeface="Comic Sans MS" panose="030F0702030302020204" pitchFamily="66" charset="0"/>
                <a:ea typeface="Times New Roman" panose="02020603050405020304" pitchFamily="18" charset="0"/>
                <a:cs typeface="Times New Roman" panose="02020603050405020304" pitchFamily="18" charset="0"/>
              </a:rPr>
              <a:t> non </a:t>
            </a:r>
            <a:r>
              <a:rPr lang="fr-FR" sz="1400" err="1">
                <a:solidFill>
                  <a:schemeClr val="bg2"/>
                </a:solidFill>
                <a:latin typeface="Comic Sans MS" panose="030F0702030302020204" pitchFamily="66" charset="0"/>
                <a:ea typeface="Times New Roman" panose="02020603050405020304" pitchFamily="18" charset="0"/>
                <a:cs typeface="Times New Roman" panose="02020603050405020304" pitchFamily="18" charset="0"/>
              </a:rPr>
              <a:t>sunt</a:t>
            </a:r>
            <a:r>
              <a:rPr lang="fr-FR" sz="1400">
                <a:solidFill>
                  <a:schemeClr val="bg2"/>
                </a:solidFill>
                <a:latin typeface="Comic Sans MS" panose="030F0702030302020204" pitchFamily="66" charset="0"/>
                <a:ea typeface="Times New Roman" panose="02020603050405020304" pitchFamily="18" charset="0"/>
                <a:cs typeface="Times New Roman" panose="02020603050405020304" pitchFamily="18" charset="0"/>
              </a:rPr>
              <a:t>.</a:t>
            </a:r>
            <a:endParaRPr lang="nl-NL" sz="1400">
              <a:solidFill>
                <a:schemeClr val="bg2"/>
              </a:solidFill>
              <a:latin typeface="Verdana" panose="020B0604030504040204" pitchFamily="34" charset="0"/>
              <a:ea typeface="Times New Roman" panose="02020603050405020304" pitchFamily="18" charset="0"/>
              <a:cs typeface="Times New Roman" panose="02020603050405020304" pitchFamily="18" charset="0"/>
            </a:endParaRPr>
          </a:p>
          <a:p>
            <a:pPr marL="539750" indent="-539750">
              <a:lnSpc>
                <a:spcPct val="150000"/>
              </a:lnSpc>
              <a:spcAft>
                <a:spcPts val="0"/>
              </a:spcAft>
              <a:tabLst>
                <a:tab pos="-897890" algn="l"/>
                <a:tab pos="-538480" algn="l"/>
                <a:tab pos="-179070" algn="l"/>
                <a:tab pos="180340" algn="l"/>
                <a:tab pos="539750" algn="l"/>
                <a:tab pos="899160" algn="l"/>
                <a:tab pos="1258570" algn="l"/>
                <a:tab pos="1617980" algn="l"/>
                <a:tab pos="1977390" algn="l"/>
                <a:tab pos="2336800" algn="l"/>
                <a:tab pos="2696210" algn="l"/>
                <a:tab pos="3055620" algn="l"/>
                <a:tab pos="3415030" algn="l"/>
                <a:tab pos="3774440" algn="l"/>
                <a:tab pos="4133850" algn="l"/>
                <a:tab pos="4493260" algn="l"/>
                <a:tab pos="4852670" algn="l"/>
                <a:tab pos="5212080" algn="l"/>
                <a:tab pos="5571490" algn="l"/>
              </a:tabLst>
            </a:pPr>
            <a:r>
              <a:rPr lang="pt-BR" sz="1400">
                <a:solidFill>
                  <a:schemeClr val="bg2"/>
                </a:solidFill>
                <a:latin typeface="Comic Sans MS" panose="030F0702030302020204" pitchFamily="66" charset="0"/>
                <a:ea typeface="Times New Roman" panose="02020603050405020304" pitchFamily="18" charset="0"/>
                <a:cs typeface="Times New Roman" panose="02020603050405020304" pitchFamily="18" charset="0"/>
              </a:rPr>
              <a:t>27.	Nihil faciendo nihil consequeris.</a:t>
            </a:r>
            <a:endParaRPr lang="nl-NL" sz="1400">
              <a:solidFill>
                <a:schemeClr val="bg2"/>
              </a:solidFill>
              <a:latin typeface="Verdana" panose="020B0604030504040204" pitchFamily="34" charset="0"/>
              <a:ea typeface="Times New Roman" panose="02020603050405020304" pitchFamily="18" charset="0"/>
              <a:cs typeface="Times New Roman" panose="02020603050405020304" pitchFamily="18" charset="0"/>
            </a:endParaRPr>
          </a:p>
          <a:p>
            <a:pPr marL="539750" indent="-539750">
              <a:lnSpc>
                <a:spcPct val="150000"/>
              </a:lnSpc>
              <a:spcAft>
                <a:spcPts val="0"/>
              </a:spcAft>
              <a:tabLst>
                <a:tab pos="-897890" algn="l"/>
                <a:tab pos="-538480" algn="l"/>
                <a:tab pos="-179070" algn="l"/>
                <a:tab pos="180340" algn="l"/>
                <a:tab pos="539750" algn="l"/>
                <a:tab pos="899160" algn="l"/>
                <a:tab pos="1258570" algn="l"/>
                <a:tab pos="1617980" algn="l"/>
                <a:tab pos="1977390" algn="l"/>
                <a:tab pos="2336800" algn="l"/>
                <a:tab pos="2696210" algn="l"/>
                <a:tab pos="3055620" algn="l"/>
                <a:tab pos="3415030" algn="l"/>
                <a:tab pos="3774440" algn="l"/>
                <a:tab pos="4133850" algn="l"/>
                <a:tab pos="4493260" algn="l"/>
                <a:tab pos="4852670" algn="l"/>
                <a:tab pos="5212080" algn="l"/>
                <a:tab pos="5571490" algn="l"/>
              </a:tabLst>
            </a:pPr>
            <a:r>
              <a:rPr lang="pt-BR" sz="1400">
                <a:solidFill>
                  <a:schemeClr val="bg2"/>
                </a:solidFill>
                <a:latin typeface="Comic Sans MS" panose="030F0702030302020204" pitchFamily="66" charset="0"/>
                <a:ea typeface="Times New Roman" panose="02020603050405020304" pitchFamily="18" charset="0"/>
                <a:cs typeface="Times New Roman" panose="02020603050405020304" pitchFamily="18" charset="0"/>
              </a:rPr>
              <a:t>28.	Servi regis ambos iuvenes sacerdoti sacrificandos obtulerunt.</a:t>
            </a:r>
            <a:endParaRPr lang="nl-NL" sz="1400">
              <a:solidFill>
                <a:schemeClr val="bg2"/>
              </a:solidFill>
              <a:latin typeface="Verdana" panose="020B0604030504040204" pitchFamily="34" charset="0"/>
              <a:ea typeface="Times New Roman" panose="02020603050405020304" pitchFamily="18" charset="0"/>
              <a:cs typeface="Times New Roman" panose="02020603050405020304" pitchFamily="18" charset="0"/>
            </a:endParaRPr>
          </a:p>
          <a:p>
            <a:pPr marL="539750" indent="-539750">
              <a:lnSpc>
                <a:spcPct val="150000"/>
              </a:lnSpc>
              <a:spcAft>
                <a:spcPts val="0"/>
              </a:spcAft>
              <a:tabLst>
                <a:tab pos="-897890" algn="l"/>
                <a:tab pos="-538480" algn="l"/>
                <a:tab pos="-179070" algn="l"/>
                <a:tab pos="180340" algn="l"/>
                <a:tab pos="539750" algn="l"/>
                <a:tab pos="899160" algn="l"/>
                <a:tab pos="1258570" algn="l"/>
                <a:tab pos="1617980" algn="l"/>
                <a:tab pos="1977390" algn="l"/>
                <a:tab pos="2336800" algn="l"/>
                <a:tab pos="2696210" algn="l"/>
                <a:tab pos="3055620" algn="l"/>
                <a:tab pos="3415030" algn="l"/>
                <a:tab pos="3774440" algn="l"/>
                <a:tab pos="4133850" algn="l"/>
                <a:tab pos="4493260" algn="l"/>
                <a:tab pos="4852670" algn="l"/>
                <a:tab pos="5212080" algn="l"/>
                <a:tab pos="5571490" algn="l"/>
              </a:tabLst>
            </a:pPr>
            <a:r>
              <a:rPr lang="pt-BR" sz="1400">
                <a:solidFill>
                  <a:schemeClr val="bg2"/>
                </a:solidFill>
                <a:latin typeface="Comic Sans MS" panose="030F0702030302020204" pitchFamily="66" charset="0"/>
                <a:ea typeface="Times New Roman" panose="02020603050405020304" pitchFamily="18" charset="0"/>
                <a:cs typeface="Times New Roman" panose="02020603050405020304" pitchFamily="18" charset="0"/>
              </a:rPr>
              <a:t>29.	Fabula vix erat credenda.</a:t>
            </a:r>
            <a:endParaRPr lang="nl-NL" sz="1400">
              <a:solidFill>
                <a:schemeClr val="bg2"/>
              </a:solidFill>
              <a:latin typeface="Verdana" panose="020B0604030504040204" pitchFamily="34" charset="0"/>
              <a:ea typeface="Times New Roman" panose="02020603050405020304" pitchFamily="18" charset="0"/>
              <a:cs typeface="Times New Roman" panose="02020603050405020304" pitchFamily="18" charset="0"/>
            </a:endParaRPr>
          </a:p>
          <a:p>
            <a:pPr marL="539750" indent="-539750">
              <a:lnSpc>
                <a:spcPct val="150000"/>
              </a:lnSpc>
              <a:spcAft>
                <a:spcPts val="0"/>
              </a:spcAft>
              <a:tabLst>
                <a:tab pos="-897890" algn="l"/>
                <a:tab pos="-538480" algn="l"/>
                <a:tab pos="-179070" algn="l"/>
                <a:tab pos="180340" algn="l"/>
                <a:tab pos="539750" algn="l"/>
                <a:tab pos="899160" algn="l"/>
                <a:tab pos="1258570" algn="l"/>
                <a:tab pos="1617980" algn="l"/>
                <a:tab pos="1977390" algn="l"/>
                <a:tab pos="2336800" algn="l"/>
                <a:tab pos="2696210" algn="l"/>
                <a:tab pos="3055620" algn="l"/>
                <a:tab pos="3415030" algn="l"/>
                <a:tab pos="3774440" algn="l"/>
                <a:tab pos="4133850" algn="l"/>
                <a:tab pos="4493260" algn="l"/>
                <a:tab pos="4852670" algn="l"/>
                <a:tab pos="5212080" algn="l"/>
                <a:tab pos="5571490" algn="l"/>
              </a:tabLst>
            </a:pPr>
            <a:r>
              <a:rPr lang="pt-BR" sz="1400">
                <a:solidFill>
                  <a:schemeClr val="bg2"/>
                </a:solidFill>
                <a:latin typeface="Comic Sans MS" panose="030F0702030302020204" pitchFamily="66" charset="0"/>
                <a:ea typeface="Times New Roman" panose="02020603050405020304" pitchFamily="18" charset="0"/>
                <a:cs typeface="Times New Roman" panose="02020603050405020304" pitchFamily="18" charset="0"/>
              </a:rPr>
              <a:t>30.	Post caedem commissam portas aperiendas curavit; deinde domo processit ad caedem civibus nuntiandam.</a:t>
            </a:r>
            <a:endParaRPr lang="nl-NL" sz="1400">
              <a:solidFill>
                <a:schemeClr val="bg2"/>
              </a:solidFill>
              <a:latin typeface="Verdana" panose="020B0604030504040204" pitchFamily="34" charset="0"/>
              <a:ea typeface="Times New Roman" panose="02020603050405020304" pitchFamily="18" charset="0"/>
              <a:cs typeface="Times New Roman" panose="02020603050405020304" pitchFamily="18" charset="0"/>
            </a:endParaRPr>
          </a:p>
          <a:p>
            <a:pPr marL="539750" indent="-539750">
              <a:lnSpc>
                <a:spcPct val="150000"/>
              </a:lnSpc>
              <a:spcAft>
                <a:spcPts val="0"/>
              </a:spcAft>
              <a:tabLst>
                <a:tab pos="-897890" algn="l"/>
                <a:tab pos="-538480" algn="l"/>
                <a:tab pos="-179070" algn="l"/>
                <a:tab pos="180340" algn="l"/>
                <a:tab pos="539750" algn="l"/>
                <a:tab pos="899160" algn="l"/>
                <a:tab pos="1258570" algn="l"/>
                <a:tab pos="1617980" algn="l"/>
                <a:tab pos="1977390" algn="l"/>
                <a:tab pos="2336800" algn="l"/>
                <a:tab pos="2696210" algn="l"/>
                <a:tab pos="3055620" algn="l"/>
                <a:tab pos="3415030" algn="l"/>
                <a:tab pos="3774440" algn="l"/>
                <a:tab pos="4133850" algn="l"/>
                <a:tab pos="4493260" algn="l"/>
                <a:tab pos="4852670" algn="l"/>
                <a:tab pos="5212080" algn="l"/>
                <a:tab pos="5571490" algn="l"/>
              </a:tabLst>
            </a:pPr>
            <a:r>
              <a:rPr lang="pt-BR" sz="1400">
                <a:solidFill>
                  <a:schemeClr val="bg2"/>
                </a:solidFill>
                <a:latin typeface="Comic Sans MS" panose="030F0702030302020204" pitchFamily="66" charset="0"/>
                <a:ea typeface="Times New Roman" panose="02020603050405020304" pitchFamily="18" charset="0"/>
                <a:cs typeface="Times New Roman" panose="02020603050405020304" pitchFamily="18" charset="0"/>
              </a:rPr>
              <a:t>31.	Ad filiam redimendam Chryses pretium maximum obtulit.</a:t>
            </a:r>
            <a:endParaRPr lang="nl-NL" sz="1400">
              <a:solidFill>
                <a:schemeClr val="bg2"/>
              </a:solidFill>
              <a:latin typeface="Verdana" panose="020B0604030504040204" pitchFamily="34" charset="0"/>
              <a:ea typeface="Times New Roman" panose="02020603050405020304" pitchFamily="18" charset="0"/>
              <a:cs typeface="Times New Roman" panose="02020603050405020304" pitchFamily="18" charset="0"/>
            </a:endParaRPr>
          </a:p>
          <a:p>
            <a:pPr marL="539750" indent="-539750">
              <a:lnSpc>
                <a:spcPct val="150000"/>
              </a:lnSpc>
              <a:spcAft>
                <a:spcPts val="0"/>
              </a:spcAft>
              <a:tabLst>
                <a:tab pos="-897890" algn="l"/>
                <a:tab pos="-538480" algn="l"/>
                <a:tab pos="-179070" algn="l"/>
                <a:tab pos="180340" algn="l"/>
                <a:tab pos="539750" algn="l"/>
                <a:tab pos="899160" algn="l"/>
                <a:tab pos="1258570" algn="l"/>
                <a:tab pos="1617980" algn="l"/>
                <a:tab pos="1977390" algn="l"/>
                <a:tab pos="2336800" algn="l"/>
                <a:tab pos="2696210" algn="l"/>
                <a:tab pos="3055620" algn="l"/>
                <a:tab pos="3415030" algn="l"/>
                <a:tab pos="3774440" algn="l"/>
                <a:tab pos="4133850" algn="l"/>
                <a:tab pos="4493260" algn="l"/>
                <a:tab pos="4852670" algn="l"/>
                <a:tab pos="5212080" algn="l"/>
                <a:tab pos="5571490" algn="l"/>
              </a:tabLst>
            </a:pPr>
            <a:r>
              <a:rPr lang="pt-BR" sz="1400">
                <a:solidFill>
                  <a:schemeClr val="bg2"/>
                </a:solidFill>
                <a:latin typeface="Comic Sans MS" panose="030F0702030302020204" pitchFamily="66" charset="0"/>
                <a:ea typeface="Times New Roman" panose="02020603050405020304" pitchFamily="18" charset="0"/>
                <a:cs typeface="Times New Roman" panose="02020603050405020304" pitchFamily="18" charset="0"/>
              </a:rPr>
              <a:t>32.	Cassandrae fatum scienti tamen domus invisa intranda erat.</a:t>
            </a:r>
            <a:endParaRPr lang="nl-NL" sz="1400">
              <a:solidFill>
                <a:schemeClr val="bg2"/>
              </a:solidFill>
              <a:latin typeface="Verdana" panose="020B0604030504040204" pitchFamily="34" charset="0"/>
              <a:ea typeface="Times New Roman" panose="02020603050405020304" pitchFamily="18" charset="0"/>
              <a:cs typeface="Times New Roman" panose="02020603050405020304" pitchFamily="18" charset="0"/>
            </a:endParaRPr>
          </a:p>
          <a:p>
            <a:pPr marL="539750" indent="-539750">
              <a:lnSpc>
                <a:spcPct val="150000"/>
              </a:lnSpc>
              <a:spcAft>
                <a:spcPts val="0"/>
              </a:spcAft>
              <a:tabLst>
                <a:tab pos="-897890" algn="l"/>
                <a:tab pos="-538480" algn="l"/>
                <a:tab pos="-179070" algn="l"/>
                <a:tab pos="180340" algn="l"/>
                <a:tab pos="539750" algn="l"/>
                <a:tab pos="899160" algn="l"/>
                <a:tab pos="1258570" algn="l"/>
                <a:tab pos="1617980" algn="l"/>
                <a:tab pos="1977390" algn="l"/>
                <a:tab pos="2336800" algn="l"/>
                <a:tab pos="2696210" algn="l"/>
                <a:tab pos="3055620" algn="l"/>
                <a:tab pos="3415030" algn="l"/>
                <a:tab pos="3774440" algn="l"/>
                <a:tab pos="4133850" algn="l"/>
                <a:tab pos="4493260" algn="l"/>
                <a:tab pos="4852670" algn="l"/>
                <a:tab pos="5212080" algn="l"/>
                <a:tab pos="5571490" algn="l"/>
              </a:tabLst>
            </a:pPr>
            <a:r>
              <a:rPr lang="pt-BR" sz="1400">
                <a:solidFill>
                  <a:schemeClr val="bg2"/>
                </a:solidFill>
                <a:latin typeface="Comic Sans MS" panose="030F0702030302020204" pitchFamily="66" charset="0"/>
                <a:ea typeface="Times New Roman" panose="02020603050405020304" pitchFamily="18" charset="0"/>
                <a:cs typeface="Times New Roman" panose="02020603050405020304" pitchFamily="18" charset="0"/>
              </a:rPr>
              <a:t>33.	Electra putavit neminem iam relinqui ad patrem vindicandum.</a:t>
            </a:r>
            <a:endParaRPr lang="nl-NL" sz="1400">
              <a:solidFill>
                <a:schemeClr val="bg2"/>
              </a:solidFill>
              <a:latin typeface="Verdana" panose="020B0604030504040204" pitchFamily="34" charset="0"/>
              <a:ea typeface="Times New Roman" panose="02020603050405020304" pitchFamily="18" charset="0"/>
              <a:cs typeface="Times New Roman" panose="02020603050405020304" pitchFamily="18" charset="0"/>
            </a:endParaRPr>
          </a:p>
          <a:p>
            <a:pPr marL="539750" indent="-539750">
              <a:lnSpc>
                <a:spcPct val="150000"/>
              </a:lnSpc>
              <a:spcAft>
                <a:spcPts val="0"/>
              </a:spcAft>
              <a:tabLst>
                <a:tab pos="-897890" algn="l"/>
                <a:tab pos="-538480" algn="l"/>
                <a:tab pos="-179070" algn="l"/>
                <a:tab pos="180340" algn="l"/>
                <a:tab pos="539750" algn="l"/>
                <a:tab pos="899160" algn="l"/>
                <a:tab pos="1258570" algn="l"/>
                <a:tab pos="1617980" algn="l"/>
                <a:tab pos="1977390" algn="l"/>
                <a:tab pos="2336800" algn="l"/>
                <a:tab pos="2696210" algn="l"/>
                <a:tab pos="3055620" algn="l"/>
                <a:tab pos="3415030" algn="l"/>
                <a:tab pos="3774440" algn="l"/>
                <a:tab pos="4133850" algn="l"/>
                <a:tab pos="4493260" algn="l"/>
                <a:tab pos="4852670" algn="l"/>
                <a:tab pos="5212080" algn="l"/>
                <a:tab pos="5571490" algn="l"/>
              </a:tabLst>
            </a:pPr>
            <a:r>
              <a:rPr lang="pt-BR" sz="1400">
                <a:solidFill>
                  <a:schemeClr val="bg2"/>
                </a:solidFill>
                <a:latin typeface="Comic Sans MS" panose="030F0702030302020204" pitchFamily="66" charset="0"/>
                <a:ea typeface="Times New Roman" panose="02020603050405020304" pitchFamily="18" charset="0"/>
                <a:cs typeface="Times New Roman" panose="02020603050405020304" pitchFamily="18" charset="0"/>
              </a:rPr>
              <a:t>34.	Mox tibi audacia tua lugenda erit.</a:t>
            </a:r>
            <a:endParaRPr lang="nl-NL" sz="1400">
              <a:solidFill>
                <a:schemeClr val="bg2"/>
              </a:solidFill>
              <a:latin typeface="Verdana" panose="020B060403050404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015121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001236"/>
        </a:solidFill>
        <a:effectLst/>
      </p:bgPr>
    </p:bg>
    <p:spTree>
      <p:nvGrpSpPr>
        <p:cNvPr id="1" name=""/>
        <p:cNvGrpSpPr/>
        <p:nvPr/>
      </p:nvGrpSpPr>
      <p:grpSpPr>
        <a:xfrm>
          <a:off x="0" y="0"/>
          <a:ext cx="0" cy="0"/>
          <a:chOff x="0" y="0"/>
          <a:chExt cx="0" cy="0"/>
        </a:xfrm>
      </p:grpSpPr>
      <p:sp>
        <p:nvSpPr>
          <p:cNvPr id="4" name="Tijdelijke aanduiding voor voettekst 3">
            <a:extLst>
              <a:ext uri="{FF2B5EF4-FFF2-40B4-BE49-F238E27FC236}">
                <a16:creationId xmlns:a16="http://schemas.microsoft.com/office/drawing/2014/main" id="{0D9BFB9D-72E7-4E83-BF5C-CEFEB9E0A46E}"/>
              </a:ext>
            </a:extLst>
          </p:cNvPr>
          <p:cNvSpPr>
            <a:spLocks noGrp="1"/>
          </p:cNvSpPr>
          <p:nvPr>
            <p:ph type="ftr" sz="quarter" idx="11"/>
          </p:nvPr>
        </p:nvSpPr>
        <p:spPr>
          <a:xfrm>
            <a:off x="4038600" y="6563374"/>
            <a:ext cx="4114800" cy="365125"/>
          </a:xfrm>
        </p:spPr>
        <p:txBody>
          <a:bodyPr/>
          <a:lstStyle/>
          <a:p>
            <a:r>
              <a:rPr lang="nl-NL" sz="900">
                <a:solidFill>
                  <a:schemeClr val="bg1">
                    <a:lumMod val="50000"/>
                  </a:schemeClr>
                </a:solidFill>
              </a:rPr>
              <a:t>M. de Hoon - JDW - 2021</a:t>
            </a:r>
          </a:p>
        </p:txBody>
      </p:sp>
      <p:sp>
        <p:nvSpPr>
          <p:cNvPr id="5" name="Tijdelijke aanduiding voor dianummer 4">
            <a:extLst>
              <a:ext uri="{FF2B5EF4-FFF2-40B4-BE49-F238E27FC236}">
                <a16:creationId xmlns:a16="http://schemas.microsoft.com/office/drawing/2014/main" id="{6C74A2A9-EB8F-408D-83AD-A6FCBA9CD47B}"/>
              </a:ext>
            </a:extLst>
          </p:cNvPr>
          <p:cNvSpPr>
            <a:spLocks noGrp="1"/>
          </p:cNvSpPr>
          <p:nvPr>
            <p:ph type="sldNum" sz="quarter" idx="12"/>
          </p:nvPr>
        </p:nvSpPr>
        <p:spPr>
          <a:xfrm>
            <a:off x="11430001" y="6502998"/>
            <a:ext cx="605286" cy="365125"/>
          </a:xfrm>
        </p:spPr>
        <p:txBody>
          <a:bodyPr/>
          <a:lstStyle/>
          <a:p>
            <a:fld id="{D70692FC-D4EA-49C2-9AD0-22E77003FC0B}" type="slidenum">
              <a:rPr lang="nl-NL" sz="1400" b="1" smtClean="0">
                <a:solidFill>
                  <a:srgbClr val="00B0F0"/>
                </a:solidFill>
              </a:rPr>
              <a:t>13</a:t>
            </a:fld>
            <a:endParaRPr lang="nl-NL" sz="1400" b="1">
              <a:solidFill>
                <a:srgbClr val="00B0F0"/>
              </a:solidFill>
            </a:endParaRPr>
          </a:p>
        </p:txBody>
      </p:sp>
      <p:sp>
        <p:nvSpPr>
          <p:cNvPr id="6" name="Tekstvak 5">
            <a:extLst>
              <a:ext uri="{FF2B5EF4-FFF2-40B4-BE49-F238E27FC236}">
                <a16:creationId xmlns:a16="http://schemas.microsoft.com/office/drawing/2014/main" id="{C49D4E43-ABB4-4A1C-9180-4320C4B6D94F}"/>
              </a:ext>
            </a:extLst>
          </p:cNvPr>
          <p:cNvSpPr txBox="1"/>
          <p:nvPr/>
        </p:nvSpPr>
        <p:spPr>
          <a:xfrm>
            <a:off x="152568" y="142256"/>
            <a:ext cx="11700000" cy="589072"/>
          </a:xfrm>
          <a:prstGeom prst="rect">
            <a:avLst/>
          </a:prstGeom>
          <a:noFill/>
        </p:spPr>
        <p:txBody>
          <a:bodyPr wrap="square" rtlCol="0">
            <a:spAutoFit/>
          </a:bodyPr>
          <a:lstStyle/>
          <a:p>
            <a:pPr>
              <a:lnSpc>
                <a:spcPct val="150000"/>
              </a:lnSpc>
              <a:spcBef>
                <a:spcPts val="1200"/>
              </a:spcBef>
            </a:pPr>
            <a:r>
              <a:rPr lang="nl-NL" sz="2400">
                <a:solidFill>
                  <a:schemeClr val="accent4">
                    <a:lumMod val="20000"/>
                    <a:lumOff val="80000"/>
                  </a:schemeClr>
                </a:solidFill>
              </a:rPr>
              <a:t>Grammatica: ablativus absolutus</a:t>
            </a:r>
          </a:p>
        </p:txBody>
      </p:sp>
      <p:pic>
        <p:nvPicPr>
          <p:cNvPr id="7" name="Afbeelding 6">
            <a:extLst>
              <a:ext uri="{FF2B5EF4-FFF2-40B4-BE49-F238E27FC236}">
                <a16:creationId xmlns:a16="http://schemas.microsoft.com/office/drawing/2014/main" id="{30591D46-53A7-4BE9-9E75-543AB4F993C0}"/>
              </a:ext>
            </a:extLst>
          </p:cNvPr>
          <p:cNvPicPr>
            <a:picLocks noChangeAspect="1"/>
          </p:cNvPicPr>
          <p:nvPr/>
        </p:nvPicPr>
        <p:blipFill>
          <a:blip r:embed="rId2"/>
          <a:stretch>
            <a:fillRect/>
          </a:stretch>
        </p:blipFill>
        <p:spPr>
          <a:xfrm>
            <a:off x="217739" y="778311"/>
            <a:ext cx="9264589" cy="5724687"/>
          </a:xfrm>
          <a:prstGeom prst="rect">
            <a:avLst/>
          </a:prstGeom>
        </p:spPr>
      </p:pic>
      <p:pic>
        <p:nvPicPr>
          <p:cNvPr id="8" name="Afbeelding 7">
            <a:hlinkClick r:id="rId3" action="ppaction://hlinksldjump"/>
            <a:extLst>
              <a:ext uri="{FF2B5EF4-FFF2-40B4-BE49-F238E27FC236}">
                <a16:creationId xmlns:a16="http://schemas.microsoft.com/office/drawing/2014/main" id="{1A670542-B76E-414E-8B32-8FBD22D432D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859858" y="0"/>
            <a:ext cx="987638" cy="542591"/>
          </a:xfrm>
          <a:prstGeom prst="rect">
            <a:avLst/>
          </a:prstGeom>
        </p:spPr>
      </p:pic>
    </p:spTree>
    <p:extLst>
      <p:ext uri="{BB962C8B-B14F-4D97-AF65-F5344CB8AC3E}">
        <p14:creationId xmlns:p14="http://schemas.microsoft.com/office/powerpoint/2010/main" val="35966140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001236"/>
        </a:solidFill>
        <a:effectLst/>
      </p:bgPr>
    </p:bg>
    <p:spTree>
      <p:nvGrpSpPr>
        <p:cNvPr id="1" name=""/>
        <p:cNvGrpSpPr/>
        <p:nvPr/>
      </p:nvGrpSpPr>
      <p:grpSpPr>
        <a:xfrm>
          <a:off x="0" y="0"/>
          <a:ext cx="0" cy="0"/>
          <a:chOff x="0" y="0"/>
          <a:chExt cx="0" cy="0"/>
        </a:xfrm>
      </p:grpSpPr>
      <p:sp>
        <p:nvSpPr>
          <p:cNvPr id="4" name="Tijdelijke aanduiding voor voettekst 3">
            <a:extLst>
              <a:ext uri="{FF2B5EF4-FFF2-40B4-BE49-F238E27FC236}">
                <a16:creationId xmlns:a16="http://schemas.microsoft.com/office/drawing/2014/main" id="{0D9BFB9D-72E7-4E83-BF5C-CEFEB9E0A46E}"/>
              </a:ext>
            </a:extLst>
          </p:cNvPr>
          <p:cNvSpPr>
            <a:spLocks noGrp="1"/>
          </p:cNvSpPr>
          <p:nvPr>
            <p:ph type="ftr" sz="quarter" idx="11"/>
          </p:nvPr>
        </p:nvSpPr>
        <p:spPr>
          <a:xfrm>
            <a:off x="4038600" y="6563374"/>
            <a:ext cx="4114800" cy="365125"/>
          </a:xfrm>
        </p:spPr>
        <p:txBody>
          <a:bodyPr/>
          <a:lstStyle/>
          <a:p>
            <a:r>
              <a:rPr lang="nl-NL" sz="900">
                <a:solidFill>
                  <a:schemeClr val="bg1">
                    <a:lumMod val="50000"/>
                  </a:schemeClr>
                </a:solidFill>
              </a:rPr>
              <a:t>M. de Hoon - JDW - 2021</a:t>
            </a:r>
          </a:p>
        </p:txBody>
      </p:sp>
      <p:sp>
        <p:nvSpPr>
          <p:cNvPr id="5" name="Tijdelijke aanduiding voor dianummer 4">
            <a:extLst>
              <a:ext uri="{FF2B5EF4-FFF2-40B4-BE49-F238E27FC236}">
                <a16:creationId xmlns:a16="http://schemas.microsoft.com/office/drawing/2014/main" id="{6C74A2A9-EB8F-408D-83AD-A6FCBA9CD47B}"/>
              </a:ext>
            </a:extLst>
          </p:cNvPr>
          <p:cNvSpPr>
            <a:spLocks noGrp="1"/>
          </p:cNvSpPr>
          <p:nvPr>
            <p:ph type="sldNum" sz="quarter" idx="12"/>
          </p:nvPr>
        </p:nvSpPr>
        <p:spPr>
          <a:xfrm>
            <a:off x="11430001" y="6502998"/>
            <a:ext cx="605286" cy="365125"/>
          </a:xfrm>
        </p:spPr>
        <p:txBody>
          <a:bodyPr/>
          <a:lstStyle/>
          <a:p>
            <a:fld id="{D70692FC-D4EA-49C2-9AD0-22E77003FC0B}" type="slidenum">
              <a:rPr lang="nl-NL" sz="1400" b="1" smtClean="0">
                <a:solidFill>
                  <a:srgbClr val="00B0F0"/>
                </a:solidFill>
              </a:rPr>
              <a:t>14</a:t>
            </a:fld>
            <a:endParaRPr lang="nl-NL" sz="1400" b="1">
              <a:solidFill>
                <a:srgbClr val="00B0F0"/>
              </a:solidFill>
            </a:endParaRPr>
          </a:p>
        </p:txBody>
      </p:sp>
      <p:sp>
        <p:nvSpPr>
          <p:cNvPr id="6" name="Tekstvak 5">
            <a:extLst>
              <a:ext uri="{FF2B5EF4-FFF2-40B4-BE49-F238E27FC236}">
                <a16:creationId xmlns:a16="http://schemas.microsoft.com/office/drawing/2014/main" id="{C49D4E43-ABB4-4A1C-9180-4320C4B6D94F}"/>
              </a:ext>
            </a:extLst>
          </p:cNvPr>
          <p:cNvSpPr txBox="1"/>
          <p:nvPr/>
        </p:nvSpPr>
        <p:spPr>
          <a:xfrm>
            <a:off x="152568" y="142256"/>
            <a:ext cx="11700000" cy="589072"/>
          </a:xfrm>
          <a:prstGeom prst="rect">
            <a:avLst/>
          </a:prstGeom>
          <a:noFill/>
        </p:spPr>
        <p:txBody>
          <a:bodyPr wrap="square" rtlCol="0">
            <a:spAutoFit/>
          </a:bodyPr>
          <a:lstStyle/>
          <a:p>
            <a:pPr>
              <a:lnSpc>
                <a:spcPct val="150000"/>
              </a:lnSpc>
              <a:spcBef>
                <a:spcPts val="1200"/>
              </a:spcBef>
            </a:pPr>
            <a:r>
              <a:rPr lang="nl-NL" sz="2400">
                <a:solidFill>
                  <a:schemeClr val="accent4">
                    <a:lumMod val="20000"/>
                    <a:lumOff val="80000"/>
                  </a:schemeClr>
                </a:solidFill>
              </a:rPr>
              <a:t>Grammatica: ablativus </a:t>
            </a:r>
            <a:r>
              <a:rPr lang="nl-NL" sz="2400" err="1">
                <a:solidFill>
                  <a:schemeClr val="accent4">
                    <a:lumMod val="20000"/>
                    <a:lumOff val="80000"/>
                  </a:schemeClr>
                </a:solidFill>
              </a:rPr>
              <a:t>absolutus</a:t>
            </a:r>
            <a:r>
              <a:rPr lang="nl-NL" sz="2400">
                <a:solidFill>
                  <a:schemeClr val="accent4">
                    <a:lumMod val="20000"/>
                    <a:lumOff val="80000"/>
                  </a:schemeClr>
                </a:solidFill>
              </a:rPr>
              <a:t>  </a:t>
            </a:r>
            <a:r>
              <a:rPr lang="nl-NL" sz="1600">
                <a:solidFill>
                  <a:srgbClr val="00B050"/>
                </a:solidFill>
                <a:hlinkClick r:id="rId2">
                  <a:extLst>
                    <a:ext uri="{A12FA001-AC4F-418D-AE19-62706E023703}">
                      <ahyp:hlinkClr xmlns:ahyp="http://schemas.microsoft.com/office/drawing/2018/hyperlinkcolor" val="tx"/>
                    </a:ext>
                  </a:extLst>
                </a:hlinkClick>
              </a:rPr>
              <a:t>https://www.superlatijn.nl/index_htm_files/ablabs_uitleg_corr.docx</a:t>
            </a:r>
            <a:endParaRPr lang="nl-NL" sz="1600">
              <a:solidFill>
                <a:srgbClr val="00B050"/>
              </a:solidFill>
            </a:endParaRPr>
          </a:p>
        </p:txBody>
      </p:sp>
      <p:pic>
        <p:nvPicPr>
          <p:cNvPr id="8" name="Afbeelding 7">
            <a:hlinkClick r:id="rId3" action="ppaction://hlinksldjump"/>
            <a:extLst>
              <a:ext uri="{FF2B5EF4-FFF2-40B4-BE49-F238E27FC236}">
                <a16:creationId xmlns:a16="http://schemas.microsoft.com/office/drawing/2014/main" id="{1A670542-B76E-414E-8B32-8FBD22D432D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859858" y="0"/>
            <a:ext cx="987638" cy="542591"/>
          </a:xfrm>
          <a:prstGeom prst="rect">
            <a:avLst/>
          </a:prstGeom>
        </p:spPr>
      </p:pic>
      <p:sp>
        <p:nvSpPr>
          <p:cNvPr id="2" name="Rechthoek 1">
            <a:extLst>
              <a:ext uri="{FF2B5EF4-FFF2-40B4-BE49-F238E27FC236}">
                <a16:creationId xmlns:a16="http://schemas.microsoft.com/office/drawing/2014/main" id="{C2F0CC95-5DB1-4957-9E3A-449705235659}"/>
              </a:ext>
            </a:extLst>
          </p:cNvPr>
          <p:cNvSpPr/>
          <p:nvPr/>
        </p:nvSpPr>
        <p:spPr>
          <a:xfrm>
            <a:off x="224902" y="903281"/>
            <a:ext cx="5279254" cy="4363887"/>
          </a:xfrm>
          <a:prstGeom prst="rect">
            <a:avLst/>
          </a:prstGeom>
        </p:spPr>
        <p:txBody>
          <a:bodyPr wrap="square">
            <a:spAutoFit/>
          </a:bodyPr>
          <a:lstStyle/>
          <a:p>
            <a:pPr>
              <a:spcAft>
                <a:spcPts val="0"/>
              </a:spcAft>
              <a:tabLst>
                <a:tab pos="359410" algn="l"/>
                <a:tab pos="718820" algn="l"/>
                <a:tab pos="1078230" algn="l"/>
                <a:tab pos="1437640" algn="l"/>
                <a:tab pos="1797050" algn="l"/>
                <a:tab pos="2156460" algn="l"/>
                <a:tab pos="2515870" algn="l"/>
                <a:tab pos="2875280" algn="l"/>
                <a:tab pos="3234690" algn="l"/>
                <a:tab pos="3594100" algn="l"/>
                <a:tab pos="3953510" algn="l"/>
                <a:tab pos="4312920" algn="l"/>
                <a:tab pos="4672330" algn="l"/>
                <a:tab pos="5031740" algn="l"/>
                <a:tab pos="5391150" algn="l"/>
                <a:tab pos="5750560" algn="l"/>
              </a:tabLst>
            </a:pPr>
            <a:r>
              <a:rPr lang="nl-NL" sz="1400">
                <a:solidFill>
                  <a:srgbClr val="00B0F0"/>
                </a:solidFill>
                <a:latin typeface="Comic Sans MS" panose="030F0702030302020204" pitchFamily="66" charset="0"/>
                <a:ea typeface="Times New Roman" panose="02020603050405020304" pitchFamily="18" charset="0"/>
                <a:cs typeface="Shruti" panose="020B0502040204020203" pitchFamily="34" charset="0"/>
              </a:rPr>
              <a:t>Let op: sommige zinnen bevatten geen </a:t>
            </a:r>
            <a:r>
              <a:rPr lang="nl-NL" sz="1400" err="1">
                <a:solidFill>
                  <a:srgbClr val="00B0F0"/>
                </a:solidFill>
                <a:latin typeface="Comic Sans MS" panose="030F0702030302020204" pitchFamily="66" charset="0"/>
                <a:ea typeface="Times New Roman" panose="02020603050405020304" pitchFamily="18" charset="0"/>
                <a:cs typeface="Shruti" panose="020B0502040204020203" pitchFamily="34" charset="0"/>
              </a:rPr>
              <a:t>abl.abs</a:t>
            </a:r>
            <a:r>
              <a:rPr lang="nl-NL" sz="1400">
                <a:solidFill>
                  <a:srgbClr val="00B0F0"/>
                </a:solidFill>
                <a:latin typeface="Comic Sans MS" panose="030F0702030302020204" pitchFamily="66" charset="0"/>
                <a:ea typeface="Times New Roman" panose="02020603050405020304" pitchFamily="18" charset="0"/>
                <a:cs typeface="Shruti" panose="020B0502040204020203" pitchFamily="34" charset="0"/>
              </a:rPr>
              <a:t>.! Test jezelf, of je die er ook uit kunt halen!</a:t>
            </a:r>
            <a:endParaRPr lang="nl-NL" sz="1400">
              <a:solidFill>
                <a:srgbClr val="00B0F0"/>
              </a:solidFill>
              <a:latin typeface="Verdana" panose="020B0604030504040204" pitchFamily="34" charset="0"/>
              <a:ea typeface="Times New Roman" panose="02020603050405020304" pitchFamily="18" charset="0"/>
              <a:cs typeface="Times New Roman" panose="02020603050405020304" pitchFamily="18" charset="0"/>
            </a:endParaRPr>
          </a:p>
          <a:p>
            <a:pPr>
              <a:lnSpc>
                <a:spcPct val="150000"/>
              </a:lnSpc>
              <a:spcAft>
                <a:spcPts val="0"/>
              </a:spcAft>
              <a:tabLst>
                <a:tab pos="359410" algn="l"/>
                <a:tab pos="718820" algn="l"/>
                <a:tab pos="1078230" algn="l"/>
                <a:tab pos="1437640" algn="l"/>
                <a:tab pos="1797050" algn="l"/>
                <a:tab pos="2156460" algn="l"/>
                <a:tab pos="2515870" algn="l"/>
                <a:tab pos="2875280" algn="l"/>
                <a:tab pos="3234690" algn="l"/>
                <a:tab pos="3594100" algn="l"/>
                <a:tab pos="3953510" algn="l"/>
                <a:tab pos="4312920" algn="l"/>
                <a:tab pos="4672330" algn="l"/>
                <a:tab pos="5031740" algn="l"/>
                <a:tab pos="5391150" algn="l"/>
                <a:tab pos="5750560" algn="l"/>
              </a:tabLst>
            </a:pPr>
            <a:r>
              <a:rPr lang="nl-NL" sz="1400">
                <a:solidFill>
                  <a:schemeClr val="bg2"/>
                </a:solidFill>
                <a:latin typeface="Comic Sans MS" panose="030F0702030302020204" pitchFamily="66" charset="0"/>
                <a:ea typeface="Times New Roman" panose="02020603050405020304" pitchFamily="18" charset="0"/>
                <a:cs typeface="Shruti" panose="020B0502040204020203" pitchFamily="34" charset="0"/>
              </a:rPr>
              <a:t> </a:t>
            </a:r>
            <a:endParaRPr lang="nl-NL" sz="1400">
              <a:solidFill>
                <a:schemeClr val="bg2"/>
              </a:solidFill>
              <a:latin typeface="Verdana" panose="020B0604030504040204" pitchFamily="34" charset="0"/>
              <a:ea typeface="Times New Roman" panose="02020603050405020304" pitchFamily="18" charset="0"/>
              <a:cs typeface="Times New Roman" panose="02020603050405020304" pitchFamily="18" charset="0"/>
            </a:endParaRPr>
          </a:p>
          <a:p>
            <a:pPr marL="359410" indent="-359410">
              <a:lnSpc>
                <a:spcPct val="150000"/>
              </a:lnSpc>
              <a:spcAft>
                <a:spcPts val="0"/>
              </a:spcAft>
              <a:tabLst>
                <a:tab pos="359410" algn="l"/>
                <a:tab pos="718820" algn="l"/>
                <a:tab pos="1078230" algn="l"/>
                <a:tab pos="1437640" algn="l"/>
                <a:tab pos="1797050" algn="l"/>
                <a:tab pos="2156460" algn="l"/>
                <a:tab pos="2515870" algn="l"/>
                <a:tab pos="2875280" algn="l"/>
                <a:tab pos="3234690" algn="l"/>
                <a:tab pos="3594100" algn="l"/>
                <a:tab pos="3953510" algn="l"/>
                <a:tab pos="4312920" algn="l"/>
                <a:tab pos="4672330" algn="l"/>
                <a:tab pos="5031740" algn="l"/>
                <a:tab pos="5391150" algn="l"/>
                <a:tab pos="5750560" algn="l"/>
              </a:tabLst>
            </a:pPr>
            <a:r>
              <a:rPr lang="pt-BR" sz="1400">
                <a:solidFill>
                  <a:schemeClr val="bg2"/>
                </a:solidFill>
                <a:latin typeface="Comic Sans MS" panose="030F0702030302020204" pitchFamily="66" charset="0"/>
                <a:ea typeface="Times New Roman" panose="02020603050405020304" pitchFamily="18" charset="0"/>
                <a:cs typeface="Shruti" panose="020B0502040204020203" pitchFamily="34" charset="0"/>
              </a:rPr>
              <a:t>1.	De patre necato Electra dolet.</a:t>
            </a:r>
            <a:endParaRPr lang="nl-NL" sz="1400">
              <a:solidFill>
                <a:schemeClr val="bg2"/>
              </a:solidFill>
              <a:latin typeface="Verdana" panose="020B0604030504040204" pitchFamily="34" charset="0"/>
              <a:ea typeface="Times New Roman" panose="02020603050405020304" pitchFamily="18" charset="0"/>
              <a:cs typeface="Times New Roman" panose="02020603050405020304" pitchFamily="18" charset="0"/>
            </a:endParaRPr>
          </a:p>
          <a:p>
            <a:pPr marL="359410" indent="-359410">
              <a:lnSpc>
                <a:spcPct val="150000"/>
              </a:lnSpc>
              <a:spcAft>
                <a:spcPts val="0"/>
              </a:spcAft>
              <a:tabLst>
                <a:tab pos="359410" algn="l"/>
                <a:tab pos="718820" algn="l"/>
                <a:tab pos="1078230" algn="l"/>
                <a:tab pos="1437640" algn="l"/>
                <a:tab pos="1797050" algn="l"/>
                <a:tab pos="2156460" algn="l"/>
                <a:tab pos="2515870" algn="l"/>
                <a:tab pos="2875280" algn="l"/>
                <a:tab pos="3234690" algn="l"/>
                <a:tab pos="3594100" algn="l"/>
                <a:tab pos="3953510" algn="l"/>
                <a:tab pos="4312920" algn="l"/>
                <a:tab pos="4672330" algn="l"/>
                <a:tab pos="5031740" algn="l"/>
                <a:tab pos="5391150" algn="l"/>
                <a:tab pos="5750560" algn="l"/>
              </a:tabLst>
            </a:pPr>
            <a:r>
              <a:rPr lang="pt-BR" sz="1400">
                <a:solidFill>
                  <a:schemeClr val="bg2"/>
                </a:solidFill>
                <a:latin typeface="Comic Sans MS" panose="030F0702030302020204" pitchFamily="66" charset="0"/>
                <a:ea typeface="Times New Roman" panose="02020603050405020304" pitchFamily="18" charset="0"/>
                <a:cs typeface="Shruti" panose="020B0502040204020203" pitchFamily="34" charset="0"/>
              </a:rPr>
              <a:t>2.	Patre necato puella dolebat.</a:t>
            </a:r>
            <a:endParaRPr lang="nl-NL" sz="1400">
              <a:solidFill>
                <a:schemeClr val="bg2"/>
              </a:solidFill>
              <a:latin typeface="Verdana" panose="020B0604030504040204" pitchFamily="34" charset="0"/>
              <a:ea typeface="Times New Roman" panose="02020603050405020304" pitchFamily="18" charset="0"/>
              <a:cs typeface="Times New Roman" panose="02020603050405020304" pitchFamily="18" charset="0"/>
            </a:endParaRPr>
          </a:p>
          <a:p>
            <a:pPr marL="359410" indent="-359410">
              <a:lnSpc>
                <a:spcPct val="150000"/>
              </a:lnSpc>
              <a:spcAft>
                <a:spcPts val="0"/>
              </a:spcAft>
              <a:tabLst>
                <a:tab pos="359410" algn="l"/>
                <a:tab pos="718820" algn="l"/>
                <a:tab pos="1078230" algn="l"/>
                <a:tab pos="1437640" algn="l"/>
                <a:tab pos="1797050" algn="l"/>
                <a:tab pos="2156460" algn="l"/>
                <a:tab pos="2515870" algn="l"/>
                <a:tab pos="2875280" algn="l"/>
                <a:tab pos="3234690" algn="l"/>
                <a:tab pos="3594100" algn="l"/>
                <a:tab pos="3953510" algn="l"/>
                <a:tab pos="4312920" algn="l"/>
                <a:tab pos="4672330" algn="l"/>
                <a:tab pos="5031740" algn="l"/>
                <a:tab pos="5391150" algn="l"/>
                <a:tab pos="5750560" algn="l"/>
              </a:tabLst>
            </a:pPr>
            <a:r>
              <a:rPr lang="pt-BR" sz="1400">
                <a:solidFill>
                  <a:schemeClr val="bg2"/>
                </a:solidFill>
                <a:latin typeface="Comic Sans MS" panose="030F0702030302020204" pitchFamily="66" charset="0"/>
                <a:ea typeface="Times New Roman" panose="02020603050405020304" pitchFamily="18" charset="0"/>
                <a:cs typeface="Shruti" panose="020B0502040204020203" pitchFamily="34" charset="0"/>
              </a:rPr>
              <a:t>3.	Famulo duce Orestes fugere potuit.</a:t>
            </a:r>
            <a:endParaRPr lang="nl-NL" sz="1400">
              <a:solidFill>
                <a:schemeClr val="bg2"/>
              </a:solidFill>
              <a:latin typeface="Verdana" panose="020B0604030504040204" pitchFamily="34" charset="0"/>
              <a:ea typeface="Times New Roman" panose="02020603050405020304" pitchFamily="18" charset="0"/>
              <a:cs typeface="Times New Roman" panose="02020603050405020304" pitchFamily="18" charset="0"/>
            </a:endParaRPr>
          </a:p>
          <a:p>
            <a:pPr marL="359410" indent="-359410">
              <a:lnSpc>
                <a:spcPct val="150000"/>
              </a:lnSpc>
              <a:spcAft>
                <a:spcPts val="0"/>
              </a:spcAft>
              <a:tabLst>
                <a:tab pos="359410" algn="l"/>
                <a:tab pos="718820" algn="l"/>
                <a:tab pos="1078230" algn="l"/>
                <a:tab pos="1437640" algn="l"/>
                <a:tab pos="1797050" algn="l"/>
                <a:tab pos="2156460" algn="l"/>
                <a:tab pos="2515870" algn="l"/>
                <a:tab pos="2875280" algn="l"/>
                <a:tab pos="3234690" algn="l"/>
                <a:tab pos="3594100" algn="l"/>
                <a:tab pos="3953510" algn="l"/>
                <a:tab pos="4312920" algn="l"/>
                <a:tab pos="4672330" algn="l"/>
                <a:tab pos="5031740" algn="l"/>
                <a:tab pos="5391150" algn="l"/>
                <a:tab pos="5750560" algn="l"/>
              </a:tabLst>
            </a:pPr>
            <a:r>
              <a:rPr lang="pt-BR" sz="1400">
                <a:solidFill>
                  <a:schemeClr val="bg2"/>
                </a:solidFill>
                <a:latin typeface="Comic Sans MS" panose="030F0702030302020204" pitchFamily="66" charset="0"/>
                <a:ea typeface="Times New Roman" panose="02020603050405020304" pitchFamily="18" charset="0"/>
                <a:cs typeface="Shruti" panose="020B0502040204020203" pitchFamily="34" charset="0"/>
              </a:rPr>
              <a:t>4.	Invita matre abductus erat.</a:t>
            </a:r>
            <a:endParaRPr lang="nl-NL" sz="1400">
              <a:solidFill>
                <a:schemeClr val="bg2"/>
              </a:solidFill>
              <a:latin typeface="Verdana" panose="020B0604030504040204" pitchFamily="34" charset="0"/>
              <a:ea typeface="Times New Roman" panose="02020603050405020304" pitchFamily="18" charset="0"/>
              <a:cs typeface="Times New Roman" panose="02020603050405020304" pitchFamily="18" charset="0"/>
            </a:endParaRPr>
          </a:p>
          <a:p>
            <a:pPr marL="359410" indent="-359410">
              <a:lnSpc>
                <a:spcPct val="150000"/>
              </a:lnSpc>
              <a:spcAft>
                <a:spcPts val="0"/>
              </a:spcAft>
              <a:tabLst>
                <a:tab pos="359410" algn="l"/>
                <a:tab pos="718820" algn="l"/>
                <a:tab pos="1078230" algn="l"/>
                <a:tab pos="1437640" algn="l"/>
                <a:tab pos="1797050" algn="l"/>
                <a:tab pos="2156460" algn="l"/>
                <a:tab pos="2515870" algn="l"/>
                <a:tab pos="2875280" algn="l"/>
                <a:tab pos="3234690" algn="l"/>
                <a:tab pos="3594100" algn="l"/>
                <a:tab pos="3953510" algn="l"/>
                <a:tab pos="4312920" algn="l"/>
                <a:tab pos="4672330" algn="l"/>
                <a:tab pos="5031740" algn="l"/>
                <a:tab pos="5391150" algn="l"/>
                <a:tab pos="5750560" algn="l"/>
              </a:tabLst>
            </a:pPr>
            <a:r>
              <a:rPr lang="pt-BR" sz="1400">
                <a:solidFill>
                  <a:schemeClr val="bg2"/>
                </a:solidFill>
                <a:latin typeface="Comic Sans MS" panose="030F0702030302020204" pitchFamily="66" charset="0"/>
                <a:ea typeface="Times New Roman" panose="02020603050405020304" pitchFamily="18" charset="0"/>
                <a:cs typeface="Shruti" panose="020B0502040204020203" pitchFamily="34" charset="0"/>
              </a:rPr>
              <a:t>5.	Minerva iuvante equus ligneus aedificabatur.</a:t>
            </a:r>
            <a:endParaRPr lang="nl-NL" sz="1400">
              <a:solidFill>
                <a:schemeClr val="bg2"/>
              </a:solidFill>
              <a:latin typeface="Verdana" panose="020B0604030504040204" pitchFamily="34" charset="0"/>
              <a:ea typeface="Times New Roman" panose="02020603050405020304" pitchFamily="18" charset="0"/>
              <a:cs typeface="Times New Roman" panose="02020603050405020304" pitchFamily="18" charset="0"/>
            </a:endParaRPr>
          </a:p>
          <a:p>
            <a:pPr marL="359410" indent="-359410">
              <a:lnSpc>
                <a:spcPct val="150000"/>
              </a:lnSpc>
              <a:spcAft>
                <a:spcPts val="0"/>
              </a:spcAft>
              <a:tabLst>
                <a:tab pos="359410" algn="l"/>
                <a:tab pos="718820" algn="l"/>
                <a:tab pos="1078230" algn="l"/>
                <a:tab pos="1437640" algn="l"/>
                <a:tab pos="1797050" algn="l"/>
                <a:tab pos="2156460" algn="l"/>
                <a:tab pos="2515870" algn="l"/>
                <a:tab pos="2875280" algn="l"/>
                <a:tab pos="3234690" algn="l"/>
                <a:tab pos="3594100" algn="l"/>
                <a:tab pos="3953510" algn="l"/>
                <a:tab pos="4312920" algn="l"/>
                <a:tab pos="4672330" algn="l"/>
                <a:tab pos="5031740" algn="l"/>
                <a:tab pos="5391150" algn="l"/>
                <a:tab pos="5750560" algn="l"/>
              </a:tabLst>
            </a:pPr>
            <a:r>
              <a:rPr lang="pt-BR" sz="1400">
                <a:solidFill>
                  <a:schemeClr val="bg2"/>
                </a:solidFill>
                <a:latin typeface="Comic Sans MS" panose="030F0702030302020204" pitchFamily="66" charset="0"/>
                <a:ea typeface="Times New Roman" panose="02020603050405020304" pitchFamily="18" charset="0"/>
                <a:cs typeface="Shruti" panose="020B0502040204020203" pitchFamily="34" charset="0"/>
              </a:rPr>
              <a:t>6.	Cum Ulixe duce Graeci equum intraverunt.</a:t>
            </a:r>
            <a:endParaRPr lang="nl-NL" sz="1400">
              <a:solidFill>
                <a:schemeClr val="bg2"/>
              </a:solidFill>
              <a:latin typeface="Verdana" panose="020B0604030504040204" pitchFamily="34" charset="0"/>
              <a:ea typeface="Times New Roman" panose="02020603050405020304" pitchFamily="18" charset="0"/>
              <a:cs typeface="Times New Roman" panose="02020603050405020304" pitchFamily="18" charset="0"/>
            </a:endParaRPr>
          </a:p>
          <a:p>
            <a:pPr marL="359410" indent="-359410">
              <a:lnSpc>
                <a:spcPct val="150000"/>
              </a:lnSpc>
              <a:spcAft>
                <a:spcPts val="0"/>
              </a:spcAft>
              <a:tabLst>
                <a:tab pos="359410" algn="l"/>
                <a:tab pos="718820" algn="l"/>
                <a:tab pos="1078230" algn="l"/>
                <a:tab pos="1437640" algn="l"/>
                <a:tab pos="1797050" algn="l"/>
                <a:tab pos="2156460" algn="l"/>
                <a:tab pos="2515870" algn="l"/>
                <a:tab pos="2875280" algn="l"/>
                <a:tab pos="3234690" algn="l"/>
                <a:tab pos="3594100" algn="l"/>
                <a:tab pos="3953510" algn="l"/>
                <a:tab pos="4312920" algn="l"/>
                <a:tab pos="4672330" algn="l"/>
                <a:tab pos="5031740" algn="l"/>
                <a:tab pos="5391150" algn="l"/>
                <a:tab pos="5750560" algn="l"/>
              </a:tabLst>
            </a:pPr>
            <a:r>
              <a:rPr lang="pt-BR" sz="1400">
                <a:solidFill>
                  <a:schemeClr val="bg2"/>
                </a:solidFill>
                <a:latin typeface="Comic Sans MS" panose="030F0702030302020204" pitchFamily="66" charset="0"/>
                <a:ea typeface="Times New Roman" panose="02020603050405020304" pitchFamily="18" charset="0"/>
                <a:cs typeface="Shruti" panose="020B0502040204020203" pitchFamily="34" charset="0"/>
              </a:rPr>
              <a:t>7.	Equo aedificato ceteri Graeci naves conscendunt.</a:t>
            </a:r>
            <a:endParaRPr lang="nl-NL" sz="1400">
              <a:solidFill>
                <a:schemeClr val="bg2"/>
              </a:solidFill>
              <a:latin typeface="Verdana" panose="020B0604030504040204" pitchFamily="34" charset="0"/>
              <a:ea typeface="Times New Roman" panose="02020603050405020304" pitchFamily="18" charset="0"/>
              <a:cs typeface="Times New Roman" panose="02020603050405020304" pitchFamily="18" charset="0"/>
            </a:endParaRPr>
          </a:p>
          <a:p>
            <a:pPr marL="359410" indent="-359410">
              <a:lnSpc>
                <a:spcPct val="150000"/>
              </a:lnSpc>
              <a:spcAft>
                <a:spcPts val="0"/>
              </a:spcAft>
              <a:tabLst>
                <a:tab pos="359410" algn="l"/>
                <a:tab pos="718820" algn="l"/>
                <a:tab pos="1078230" algn="l"/>
                <a:tab pos="1437640" algn="l"/>
                <a:tab pos="1797050" algn="l"/>
                <a:tab pos="2156460" algn="l"/>
                <a:tab pos="2515870" algn="l"/>
                <a:tab pos="2875280" algn="l"/>
                <a:tab pos="3234690" algn="l"/>
                <a:tab pos="3594100" algn="l"/>
                <a:tab pos="3953510" algn="l"/>
                <a:tab pos="4312920" algn="l"/>
                <a:tab pos="4672330" algn="l"/>
                <a:tab pos="5031740" algn="l"/>
                <a:tab pos="5391150" algn="l"/>
                <a:tab pos="5750560" algn="l"/>
              </a:tabLst>
            </a:pPr>
            <a:r>
              <a:rPr lang="pt-BR" sz="1400">
                <a:solidFill>
                  <a:schemeClr val="bg2"/>
                </a:solidFill>
                <a:latin typeface="Comic Sans MS" panose="030F0702030302020204" pitchFamily="66" charset="0"/>
                <a:ea typeface="Times New Roman" panose="02020603050405020304" pitchFamily="18" charset="0"/>
                <a:cs typeface="Shruti" panose="020B0502040204020203" pitchFamily="34" charset="0"/>
              </a:rPr>
              <a:t>8.	Troianis fortiter resistentibus tamen urbs incensa est.</a:t>
            </a:r>
            <a:endParaRPr lang="nl-NL" sz="1400">
              <a:solidFill>
                <a:schemeClr val="bg2"/>
              </a:solidFill>
              <a:latin typeface="Verdana" panose="020B0604030504040204" pitchFamily="34" charset="0"/>
              <a:ea typeface="Times New Roman" panose="02020603050405020304" pitchFamily="18" charset="0"/>
              <a:cs typeface="Times New Roman" panose="02020603050405020304" pitchFamily="18" charset="0"/>
            </a:endParaRPr>
          </a:p>
          <a:p>
            <a:pPr marL="359410" indent="-359410">
              <a:lnSpc>
                <a:spcPct val="150000"/>
              </a:lnSpc>
              <a:spcAft>
                <a:spcPts val="0"/>
              </a:spcAft>
              <a:tabLst>
                <a:tab pos="359410" algn="l"/>
                <a:tab pos="718820" algn="l"/>
                <a:tab pos="1078230" algn="l"/>
                <a:tab pos="1437640" algn="l"/>
                <a:tab pos="1797050" algn="l"/>
                <a:tab pos="2156460" algn="l"/>
                <a:tab pos="2515870" algn="l"/>
                <a:tab pos="2875280" algn="l"/>
                <a:tab pos="3234690" algn="l"/>
                <a:tab pos="3594100" algn="l"/>
                <a:tab pos="3953510" algn="l"/>
                <a:tab pos="4312920" algn="l"/>
                <a:tab pos="4672330" algn="l"/>
                <a:tab pos="5031740" algn="l"/>
                <a:tab pos="5391150" algn="l"/>
                <a:tab pos="5750560" algn="l"/>
              </a:tabLst>
            </a:pPr>
            <a:r>
              <a:rPr lang="pt-BR" sz="1400">
                <a:solidFill>
                  <a:schemeClr val="bg2"/>
                </a:solidFill>
                <a:latin typeface="Comic Sans MS" panose="030F0702030302020204" pitchFamily="66" charset="0"/>
                <a:ea typeface="Times New Roman" panose="02020603050405020304" pitchFamily="18" charset="0"/>
                <a:cs typeface="Shruti" panose="020B0502040204020203" pitchFamily="34" charset="0"/>
              </a:rPr>
              <a:t>9.	Troia deleta Graeci praedam diviserunt.</a:t>
            </a:r>
            <a:endParaRPr lang="nl-NL" sz="1400">
              <a:solidFill>
                <a:schemeClr val="bg2"/>
              </a:solidFill>
              <a:latin typeface="Verdana" panose="020B0604030504040204" pitchFamily="34" charset="0"/>
              <a:ea typeface="Times New Roman" panose="02020603050405020304" pitchFamily="18" charset="0"/>
              <a:cs typeface="Times New Roman" panose="02020603050405020304" pitchFamily="18" charset="0"/>
            </a:endParaRPr>
          </a:p>
          <a:p>
            <a:pPr marL="359410" indent="-359410">
              <a:lnSpc>
                <a:spcPct val="150000"/>
              </a:lnSpc>
              <a:spcAft>
                <a:spcPts val="0"/>
              </a:spcAft>
              <a:tabLst>
                <a:tab pos="359410" algn="l"/>
                <a:tab pos="718820" algn="l"/>
                <a:tab pos="1078230" algn="l"/>
                <a:tab pos="1437640" algn="l"/>
                <a:tab pos="1797050" algn="l"/>
                <a:tab pos="2156460" algn="l"/>
                <a:tab pos="2515870" algn="l"/>
                <a:tab pos="2875280" algn="l"/>
                <a:tab pos="3234690" algn="l"/>
                <a:tab pos="3594100" algn="l"/>
                <a:tab pos="3953510" algn="l"/>
                <a:tab pos="4312920" algn="l"/>
                <a:tab pos="4672330" algn="l"/>
                <a:tab pos="5031740" algn="l"/>
                <a:tab pos="5391150" algn="l"/>
                <a:tab pos="5750560" algn="l"/>
              </a:tabLst>
            </a:pPr>
            <a:r>
              <a:rPr lang="pt-BR" sz="1400">
                <a:solidFill>
                  <a:schemeClr val="bg2"/>
                </a:solidFill>
                <a:latin typeface="Comic Sans MS" panose="030F0702030302020204" pitchFamily="66" charset="0"/>
                <a:ea typeface="Times New Roman" panose="02020603050405020304" pitchFamily="18" charset="0"/>
                <a:cs typeface="Shruti" panose="020B0502040204020203" pitchFamily="34" charset="0"/>
              </a:rPr>
              <a:t>10.	Ulixe suadente Philoctetes relictus erat.</a:t>
            </a:r>
            <a:endParaRPr lang="nl-NL" sz="1400">
              <a:solidFill>
                <a:schemeClr val="bg2"/>
              </a:solidFill>
              <a:latin typeface="Verdana" panose="020B0604030504040204" pitchFamily="34" charset="0"/>
              <a:ea typeface="Times New Roman" panose="02020603050405020304" pitchFamily="18" charset="0"/>
              <a:cs typeface="Times New Roman" panose="02020603050405020304" pitchFamily="18" charset="0"/>
            </a:endParaRPr>
          </a:p>
          <a:p>
            <a:pPr marL="359410" indent="-359410">
              <a:lnSpc>
                <a:spcPct val="150000"/>
              </a:lnSpc>
              <a:spcAft>
                <a:spcPts val="0"/>
              </a:spcAft>
              <a:tabLst>
                <a:tab pos="359410" algn="l"/>
                <a:tab pos="718820" algn="l"/>
                <a:tab pos="1078230" algn="l"/>
                <a:tab pos="1437640" algn="l"/>
                <a:tab pos="1797050" algn="l"/>
                <a:tab pos="2156460" algn="l"/>
                <a:tab pos="2515870" algn="l"/>
                <a:tab pos="2875280" algn="l"/>
                <a:tab pos="3234690" algn="l"/>
                <a:tab pos="3594100" algn="l"/>
                <a:tab pos="3953510" algn="l"/>
                <a:tab pos="4312920" algn="l"/>
                <a:tab pos="4672330" algn="l"/>
                <a:tab pos="5031740" algn="l"/>
                <a:tab pos="5391150" algn="l"/>
                <a:tab pos="5750560" algn="l"/>
              </a:tabLst>
            </a:pPr>
            <a:r>
              <a:rPr lang="pt-BR" sz="1400">
                <a:solidFill>
                  <a:schemeClr val="bg2"/>
                </a:solidFill>
                <a:latin typeface="Comic Sans MS" panose="030F0702030302020204" pitchFamily="66" charset="0"/>
                <a:ea typeface="Times New Roman" panose="02020603050405020304" pitchFamily="18" charset="0"/>
                <a:cs typeface="Shruti" panose="020B0502040204020203" pitchFamily="34" charset="0"/>
              </a:rPr>
              <a:t>11.	Ab Apolline monitus Paris in Achillem sagittam rexit.</a:t>
            </a:r>
            <a:endParaRPr lang="nl-NL" sz="1400">
              <a:solidFill>
                <a:schemeClr val="bg2"/>
              </a:solidFill>
              <a:latin typeface="Verdana" panose="020B0604030504040204" pitchFamily="34" charset="0"/>
              <a:ea typeface="Times New Roman" panose="02020603050405020304" pitchFamily="18" charset="0"/>
              <a:cs typeface="Times New Roman" panose="02020603050405020304" pitchFamily="18" charset="0"/>
            </a:endParaRPr>
          </a:p>
        </p:txBody>
      </p:sp>
      <p:sp>
        <p:nvSpPr>
          <p:cNvPr id="3" name="Rechthoek 2">
            <a:extLst>
              <a:ext uri="{FF2B5EF4-FFF2-40B4-BE49-F238E27FC236}">
                <a16:creationId xmlns:a16="http://schemas.microsoft.com/office/drawing/2014/main" id="{D2745E1C-3593-44B3-870F-74811816FB33}"/>
              </a:ext>
            </a:extLst>
          </p:cNvPr>
          <p:cNvSpPr/>
          <p:nvPr/>
        </p:nvSpPr>
        <p:spPr>
          <a:xfrm>
            <a:off x="6382305" y="1657334"/>
            <a:ext cx="6117455" cy="3609834"/>
          </a:xfrm>
          <a:prstGeom prst="rect">
            <a:avLst/>
          </a:prstGeom>
        </p:spPr>
        <p:txBody>
          <a:bodyPr wrap="square">
            <a:spAutoFit/>
          </a:bodyPr>
          <a:lstStyle/>
          <a:p>
            <a:pPr marL="359410" indent="-359410">
              <a:lnSpc>
                <a:spcPct val="150000"/>
              </a:lnSpc>
              <a:spcAft>
                <a:spcPts val="0"/>
              </a:spcAft>
              <a:tabLst>
                <a:tab pos="359410" algn="l"/>
                <a:tab pos="718820" algn="l"/>
                <a:tab pos="1078230" algn="l"/>
                <a:tab pos="1437640" algn="l"/>
                <a:tab pos="1797050" algn="l"/>
                <a:tab pos="2156460" algn="l"/>
                <a:tab pos="2515870" algn="l"/>
                <a:tab pos="2875280" algn="l"/>
                <a:tab pos="3234690" algn="l"/>
                <a:tab pos="3594100" algn="l"/>
                <a:tab pos="3953510" algn="l"/>
                <a:tab pos="4312920" algn="l"/>
                <a:tab pos="4672330" algn="l"/>
                <a:tab pos="5031740" algn="l"/>
                <a:tab pos="5391150" algn="l"/>
                <a:tab pos="5750560" algn="l"/>
              </a:tabLst>
            </a:pPr>
            <a:r>
              <a:rPr lang="pt-BR" sz="1400">
                <a:solidFill>
                  <a:schemeClr val="bg2"/>
                </a:solidFill>
                <a:latin typeface="Comic Sans MS" panose="030F0702030302020204" pitchFamily="66" charset="0"/>
                <a:ea typeface="Times New Roman" panose="02020603050405020304" pitchFamily="18" charset="0"/>
                <a:cs typeface="Shruti" panose="020B0502040204020203" pitchFamily="34" charset="0"/>
              </a:rPr>
              <a:t>12.	Scimus, quo deo iuvante sagittam rexerit.</a:t>
            </a:r>
            <a:endParaRPr lang="nl-NL" sz="1400">
              <a:solidFill>
                <a:schemeClr val="bg2"/>
              </a:solidFill>
              <a:latin typeface="Verdana" panose="020B0604030504040204" pitchFamily="34" charset="0"/>
              <a:ea typeface="Times New Roman" panose="02020603050405020304" pitchFamily="18" charset="0"/>
              <a:cs typeface="Times New Roman" panose="02020603050405020304" pitchFamily="18" charset="0"/>
            </a:endParaRPr>
          </a:p>
          <a:p>
            <a:pPr marL="359410" indent="-359410">
              <a:lnSpc>
                <a:spcPct val="150000"/>
              </a:lnSpc>
              <a:spcAft>
                <a:spcPts val="0"/>
              </a:spcAft>
              <a:tabLst>
                <a:tab pos="359410" algn="l"/>
                <a:tab pos="718820" algn="l"/>
                <a:tab pos="1078230" algn="l"/>
                <a:tab pos="1437640" algn="l"/>
                <a:tab pos="1797050" algn="l"/>
                <a:tab pos="2156460" algn="l"/>
                <a:tab pos="2515870" algn="l"/>
                <a:tab pos="2875280" algn="l"/>
                <a:tab pos="3234690" algn="l"/>
                <a:tab pos="3594100" algn="l"/>
                <a:tab pos="3953510" algn="l"/>
                <a:tab pos="4312920" algn="l"/>
                <a:tab pos="4672330" algn="l"/>
                <a:tab pos="5031740" algn="l"/>
                <a:tab pos="5391150" algn="l"/>
                <a:tab pos="5750560" algn="l"/>
              </a:tabLst>
            </a:pPr>
            <a:r>
              <a:rPr lang="pt-BR" sz="1400">
                <a:solidFill>
                  <a:schemeClr val="bg2"/>
                </a:solidFill>
                <a:latin typeface="Comic Sans MS" panose="030F0702030302020204" pitchFamily="66" charset="0"/>
                <a:ea typeface="Times New Roman" panose="02020603050405020304" pitchFamily="18" charset="0"/>
                <a:cs typeface="Shruti" panose="020B0502040204020203" pitchFamily="34" charset="0"/>
              </a:rPr>
              <a:t>13.	Duces nesciebant, quid Ulixes fecisset.</a:t>
            </a:r>
            <a:endParaRPr lang="nl-NL" sz="1400">
              <a:solidFill>
                <a:schemeClr val="bg2"/>
              </a:solidFill>
              <a:latin typeface="Verdana" panose="020B0604030504040204" pitchFamily="34" charset="0"/>
              <a:ea typeface="Times New Roman" panose="02020603050405020304" pitchFamily="18" charset="0"/>
              <a:cs typeface="Times New Roman" panose="02020603050405020304" pitchFamily="18" charset="0"/>
            </a:endParaRPr>
          </a:p>
          <a:p>
            <a:pPr marL="359410" indent="-359410">
              <a:lnSpc>
                <a:spcPct val="150000"/>
              </a:lnSpc>
              <a:spcAft>
                <a:spcPts val="0"/>
              </a:spcAft>
              <a:tabLst>
                <a:tab pos="359410" algn="l"/>
                <a:tab pos="718820" algn="l"/>
                <a:tab pos="1078230" algn="l"/>
                <a:tab pos="1437640" algn="l"/>
                <a:tab pos="1797050" algn="l"/>
                <a:tab pos="2156460" algn="l"/>
                <a:tab pos="2515870" algn="l"/>
                <a:tab pos="2875280" algn="l"/>
                <a:tab pos="3234690" algn="l"/>
                <a:tab pos="3594100" algn="l"/>
                <a:tab pos="3953510" algn="l"/>
                <a:tab pos="4312920" algn="l"/>
                <a:tab pos="4672330" algn="l"/>
                <a:tab pos="5031740" algn="l"/>
                <a:tab pos="5391150" algn="l"/>
                <a:tab pos="5750560" algn="l"/>
              </a:tabLst>
            </a:pPr>
            <a:r>
              <a:rPr lang="pt-BR" sz="1400">
                <a:solidFill>
                  <a:schemeClr val="bg2"/>
                </a:solidFill>
                <a:latin typeface="Comic Sans MS" panose="030F0702030302020204" pitchFamily="66" charset="0"/>
                <a:ea typeface="Times New Roman" panose="02020603050405020304" pitchFamily="18" charset="0"/>
                <a:cs typeface="Shruti" panose="020B0502040204020203" pitchFamily="34" charset="0"/>
              </a:rPr>
              <a:t>14.	Deo duce Priamus hostium castra intravit.</a:t>
            </a:r>
            <a:endParaRPr lang="nl-NL" sz="1400">
              <a:solidFill>
                <a:schemeClr val="bg2"/>
              </a:solidFill>
              <a:latin typeface="Verdana" panose="020B0604030504040204" pitchFamily="34" charset="0"/>
              <a:ea typeface="Times New Roman" panose="02020603050405020304" pitchFamily="18" charset="0"/>
              <a:cs typeface="Times New Roman" panose="02020603050405020304" pitchFamily="18" charset="0"/>
            </a:endParaRPr>
          </a:p>
          <a:p>
            <a:pPr marL="359410" indent="-359410">
              <a:lnSpc>
                <a:spcPct val="150000"/>
              </a:lnSpc>
              <a:spcAft>
                <a:spcPts val="0"/>
              </a:spcAft>
              <a:tabLst>
                <a:tab pos="359410" algn="l"/>
                <a:tab pos="718820" algn="l"/>
                <a:tab pos="1078230" algn="l"/>
                <a:tab pos="1437640" algn="l"/>
                <a:tab pos="1797050" algn="l"/>
                <a:tab pos="2156460" algn="l"/>
                <a:tab pos="2515870" algn="l"/>
                <a:tab pos="2875280" algn="l"/>
                <a:tab pos="3234690" algn="l"/>
                <a:tab pos="3594100" algn="l"/>
                <a:tab pos="3953510" algn="l"/>
                <a:tab pos="4312920" algn="l"/>
                <a:tab pos="4672330" algn="l"/>
                <a:tab pos="5031740" algn="l"/>
                <a:tab pos="5391150" algn="l"/>
                <a:tab pos="5750560" algn="l"/>
              </a:tabLst>
            </a:pPr>
            <a:r>
              <a:rPr lang="pt-BR" sz="1400">
                <a:solidFill>
                  <a:schemeClr val="bg2"/>
                </a:solidFill>
                <a:latin typeface="Comic Sans MS" panose="030F0702030302020204" pitchFamily="66" charset="0"/>
                <a:ea typeface="Times New Roman" panose="02020603050405020304" pitchFamily="18" charset="0"/>
                <a:cs typeface="Shruti" panose="020B0502040204020203" pitchFamily="34" charset="0"/>
              </a:rPr>
              <a:t>15.	Increpante Minerva Iuppiter Hectorem servare noluit.</a:t>
            </a:r>
            <a:endParaRPr lang="nl-NL" sz="1400">
              <a:solidFill>
                <a:schemeClr val="bg2"/>
              </a:solidFill>
              <a:latin typeface="Verdana" panose="020B0604030504040204" pitchFamily="34" charset="0"/>
              <a:ea typeface="Times New Roman" panose="02020603050405020304" pitchFamily="18" charset="0"/>
              <a:cs typeface="Times New Roman" panose="02020603050405020304" pitchFamily="18" charset="0"/>
            </a:endParaRPr>
          </a:p>
          <a:p>
            <a:pPr marL="359410" indent="-359410">
              <a:lnSpc>
                <a:spcPct val="150000"/>
              </a:lnSpc>
              <a:spcAft>
                <a:spcPts val="0"/>
              </a:spcAft>
              <a:tabLst>
                <a:tab pos="359410" algn="l"/>
                <a:tab pos="718820" algn="l"/>
                <a:tab pos="1078230" algn="l"/>
                <a:tab pos="1437640" algn="l"/>
                <a:tab pos="1797050" algn="l"/>
                <a:tab pos="2156460" algn="l"/>
                <a:tab pos="2515870" algn="l"/>
                <a:tab pos="2875280" algn="l"/>
                <a:tab pos="3234690" algn="l"/>
                <a:tab pos="3594100" algn="l"/>
                <a:tab pos="3953510" algn="l"/>
                <a:tab pos="4312920" algn="l"/>
                <a:tab pos="4672330" algn="l"/>
                <a:tab pos="5031740" algn="l"/>
                <a:tab pos="5391150" algn="l"/>
                <a:tab pos="5750560" algn="l"/>
              </a:tabLst>
            </a:pPr>
            <a:r>
              <a:rPr lang="pt-BR" sz="1400">
                <a:solidFill>
                  <a:schemeClr val="bg2"/>
                </a:solidFill>
                <a:latin typeface="Comic Sans MS" panose="030F0702030302020204" pitchFamily="66" charset="0"/>
                <a:ea typeface="Times New Roman" panose="02020603050405020304" pitchFamily="18" charset="0"/>
                <a:cs typeface="Shruti" panose="020B0502040204020203" pitchFamily="34" charset="0"/>
              </a:rPr>
              <a:t>16.	Arma petitura Thetis Vulcanum adiit.</a:t>
            </a:r>
            <a:endParaRPr lang="nl-NL" sz="1400">
              <a:solidFill>
                <a:schemeClr val="bg2"/>
              </a:solidFill>
              <a:latin typeface="Verdana" panose="020B0604030504040204" pitchFamily="34" charset="0"/>
              <a:ea typeface="Times New Roman" panose="02020603050405020304" pitchFamily="18" charset="0"/>
              <a:cs typeface="Times New Roman" panose="02020603050405020304" pitchFamily="18" charset="0"/>
            </a:endParaRPr>
          </a:p>
          <a:p>
            <a:pPr marL="359410" indent="-359410">
              <a:lnSpc>
                <a:spcPct val="150000"/>
              </a:lnSpc>
              <a:spcAft>
                <a:spcPts val="0"/>
              </a:spcAft>
              <a:tabLst>
                <a:tab pos="359410" algn="l"/>
                <a:tab pos="718820" algn="l"/>
                <a:tab pos="1078230" algn="l"/>
                <a:tab pos="1437640" algn="l"/>
                <a:tab pos="1797050" algn="l"/>
                <a:tab pos="2156460" algn="l"/>
                <a:tab pos="2515870" algn="l"/>
                <a:tab pos="2875280" algn="l"/>
                <a:tab pos="3234690" algn="l"/>
                <a:tab pos="3594100" algn="l"/>
                <a:tab pos="3953510" algn="l"/>
                <a:tab pos="4312920" algn="l"/>
                <a:tab pos="4672330" algn="l"/>
                <a:tab pos="5031740" algn="l"/>
                <a:tab pos="5391150" algn="l"/>
                <a:tab pos="5750560" algn="l"/>
              </a:tabLst>
            </a:pPr>
            <a:r>
              <a:rPr lang="pt-BR" sz="1400">
                <a:solidFill>
                  <a:schemeClr val="bg2"/>
                </a:solidFill>
                <a:latin typeface="Comic Sans MS" panose="030F0702030302020204" pitchFamily="66" charset="0"/>
                <a:ea typeface="Times New Roman" panose="02020603050405020304" pitchFamily="18" charset="0"/>
                <a:cs typeface="Shruti" panose="020B0502040204020203" pitchFamily="34" charset="0"/>
              </a:rPr>
              <a:t>17.	Armis sublatis Achilles pugnam renovaturus erat.</a:t>
            </a:r>
            <a:endParaRPr lang="nl-NL" sz="1400">
              <a:solidFill>
                <a:schemeClr val="bg2"/>
              </a:solidFill>
              <a:latin typeface="Verdana" panose="020B0604030504040204" pitchFamily="34" charset="0"/>
              <a:ea typeface="Times New Roman" panose="02020603050405020304" pitchFamily="18" charset="0"/>
              <a:cs typeface="Times New Roman" panose="02020603050405020304" pitchFamily="18" charset="0"/>
            </a:endParaRPr>
          </a:p>
          <a:p>
            <a:pPr marL="359410" indent="-359410">
              <a:lnSpc>
                <a:spcPct val="150000"/>
              </a:lnSpc>
              <a:spcAft>
                <a:spcPts val="0"/>
              </a:spcAft>
              <a:tabLst>
                <a:tab pos="359410" algn="l"/>
                <a:tab pos="718820" algn="l"/>
                <a:tab pos="1078230" algn="l"/>
                <a:tab pos="1437640" algn="l"/>
                <a:tab pos="1797050" algn="l"/>
                <a:tab pos="2156460" algn="l"/>
                <a:tab pos="2515870" algn="l"/>
                <a:tab pos="2875280" algn="l"/>
                <a:tab pos="3234690" algn="l"/>
                <a:tab pos="3594100" algn="l"/>
                <a:tab pos="3953510" algn="l"/>
                <a:tab pos="4312920" algn="l"/>
                <a:tab pos="4672330" algn="l"/>
                <a:tab pos="5031740" algn="l"/>
                <a:tab pos="5391150" algn="l"/>
                <a:tab pos="5750560" algn="l"/>
              </a:tabLst>
            </a:pPr>
            <a:r>
              <a:rPr lang="pt-BR" sz="1400">
                <a:solidFill>
                  <a:schemeClr val="bg2"/>
                </a:solidFill>
                <a:latin typeface="Comic Sans MS" panose="030F0702030302020204" pitchFamily="66" charset="0"/>
                <a:ea typeface="Times New Roman" panose="02020603050405020304" pitchFamily="18" charset="0"/>
                <a:cs typeface="Shruti" panose="020B0502040204020203" pitchFamily="34" charset="0"/>
              </a:rPr>
              <a:t>18.	Hectore vivo Troia capi non potuit.</a:t>
            </a:r>
            <a:endParaRPr lang="nl-NL" sz="1400">
              <a:solidFill>
                <a:schemeClr val="bg2"/>
              </a:solidFill>
              <a:latin typeface="Verdana" panose="020B0604030504040204" pitchFamily="34" charset="0"/>
              <a:ea typeface="Times New Roman" panose="02020603050405020304" pitchFamily="18" charset="0"/>
              <a:cs typeface="Times New Roman" panose="02020603050405020304" pitchFamily="18" charset="0"/>
            </a:endParaRPr>
          </a:p>
          <a:p>
            <a:pPr marL="359410" indent="-359410">
              <a:lnSpc>
                <a:spcPct val="150000"/>
              </a:lnSpc>
              <a:spcAft>
                <a:spcPts val="0"/>
              </a:spcAft>
              <a:tabLst>
                <a:tab pos="359410" algn="l"/>
                <a:tab pos="718820" algn="l"/>
                <a:tab pos="1078230" algn="l"/>
                <a:tab pos="1437640" algn="l"/>
                <a:tab pos="1797050" algn="l"/>
                <a:tab pos="2156460" algn="l"/>
                <a:tab pos="2515870" algn="l"/>
                <a:tab pos="2875280" algn="l"/>
                <a:tab pos="3234690" algn="l"/>
                <a:tab pos="3594100" algn="l"/>
                <a:tab pos="3953510" algn="l"/>
                <a:tab pos="4312920" algn="l"/>
                <a:tab pos="4672330" algn="l"/>
                <a:tab pos="5031740" algn="l"/>
                <a:tab pos="5391150" algn="l"/>
                <a:tab pos="5750560" algn="l"/>
              </a:tabLst>
            </a:pPr>
            <a:r>
              <a:rPr lang="pt-BR" sz="1400">
                <a:solidFill>
                  <a:schemeClr val="bg2"/>
                </a:solidFill>
                <a:latin typeface="Comic Sans MS" panose="030F0702030302020204" pitchFamily="66" charset="0"/>
                <a:ea typeface="Times New Roman" panose="02020603050405020304" pitchFamily="18" charset="0"/>
                <a:cs typeface="Shruti" panose="020B0502040204020203" pitchFamily="34" charset="0"/>
              </a:rPr>
              <a:t>19.	Fugatis hostibus Hector cum suis ipsa castra oppugnabat.</a:t>
            </a:r>
            <a:endParaRPr lang="nl-NL" sz="1400">
              <a:solidFill>
                <a:schemeClr val="bg2"/>
              </a:solidFill>
              <a:latin typeface="Verdana" panose="020B0604030504040204" pitchFamily="34" charset="0"/>
              <a:ea typeface="Times New Roman" panose="02020603050405020304" pitchFamily="18" charset="0"/>
              <a:cs typeface="Times New Roman" panose="02020603050405020304" pitchFamily="18" charset="0"/>
            </a:endParaRPr>
          </a:p>
          <a:p>
            <a:pPr marL="359410" indent="-359410">
              <a:lnSpc>
                <a:spcPct val="150000"/>
              </a:lnSpc>
              <a:spcAft>
                <a:spcPts val="0"/>
              </a:spcAft>
              <a:tabLst>
                <a:tab pos="359410" algn="l"/>
                <a:tab pos="718820" algn="l"/>
                <a:tab pos="1078230" algn="l"/>
                <a:tab pos="1437640" algn="l"/>
                <a:tab pos="1797050" algn="l"/>
                <a:tab pos="2156460" algn="l"/>
                <a:tab pos="2515870" algn="l"/>
                <a:tab pos="2875280" algn="l"/>
                <a:tab pos="3234690" algn="l"/>
                <a:tab pos="3594100" algn="l"/>
                <a:tab pos="3953510" algn="l"/>
                <a:tab pos="4312920" algn="l"/>
                <a:tab pos="4672330" algn="l"/>
                <a:tab pos="5031740" algn="l"/>
                <a:tab pos="5391150" algn="l"/>
                <a:tab pos="5750560" algn="l"/>
              </a:tabLst>
            </a:pPr>
            <a:r>
              <a:rPr lang="pt-BR" sz="1400">
                <a:solidFill>
                  <a:schemeClr val="bg2"/>
                </a:solidFill>
                <a:latin typeface="Comic Sans MS" panose="030F0702030302020204" pitchFamily="66" charset="0"/>
                <a:ea typeface="Times New Roman" panose="02020603050405020304" pitchFamily="18" charset="0"/>
                <a:cs typeface="Shruti" panose="020B0502040204020203" pitchFamily="34" charset="0"/>
              </a:rPr>
              <a:t>20.	Ducibus litigantibus caeduntur Achivi.</a:t>
            </a:r>
            <a:endParaRPr lang="nl-NL" sz="1400">
              <a:solidFill>
                <a:schemeClr val="bg2"/>
              </a:solidFill>
              <a:latin typeface="Verdana" panose="020B0604030504040204" pitchFamily="34" charset="0"/>
              <a:ea typeface="Times New Roman" panose="02020603050405020304" pitchFamily="18" charset="0"/>
              <a:cs typeface="Times New Roman" panose="02020603050405020304" pitchFamily="18" charset="0"/>
            </a:endParaRPr>
          </a:p>
          <a:p>
            <a:pPr marL="359410" indent="-359410">
              <a:lnSpc>
                <a:spcPct val="150000"/>
              </a:lnSpc>
              <a:spcAft>
                <a:spcPts val="0"/>
              </a:spcAft>
              <a:tabLst>
                <a:tab pos="359410" algn="l"/>
                <a:tab pos="718820" algn="l"/>
                <a:tab pos="1078230" algn="l"/>
                <a:tab pos="1437640" algn="l"/>
                <a:tab pos="1797050" algn="l"/>
                <a:tab pos="2156460" algn="l"/>
                <a:tab pos="2515870" algn="l"/>
                <a:tab pos="2875280" algn="l"/>
                <a:tab pos="3234690" algn="l"/>
                <a:tab pos="3594100" algn="l"/>
                <a:tab pos="3953510" algn="l"/>
                <a:tab pos="4312920" algn="l"/>
                <a:tab pos="4672330" algn="l"/>
                <a:tab pos="5031740" algn="l"/>
                <a:tab pos="5391150" algn="l"/>
                <a:tab pos="5750560" algn="l"/>
              </a:tabLst>
            </a:pPr>
            <a:r>
              <a:rPr lang="pt-BR" sz="1400">
                <a:solidFill>
                  <a:schemeClr val="bg2"/>
                </a:solidFill>
                <a:latin typeface="Comic Sans MS" panose="030F0702030302020204" pitchFamily="66" charset="0"/>
                <a:ea typeface="Times New Roman" panose="02020603050405020304" pitchFamily="18" charset="0"/>
                <a:cs typeface="Shruti" panose="020B0502040204020203" pitchFamily="34" charset="0"/>
              </a:rPr>
              <a:t>21.	Patri maximum pretium offerenti filiam reddere noluisti.</a:t>
            </a:r>
            <a:endParaRPr lang="nl-NL" sz="1400">
              <a:solidFill>
                <a:schemeClr val="bg2"/>
              </a:solidFill>
              <a:latin typeface="Verdana" panose="020B0604030504040204" pitchFamily="34" charset="0"/>
              <a:ea typeface="Times New Roman" panose="02020603050405020304" pitchFamily="18" charset="0"/>
              <a:cs typeface="Times New Roman" panose="02020603050405020304" pitchFamily="18" charset="0"/>
            </a:endParaRPr>
          </a:p>
          <a:p>
            <a:pPr marL="359410" indent="-359410">
              <a:lnSpc>
                <a:spcPct val="150000"/>
              </a:lnSpc>
              <a:spcAft>
                <a:spcPts val="0"/>
              </a:spcAft>
              <a:tabLst>
                <a:tab pos="359410" algn="l"/>
                <a:tab pos="718820" algn="l"/>
                <a:tab pos="1078230" algn="l"/>
                <a:tab pos="1437640" algn="l"/>
                <a:tab pos="1797050" algn="l"/>
                <a:tab pos="2156460" algn="l"/>
                <a:tab pos="2515870" algn="l"/>
                <a:tab pos="2875280" algn="l"/>
                <a:tab pos="3234690" algn="l"/>
                <a:tab pos="3594100" algn="l"/>
                <a:tab pos="3953510" algn="l"/>
                <a:tab pos="4312920" algn="l"/>
                <a:tab pos="4672330" algn="l"/>
                <a:tab pos="5031740" algn="l"/>
                <a:tab pos="5391150" algn="l"/>
                <a:tab pos="5750560" algn="l"/>
              </a:tabLst>
            </a:pPr>
            <a:r>
              <a:rPr lang="pt-BR" sz="1400">
                <a:solidFill>
                  <a:schemeClr val="bg2"/>
                </a:solidFill>
                <a:latin typeface="Comic Sans MS" panose="030F0702030302020204" pitchFamily="66" charset="0"/>
                <a:ea typeface="Times New Roman" panose="02020603050405020304" pitchFamily="18" charset="0"/>
                <a:cs typeface="Shruti" panose="020B0502040204020203" pitchFamily="34" charset="0"/>
              </a:rPr>
              <a:t>22.	Ne magno pretio oblato filiam recusavisses.</a:t>
            </a:r>
            <a:endParaRPr lang="nl-NL" sz="1400">
              <a:solidFill>
                <a:schemeClr val="bg2"/>
              </a:solidFill>
              <a:latin typeface="Verdana" panose="020B060403050404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783911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001236"/>
        </a:solidFill>
        <a:effectLst/>
      </p:bgPr>
    </p:bg>
    <p:spTree>
      <p:nvGrpSpPr>
        <p:cNvPr id="1" name=""/>
        <p:cNvGrpSpPr/>
        <p:nvPr/>
      </p:nvGrpSpPr>
      <p:grpSpPr>
        <a:xfrm>
          <a:off x="0" y="0"/>
          <a:ext cx="0" cy="0"/>
          <a:chOff x="0" y="0"/>
          <a:chExt cx="0" cy="0"/>
        </a:xfrm>
      </p:grpSpPr>
      <p:sp>
        <p:nvSpPr>
          <p:cNvPr id="4" name="Tijdelijke aanduiding voor voettekst 3">
            <a:extLst>
              <a:ext uri="{FF2B5EF4-FFF2-40B4-BE49-F238E27FC236}">
                <a16:creationId xmlns:a16="http://schemas.microsoft.com/office/drawing/2014/main" id="{0D9BFB9D-72E7-4E83-BF5C-CEFEB9E0A46E}"/>
              </a:ext>
            </a:extLst>
          </p:cNvPr>
          <p:cNvSpPr>
            <a:spLocks noGrp="1"/>
          </p:cNvSpPr>
          <p:nvPr>
            <p:ph type="ftr" sz="quarter" idx="11"/>
          </p:nvPr>
        </p:nvSpPr>
        <p:spPr>
          <a:xfrm>
            <a:off x="4038600" y="6563374"/>
            <a:ext cx="4114800" cy="365125"/>
          </a:xfrm>
        </p:spPr>
        <p:txBody>
          <a:bodyPr/>
          <a:lstStyle/>
          <a:p>
            <a:r>
              <a:rPr lang="nl-NL" sz="900">
                <a:solidFill>
                  <a:schemeClr val="bg1">
                    <a:lumMod val="50000"/>
                  </a:schemeClr>
                </a:solidFill>
              </a:rPr>
              <a:t>M. de Hoon - JDW - 2021</a:t>
            </a:r>
          </a:p>
        </p:txBody>
      </p:sp>
      <p:sp>
        <p:nvSpPr>
          <p:cNvPr id="5" name="Tijdelijke aanduiding voor dianummer 4">
            <a:extLst>
              <a:ext uri="{FF2B5EF4-FFF2-40B4-BE49-F238E27FC236}">
                <a16:creationId xmlns:a16="http://schemas.microsoft.com/office/drawing/2014/main" id="{6C74A2A9-EB8F-408D-83AD-A6FCBA9CD47B}"/>
              </a:ext>
            </a:extLst>
          </p:cNvPr>
          <p:cNvSpPr>
            <a:spLocks noGrp="1"/>
          </p:cNvSpPr>
          <p:nvPr>
            <p:ph type="sldNum" sz="quarter" idx="12"/>
          </p:nvPr>
        </p:nvSpPr>
        <p:spPr>
          <a:xfrm>
            <a:off x="11430001" y="6502998"/>
            <a:ext cx="605286" cy="365125"/>
          </a:xfrm>
        </p:spPr>
        <p:txBody>
          <a:bodyPr/>
          <a:lstStyle/>
          <a:p>
            <a:fld id="{D70692FC-D4EA-49C2-9AD0-22E77003FC0B}" type="slidenum">
              <a:rPr lang="nl-NL" sz="1400" b="1" smtClean="0">
                <a:solidFill>
                  <a:srgbClr val="00B0F0"/>
                </a:solidFill>
              </a:rPr>
              <a:t>15</a:t>
            </a:fld>
            <a:endParaRPr lang="nl-NL" sz="1400" b="1">
              <a:solidFill>
                <a:srgbClr val="00B0F0"/>
              </a:solidFill>
            </a:endParaRPr>
          </a:p>
        </p:txBody>
      </p:sp>
      <p:sp>
        <p:nvSpPr>
          <p:cNvPr id="6" name="Tekstvak 5">
            <a:extLst>
              <a:ext uri="{FF2B5EF4-FFF2-40B4-BE49-F238E27FC236}">
                <a16:creationId xmlns:a16="http://schemas.microsoft.com/office/drawing/2014/main" id="{C49D4E43-ABB4-4A1C-9180-4320C4B6D94F}"/>
              </a:ext>
            </a:extLst>
          </p:cNvPr>
          <p:cNvSpPr txBox="1"/>
          <p:nvPr/>
        </p:nvSpPr>
        <p:spPr>
          <a:xfrm>
            <a:off x="152568" y="142256"/>
            <a:ext cx="11700000" cy="589072"/>
          </a:xfrm>
          <a:prstGeom prst="rect">
            <a:avLst/>
          </a:prstGeom>
          <a:noFill/>
        </p:spPr>
        <p:txBody>
          <a:bodyPr wrap="square" rtlCol="0">
            <a:spAutoFit/>
          </a:bodyPr>
          <a:lstStyle/>
          <a:p>
            <a:pPr>
              <a:lnSpc>
                <a:spcPct val="150000"/>
              </a:lnSpc>
              <a:spcBef>
                <a:spcPts val="1200"/>
              </a:spcBef>
            </a:pPr>
            <a:r>
              <a:rPr lang="nl-NL" sz="2400">
                <a:solidFill>
                  <a:schemeClr val="accent4">
                    <a:lumMod val="20000"/>
                    <a:lumOff val="80000"/>
                  </a:schemeClr>
                </a:solidFill>
              </a:rPr>
              <a:t>Grammatica: futurum en futurum exactum</a:t>
            </a:r>
          </a:p>
        </p:txBody>
      </p:sp>
      <p:pic>
        <p:nvPicPr>
          <p:cNvPr id="3" name="Afbeelding 2">
            <a:extLst>
              <a:ext uri="{FF2B5EF4-FFF2-40B4-BE49-F238E27FC236}">
                <a16:creationId xmlns:a16="http://schemas.microsoft.com/office/drawing/2014/main" id="{F2D52D6B-DF75-4D1D-8DFF-839E5EBB4F89}"/>
              </a:ext>
            </a:extLst>
          </p:cNvPr>
          <p:cNvPicPr>
            <a:picLocks noChangeAspect="1"/>
          </p:cNvPicPr>
          <p:nvPr/>
        </p:nvPicPr>
        <p:blipFill>
          <a:blip r:embed="rId2"/>
          <a:stretch>
            <a:fillRect/>
          </a:stretch>
        </p:blipFill>
        <p:spPr>
          <a:xfrm>
            <a:off x="235172" y="804320"/>
            <a:ext cx="10814535" cy="5698677"/>
          </a:xfrm>
          <a:prstGeom prst="rect">
            <a:avLst/>
          </a:prstGeom>
        </p:spPr>
      </p:pic>
      <p:pic>
        <p:nvPicPr>
          <p:cNvPr id="7" name="Afbeelding 6">
            <a:hlinkClick r:id="rId3" action="ppaction://hlinksldjump"/>
            <a:extLst>
              <a:ext uri="{FF2B5EF4-FFF2-40B4-BE49-F238E27FC236}">
                <a16:creationId xmlns:a16="http://schemas.microsoft.com/office/drawing/2014/main" id="{11AC1194-2983-4AD7-B631-D28FD506E70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859858" y="0"/>
            <a:ext cx="987638" cy="542591"/>
          </a:xfrm>
          <a:prstGeom prst="rect">
            <a:avLst/>
          </a:prstGeom>
        </p:spPr>
      </p:pic>
    </p:spTree>
    <p:extLst>
      <p:ext uri="{BB962C8B-B14F-4D97-AF65-F5344CB8AC3E}">
        <p14:creationId xmlns:p14="http://schemas.microsoft.com/office/powerpoint/2010/main" val="180629628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001236"/>
        </a:solidFill>
        <a:effectLst/>
      </p:bgPr>
    </p:bg>
    <p:spTree>
      <p:nvGrpSpPr>
        <p:cNvPr id="1" name=""/>
        <p:cNvGrpSpPr/>
        <p:nvPr/>
      </p:nvGrpSpPr>
      <p:grpSpPr>
        <a:xfrm>
          <a:off x="0" y="0"/>
          <a:ext cx="0" cy="0"/>
          <a:chOff x="0" y="0"/>
          <a:chExt cx="0" cy="0"/>
        </a:xfrm>
      </p:grpSpPr>
      <p:sp>
        <p:nvSpPr>
          <p:cNvPr id="4" name="Tijdelijke aanduiding voor voettekst 3">
            <a:extLst>
              <a:ext uri="{FF2B5EF4-FFF2-40B4-BE49-F238E27FC236}">
                <a16:creationId xmlns:a16="http://schemas.microsoft.com/office/drawing/2014/main" id="{0D9BFB9D-72E7-4E83-BF5C-CEFEB9E0A46E}"/>
              </a:ext>
            </a:extLst>
          </p:cNvPr>
          <p:cNvSpPr>
            <a:spLocks noGrp="1"/>
          </p:cNvSpPr>
          <p:nvPr>
            <p:ph type="ftr" sz="quarter" idx="11"/>
          </p:nvPr>
        </p:nvSpPr>
        <p:spPr>
          <a:xfrm>
            <a:off x="4038600" y="6563374"/>
            <a:ext cx="4114800" cy="365125"/>
          </a:xfrm>
        </p:spPr>
        <p:txBody>
          <a:bodyPr/>
          <a:lstStyle/>
          <a:p>
            <a:r>
              <a:rPr lang="nl-NL" sz="900">
                <a:solidFill>
                  <a:schemeClr val="bg1">
                    <a:lumMod val="50000"/>
                  </a:schemeClr>
                </a:solidFill>
              </a:rPr>
              <a:t>M. de Hoon - JDW - 2021</a:t>
            </a:r>
          </a:p>
        </p:txBody>
      </p:sp>
      <p:sp>
        <p:nvSpPr>
          <p:cNvPr id="5" name="Tijdelijke aanduiding voor dianummer 4">
            <a:extLst>
              <a:ext uri="{FF2B5EF4-FFF2-40B4-BE49-F238E27FC236}">
                <a16:creationId xmlns:a16="http://schemas.microsoft.com/office/drawing/2014/main" id="{6C74A2A9-EB8F-408D-83AD-A6FCBA9CD47B}"/>
              </a:ext>
            </a:extLst>
          </p:cNvPr>
          <p:cNvSpPr>
            <a:spLocks noGrp="1"/>
          </p:cNvSpPr>
          <p:nvPr>
            <p:ph type="sldNum" sz="quarter" idx="12"/>
          </p:nvPr>
        </p:nvSpPr>
        <p:spPr>
          <a:xfrm>
            <a:off x="11430001" y="6502998"/>
            <a:ext cx="605286" cy="365125"/>
          </a:xfrm>
        </p:spPr>
        <p:txBody>
          <a:bodyPr/>
          <a:lstStyle/>
          <a:p>
            <a:fld id="{D70692FC-D4EA-49C2-9AD0-22E77003FC0B}" type="slidenum">
              <a:rPr lang="nl-NL" sz="1400" b="1" smtClean="0">
                <a:solidFill>
                  <a:srgbClr val="00B0F0"/>
                </a:solidFill>
              </a:rPr>
              <a:t>16</a:t>
            </a:fld>
            <a:endParaRPr lang="nl-NL" sz="1400" b="1">
              <a:solidFill>
                <a:srgbClr val="00B0F0"/>
              </a:solidFill>
            </a:endParaRPr>
          </a:p>
        </p:txBody>
      </p:sp>
      <p:sp>
        <p:nvSpPr>
          <p:cNvPr id="6" name="Tekstvak 5">
            <a:extLst>
              <a:ext uri="{FF2B5EF4-FFF2-40B4-BE49-F238E27FC236}">
                <a16:creationId xmlns:a16="http://schemas.microsoft.com/office/drawing/2014/main" id="{C49D4E43-ABB4-4A1C-9180-4320C4B6D94F}"/>
              </a:ext>
            </a:extLst>
          </p:cNvPr>
          <p:cNvSpPr txBox="1"/>
          <p:nvPr/>
        </p:nvSpPr>
        <p:spPr>
          <a:xfrm>
            <a:off x="152568" y="142256"/>
            <a:ext cx="11700000" cy="589072"/>
          </a:xfrm>
          <a:prstGeom prst="rect">
            <a:avLst/>
          </a:prstGeom>
          <a:noFill/>
        </p:spPr>
        <p:txBody>
          <a:bodyPr wrap="square" rtlCol="0">
            <a:spAutoFit/>
          </a:bodyPr>
          <a:lstStyle/>
          <a:p>
            <a:pPr>
              <a:lnSpc>
                <a:spcPct val="150000"/>
              </a:lnSpc>
              <a:spcBef>
                <a:spcPts val="1200"/>
              </a:spcBef>
            </a:pPr>
            <a:r>
              <a:rPr lang="nl-NL" sz="2400">
                <a:solidFill>
                  <a:schemeClr val="accent4">
                    <a:lumMod val="20000"/>
                    <a:lumOff val="80000"/>
                  </a:schemeClr>
                </a:solidFill>
              </a:rPr>
              <a:t>Grammatica: futurum en futurum </a:t>
            </a:r>
            <a:r>
              <a:rPr lang="nl-NL" sz="2400" err="1">
                <a:solidFill>
                  <a:schemeClr val="accent4">
                    <a:lumMod val="20000"/>
                    <a:lumOff val="80000"/>
                  </a:schemeClr>
                </a:solidFill>
              </a:rPr>
              <a:t>exactum</a:t>
            </a:r>
            <a:r>
              <a:rPr lang="nl-NL" sz="2400">
                <a:solidFill>
                  <a:schemeClr val="accent4">
                    <a:lumMod val="20000"/>
                    <a:lumOff val="80000"/>
                  </a:schemeClr>
                </a:solidFill>
              </a:rPr>
              <a:t>: </a:t>
            </a:r>
            <a:r>
              <a:rPr lang="nl-NL" sz="1600">
                <a:solidFill>
                  <a:srgbClr val="92D050"/>
                </a:solidFill>
                <a:hlinkClick r:id="rId2">
                  <a:extLst>
                    <a:ext uri="{A12FA001-AC4F-418D-AE19-62706E023703}">
                      <ahyp:hlinkClr xmlns:ahyp="http://schemas.microsoft.com/office/drawing/2018/hyperlinkcolor" val="tx"/>
                    </a:ext>
                  </a:extLst>
                </a:hlinkClick>
              </a:rPr>
              <a:t>https://www.superlatijn.nl/index_htm_files/futfutex_uitleg_corr.docx</a:t>
            </a:r>
            <a:r>
              <a:rPr lang="nl-NL" sz="2400">
                <a:solidFill>
                  <a:schemeClr val="accent4">
                    <a:lumMod val="20000"/>
                    <a:lumOff val="80000"/>
                  </a:schemeClr>
                </a:solidFill>
              </a:rPr>
              <a:t> </a:t>
            </a:r>
          </a:p>
        </p:txBody>
      </p:sp>
      <p:pic>
        <p:nvPicPr>
          <p:cNvPr id="7" name="Afbeelding 6">
            <a:hlinkClick r:id="rId3" action="ppaction://hlinksldjump"/>
            <a:extLst>
              <a:ext uri="{FF2B5EF4-FFF2-40B4-BE49-F238E27FC236}">
                <a16:creationId xmlns:a16="http://schemas.microsoft.com/office/drawing/2014/main" id="{11AC1194-2983-4AD7-B631-D28FD506E70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859858" y="0"/>
            <a:ext cx="987638" cy="542591"/>
          </a:xfrm>
          <a:prstGeom prst="rect">
            <a:avLst/>
          </a:prstGeom>
        </p:spPr>
      </p:pic>
      <p:sp>
        <p:nvSpPr>
          <p:cNvPr id="2" name="Rechthoek 1">
            <a:extLst>
              <a:ext uri="{FF2B5EF4-FFF2-40B4-BE49-F238E27FC236}">
                <a16:creationId xmlns:a16="http://schemas.microsoft.com/office/drawing/2014/main" id="{A5FAB999-D78D-446D-854B-619ACB7A30F1}"/>
              </a:ext>
            </a:extLst>
          </p:cNvPr>
          <p:cNvSpPr/>
          <p:nvPr/>
        </p:nvSpPr>
        <p:spPr>
          <a:xfrm>
            <a:off x="242657" y="873584"/>
            <a:ext cx="10534834" cy="5632311"/>
          </a:xfrm>
          <a:prstGeom prst="rect">
            <a:avLst/>
          </a:prstGeom>
        </p:spPr>
        <p:txBody>
          <a:bodyPr wrap="square">
            <a:spAutoFit/>
          </a:bodyPr>
          <a:lstStyle/>
          <a:p>
            <a:pPr>
              <a:spcAft>
                <a:spcPts val="0"/>
              </a:spcAft>
            </a:pPr>
            <a:r>
              <a:rPr lang="en-US">
                <a:solidFill>
                  <a:schemeClr val="bg2"/>
                </a:solidFill>
                <a:ea typeface="Times New Roman" panose="02020603050405020304" pitchFamily="18" charset="0"/>
              </a:rPr>
              <a:t>1	Nunc opus nostrum </a:t>
            </a:r>
            <a:r>
              <a:rPr lang="en-US" err="1">
                <a:solidFill>
                  <a:schemeClr val="bg2"/>
                </a:solidFill>
                <a:ea typeface="Times New Roman" panose="02020603050405020304" pitchFamily="18" charset="0"/>
              </a:rPr>
              <a:t>finiemus</a:t>
            </a:r>
            <a:r>
              <a:rPr lang="en-US">
                <a:solidFill>
                  <a:schemeClr val="bg2"/>
                </a:solidFill>
                <a:ea typeface="Times New Roman" panose="02020603050405020304" pitchFamily="18" charset="0"/>
              </a:rPr>
              <a:t> et </a:t>
            </a:r>
            <a:r>
              <a:rPr lang="en-US" err="1">
                <a:solidFill>
                  <a:schemeClr val="bg2"/>
                </a:solidFill>
                <a:ea typeface="Times New Roman" panose="02020603050405020304" pitchFamily="18" charset="0"/>
              </a:rPr>
              <a:t>occasionem</a:t>
            </a:r>
            <a:r>
              <a:rPr lang="en-US">
                <a:solidFill>
                  <a:schemeClr val="bg2"/>
                </a:solidFill>
                <a:ea typeface="Times New Roman" panose="02020603050405020304" pitchFamily="18" charset="0"/>
              </a:rPr>
              <a:t> </a:t>
            </a:r>
            <a:r>
              <a:rPr lang="en-US" err="1">
                <a:solidFill>
                  <a:schemeClr val="bg2"/>
                </a:solidFill>
                <a:ea typeface="Times New Roman" panose="02020603050405020304" pitchFamily="18" charset="0"/>
              </a:rPr>
              <a:t>magis</a:t>
            </a:r>
            <a:r>
              <a:rPr lang="en-US">
                <a:solidFill>
                  <a:schemeClr val="bg2"/>
                </a:solidFill>
                <a:ea typeface="Times New Roman" panose="02020603050405020304" pitchFamily="18" charset="0"/>
              </a:rPr>
              <a:t> </a:t>
            </a:r>
            <a:r>
              <a:rPr lang="en-US" err="1">
                <a:solidFill>
                  <a:schemeClr val="bg2"/>
                </a:solidFill>
                <a:ea typeface="Times New Roman" panose="02020603050405020304" pitchFamily="18" charset="0"/>
              </a:rPr>
              <a:t>idoneam</a:t>
            </a:r>
            <a:r>
              <a:rPr lang="en-US">
                <a:solidFill>
                  <a:schemeClr val="bg2"/>
                </a:solidFill>
                <a:ea typeface="Times New Roman" panose="02020603050405020304" pitchFamily="18" charset="0"/>
              </a:rPr>
              <a:t> </a:t>
            </a:r>
            <a:r>
              <a:rPr lang="en-US" err="1">
                <a:solidFill>
                  <a:schemeClr val="bg2"/>
                </a:solidFill>
                <a:ea typeface="Times New Roman" panose="02020603050405020304" pitchFamily="18" charset="0"/>
              </a:rPr>
              <a:t>exspectabimus</a:t>
            </a:r>
            <a:r>
              <a:rPr lang="en-US">
                <a:solidFill>
                  <a:schemeClr val="bg2"/>
                </a:solidFill>
                <a:ea typeface="Times New Roman" panose="02020603050405020304" pitchFamily="18" charset="0"/>
              </a:rPr>
              <a:t>.</a:t>
            </a:r>
            <a:endParaRPr lang="nl-NL">
              <a:solidFill>
                <a:schemeClr val="bg2"/>
              </a:solidFill>
              <a:ea typeface="Times New Roman" panose="02020603050405020304" pitchFamily="18" charset="0"/>
            </a:endParaRPr>
          </a:p>
          <a:p>
            <a:pPr>
              <a:spcAft>
                <a:spcPts val="0"/>
              </a:spcAft>
            </a:pPr>
            <a:r>
              <a:rPr lang="en-US">
                <a:solidFill>
                  <a:schemeClr val="bg2"/>
                </a:solidFill>
                <a:ea typeface="Times New Roman" panose="02020603050405020304" pitchFamily="18" charset="0"/>
              </a:rPr>
              <a:t>2	Sine </a:t>
            </a:r>
            <a:r>
              <a:rPr lang="en-US" err="1">
                <a:solidFill>
                  <a:schemeClr val="bg2"/>
                </a:solidFill>
                <a:ea typeface="Times New Roman" panose="02020603050405020304" pitchFamily="18" charset="0"/>
              </a:rPr>
              <a:t>timore</a:t>
            </a:r>
            <a:r>
              <a:rPr lang="en-US">
                <a:solidFill>
                  <a:schemeClr val="bg2"/>
                </a:solidFill>
                <a:ea typeface="Times New Roman" panose="02020603050405020304" pitchFamily="18" charset="0"/>
              </a:rPr>
              <a:t> </a:t>
            </a:r>
            <a:r>
              <a:rPr lang="en-US" err="1">
                <a:solidFill>
                  <a:schemeClr val="bg2"/>
                </a:solidFill>
                <a:ea typeface="Times New Roman" panose="02020603050405020304" pitchFamily="18" charset="0"/>
              </a:rPr>
              <a:t>dormi</a:t>
            </a:r>
            <a:r>
              <a:rPr lang="en-US">
                <a:solidFill>
                  <a:schemeClr val="bg2"/>
                </a:solidFill>
                <a:ea typeface="Times New Roman" panose="02020603050405020304" pitchFamily="18" charset="0"/>
              </a:rPr>
              <a:t>: a nobis bene </a:t>
            </a:r>
            <a:r>
              <a:rPr lang="en-US" err="1">
                <a:solidFill>
                  <a:schemeClr val="bg2"/>
                </a:solidFill>
                <a:ea typeface="Times New Roman" panose="02020603050405020304" pitchFamily="18" charset="0"/>
              </a:rPr>
              <a:t>custodieris</a:t>
            </a:r>
            <a:r>
              <a:rPr lang="en-US">
                <a:solidFill>
                  <a:schemeClr val="bg2"/>
                </a:solidFill>
                <a:ea typeface="Times New Roman" panose="02020603050405020304" pitchFamily="18" charset="0"/>
              </a:rPr>
              <a:t>.</a:t>
            </a:r>
            <a:endParaRPr lang="nl-NL">
              <a:solidFill>
                <a:schemeClr val="bg2"/>
              </a:solidFill>
              <a:ea typeface="Times New Roman" panose="02020603050405020304" pitchFamily="18" charset="0"/>
            </a:endParaRPr>
          </a:p>
          <a:p>
            <a:pPr>
              <a:spcAft>
                <a:spcPts val="0"/>
              </a:spcAft>
            </a:pPr>
            <a:r>
              <a:rPr lang="en-US">
                <a:solidFill>
                  <a:schemeClr val="bg2"/>
                </a:solidFill>
                <a:ea typeface="Times New Roman" panose="02020603050405020304" pitchFamily="18" charset="0"/>
              </a:rPr>
              <a:t>3	</a:t>
            </a:r>
            <a:r>
              <a:rPr lang="en-US" err="1">
                <a:solidFill>
                  <a:schemeClr val="bg2"/>
                </a:solidFill>
                <a:ea typeface="Times New Roman" panose="02020603050405020304" pitchFamily="18" charset="0"/>
              </a:rPr>
              <a:t>Nox</a:t>
            </a:r>
            <a:r>
              <a:rPr lang="en-US">
                <a:solidFill>
                  <a:schemeClr val="bg2"/>
                </a:solidFill>
                <a:ea typeface="Times New Roman" panose="02020603050405020304" pitchFamily="18" charset="0"/>
              </a:rPr>
              <a:t> </a:t>
            </a:r>
            <a:r>
              <a:rPr lang="en-US" err="1">
                <a:solidFill>
                  <a:schemeClr val="bg2"/>
                </a:solidFill>
                <a:ea typeface="Times New Roman" panose="02020603050405020304" pitchFamily="18" charset="0"/>
              </a:rPr>
              <a:t>nigra</a:t>
            </a:r>
            <a:r>
              <a:rPr lang="en-US">
                <a:solidFill>
                  <a:schemeClr val="bg2"/>
                </a:solidFill>
                <a:ea typeface="Times New Roman" panose="02020603050405020304" pitchFamily="18" charset="0"/>
              </a:rPr>
              <a:t> </a:t>
            </a:r>
            <a:r>
              <a:rPr lang="en-US" err="1">
                <a:solidFill>
                  <a:schemeClr val="bg2"/>
                </a:solidFill>
                <a:ea typeface="Times New Roman" panose="02020603050405020304" pitchFamily="18" charset="0"/>
              </a:rPr>
              <a:t>erit</a:t>
            </a:r>
            <a:r>
              <a:rPr lang="en-US">
                <a:solidFill>
                  <a:schemeClr val="bg2"/>
                </a:solidFill>
                <a:ea typeface="Times New Roman" panose="02020603050405020304" pitchFamily="18" charset="0"/>
              </a:rPr>
              <a:t> et obscura et via lumine </a:t>
            </a:r>
            <a:r>
              <a:rPr lang="en-US" err="1">
                <a:solidFill>
                  <a:schemeClr val="bg2"/>
                </a:solidFill>
                <a:ea typeface="Times New Roman" panose="02020603050405020304" pitchFamily="18" charset="0"/>
              </a:rPr>
              <a:t>lunae</a:t>
            </a:r>
            <a:r>
              <a:rPr lang="en-US">
                <a:solidFill>
                  <a:schemeClr val="bg2"/>
                </a:solidFill>
                <a:ea typeface="Times New Roman" panose="02020603050405020304" pitchFamily="18" charset="0"/>
              </a:rPr>
              <a:t> non </a:t>
            </a:r>
            <a:r>
              <a:rPr lang="en-US" err="1">
                <a:solidFill>
                  <a:schemeClr val="bg2"/>
                </a:solidFill>
                <a:ea typeface="Times New Roman" panose="02020603050405020304" pitchFamily="18" charset="0"/>
              </a:rPr>
              <a:t>illustrabitur</a:t>
            </a:r>
            <a:r>
              <a:rPr lang="en-US">
                <a:solidFill>
                  <a:schemeClr val="bg2"/>
                </a:solidFill>
                <a:ea typeface="Times New Roman" panose="02020603050405020304" pitchFamily="18" charset="0"/>
              </a:rPr>
              <a:t>.</a:t>
            </a:r>
            <a:endParaRPr lang="nl-NL">
              <a:solidFill>
                <a:schemeClr val="bg2"/>
              </a:solidFill>
              <a:ea typeface="Times New Roman" panose="02020603050405020304" pitchFamily="18" charset="0"/>
            </a:endParaRPr>
          </a:p>
          <a:p>
            <a:pPr>
              <a:spcAft>
                <a:spcPts val="0"/>
              </a:spcAft>
            </a:pPr>
            <a:r>
              <a:rPr lang="en-US">
                <a:solidFill>
                  <a:schemeClr val="bg2"/>
                </a:solidFill>
                <a:ea typeface="Times New Roman" panose="02020603050405020304" pitchFamily="18" charset="0"/>
              </a:rPr>
              <a:t>4	</a:t>
            </a:r>
            <a:r>
              <a:rPr lang="en-US" err="1">
                <a:solidFill>
                  <a:schemeClr val="bg2"/>
                </a:solidFill>
                <a:ea typeface="Times New Roman" panose="02020603050405020304" pitchFamily="18" charset="0"/>
              </a:rPr>
              <a:t>Legioni</a:t>
            </a:r>
            <a:r>
              <a:rPr lang="en-US">
                <a:solidFill>
                  <a:schemeClr val="bg2"/>
                </a:solidFill>
                <a:ea typeface="Times New Roman" panose="02020603050405020304" pitchFamily="18" charset="0"/>
              </a:rPr>
              <a:t> </a:t>
            </a:r>
            <a:r>
              <a:rPr lang="en-US" err="1">
                <a:solidFill>
                  <a:schemeClr val="bg2"/>
                </a:solidFill>
                <a:ea typeface="Times New Roman" panose="02020603050405020304" pitchFamily="18" charset="0"/>
              </a:rPr>
              <a:t>decimae</a:t>
            </a:r>
            <a:r>
              <a:rPr lang="en-US">
                <a:solidFill>
                  <a:schemeClr val="bg2"/>
                </a:solidFill>
                <a:ea typeface="Times New Roman" panose="02020603050405020304" pitchFamily="18" charset="0"/>
              </a:rPr>
              <a:t> propter </a:t>
            </a:r>
            <a:r>
              <a:rPr lang="en-US" err="1">
                <a:solidFill>
                  <a:schemeClr val="bg2"/>
                </a:solidFill>
                <a:ea typeface="Times New Roman" panose="02020603050405020304" pitchFamily="18" charset="0"/>
              </a:rPr>
              <a:t>fortitudinem</a:t>
            </a:r>
            <a:r>
              <a:rPr lang="en-US">
                <a:solidFill>
                  <a:schemeClr val="bg2"/>
                </a:solidFill>
                <a:ea typeface="Times New Roman" panose="02020603050405020304" pitchFamily="18" charset="0"/>
              </a:rPr>
              <a:t> </a:t>
            </a:r>
            <a:r>
              <a:rPr lang="en-US" err="1">
                <a:solidFill>
                  <a:schemeClr val="bg2"/>
                </a:solidFill>
                <a:ea typeface="Times New Roman" panose="02020603050405020304" pitchFamily="18" charset="0"/>
              </a:rPr>
              <a:t>egregiam</a:t>
            </a:r>
            <a:r>
              <a:rPr lang="en-US">
                <a:solidFill>
                  <a:schemeClr val="bg2"/>
                </a:solidFill>
                <a:ea typeface="Times New Roman" panose="02020603050405020304" pitchFamily="18" charset="0"/>
              </a:rPr>
              <a:t> </a:t>
            </a:r>
            <a:r>
              <a:rPr lang="en-US" err="1">
                <a:solidFill>
                  <a:schemeClr val="bg2"/>
                </a:solidFill>
                <a:ea typeface="Times New Roman" panose="02020603050405020304" pitchFamily="18" charset="0"/>
              </a:rPr>
              <a:t>praemia</a:t>
            </a:r>
            <a:r>
              <a:rPr lang="en-US">
                <a:solidFill>
                  <a:schemeClr val="bg2"/>
                </a:solidFill>
                <a:ea typeface="Times New Roman" panose="02020603050405020304" pitchFamily="18" charset="0"/>
              </a:rPr>
              <a:t> magna </a:t>
            </a:r>
            <a:r>
              <a:rPr lang="en-US" err="1">
                <a:solidFill>
                  <a:schemeClr val="bg2"/>
                </a:solidFill>
                <a:ea typeface="Times New Roman" panose="02020603050405020304" pitchFamily="18" charset="0"/>
              </a:rPr>
              <a:t>dabuntur</a:t>
            </a:r>
            <a:r>
              <a:rPr lang="en-US">
                <a:solidFill>
                  <a:schemeClr val="bg2"/>
                </a:solidFill>
                <a:ea typeface="Times New Roman" panose="02020603050405020304" pitchFamily="18" charset="0"/>
              </a:rPr>
              <a:t>.</a:t>
            </a:r>
            <a:endParaRPr lang="nl-NL">
              <a:solidFill>
                <a:schemeClr val="bg2"/>
              </a:solidFill>
              <a:ea typeface="Times New Roman" panose="02020603050405020304" pitchFamily="18" charset="0"/>
            </a:endParaRPr>
          </a:p>
          <a:p>
            <a:pPr>
              <a:spcAft>
                <a:spcPts val="0"/>
              </a:spcAft>
            </a:pPr>
            <a:r>
              <a:rPr lang="en-US">
                <a:solidFill>
                  <a:schemeClr val="bg2"/>
                </a:solidFill>
                <a:ea typeface="Times New Roman" panose="02020603050405020304" pitchFamily="18" charset="0"/>
              </a:rPr>
              <a:t>5	Inter </a:t>
            </a:r>
            <a:r>
              <a:rPr lang="en-US" err="1">
                <a:solidFill>
                  <a:schemeClr val="bg2"/>
                </a:solidFill>
                <a:ea typeface="Times New Roman" panose="02020603050405020304" pitchFamily="18" charset="0"/>
              </a:rPr>
              <a:t>multitudinem</a:t>
            </a:r>
            <a:r>
              <a:rPr lang="en-US">
                <a:solidFill>
                  <a:schemeClr val="bg2"/>
                </a:solidFill>
                <a:ea typeface="Times New Roman" panose="02020603050405020304" pitchFamily="18" charset="0"/>
              </a:rPr>
              <a:t> </a:t>
            </a:r>
            <a:r>
              <a:rPr lang="en-US" err="1">
                <a:solidFill>
                  <a:schemeClr val="bg2"/>
                </a:solidFill>
                <a:ea typeface="Times New Roman" panose="02020603050405020304" pitchFamily="18" charset="0"/>
              </a:rPr>
              <a:t>hominum</a:t>
            </a:r>
            <a:r>
              <a:rPr lang="en-US">
                <a:solidFill>
                  <a:schemeClr val="bg2"/>
                </a:solidFill>
                <a:ea typeface="Times New Roman" panose="02020603050405020304" pitchFamily="18" charset="0"/>
              </a:rPr>
              <a:t> </a:t>
            </a:r>
            <a:r>
              <a:rPr lang="en-US" err="1">
                <a:solidFill>
                  <a:schemeClr val="bg2"/>
                </a:solidFill>
                <a:ea typeface="Times New Roman" panose="02020603050405020304" pitchFamily="18" charset="0"/>
              </a:rPr>
              <a:t>magnam</a:t>
            </a:r>
            <a:r>
              <a:rPr lang="en-US">
                <a:solidFill>
                  <a:schemeClr val="bg2"/>
                </a:solidFill>
                <a:ea typeface="Times New Roman" panose="02020603050405020304" pitchFamily="18" charset="0"/>
              </a:rPr>
              <a:t> non </a:t>
            </a:r>
            <a:r>
              <a:rPr lang="en-US" err="1">
                <a:solidFill>
                  <a:schemeClr val="bg2"/>
                </a:solidFill>
                <a:ea typeface="Times New Roman" panose="02020603050405020304" pitchFamily="18" charset="0"/>
              </a:rPr>
              <a:t>videbimur</a:t>
            </a:r>
            <a:r>
              <a:rPr lang="en-US">
                <a:solidFill>
                  <a:schemeClr val="bg2"/>
                </a:solidFill>
                <a:ea typeface="Times New Roman" panose="02020603050405020304" pitchFamily="18" charset="0"/>
              </a:rPr>
              <a:t>.</a:t>
            </a:r>
            <a:endParaRPr lang="nl-NL">
              <a:solidFill>
                <a:schemeClr val="bg2"/>
              </a:solidFill>
              <a:ea typeface="Times New Roman" panose="02020603050405020304" pitchFamily="18" charset="0"/>
            </a:endParaRPr>
          </a:p>
          <a:p>
            <a:pPr>
              <a:spcAft>
                <a:spcPts val="0"/>
              </a:spcAft>
            </a:pPr>
            <a:r>
              <a:rPr lang="en-US">
                <a:solidFill>
                  <a:schemeClr val="bg2"/>
                </a:solidFill>
                <a:ea typeface="Times New Roman" panose="02020603050405020304" pitchFamily="18" charset="0"/>
              </a:rPr>
              <a:t>6	Nisi </a:t>
            </a:r>
            <a:r>
              <a:rPr lang="en-US" err="1">
                <a:solidFill>
                  <a:schemeClr val="bg2"/>
                </a:solidFill>
                <a:ea typeface="Times New Roman" panose="02020603050405020304" pitchFamily="18" charset="0"/>
              </a:rPr>
              <a:t>hodie</a:t>
            </a:r>
            <a:r>
              <a:rPr lang="en-US">
                <a:solidFill>
                  <a:schemeClr val="bg2"/>
                </a:solidFill>
                <a:ea typeface="Times New Roman" panose="02020603050405020304" pitchFamily="18" charset="0"/>
              </a:rPr>
              <a:t> auxilia </a:t>
            </a:r>
            <a:r>
              <a:rPr lang="en-US" err="1">
                <a:solidFill>
                  <a:schemeClr val="bg2"/>
                </a:solidFill>
                <a:ea typeface="Times New Roman" panose="02020603050405020304" pitchFamily="18" charset="0"/>
              </a:rPr>
              <a:t>venient</a:t>
            </a:r>
            <a:r>
              <a:rPr lang="en-US">
                <a:solidFill>
                  <a:schemeClr val="bg2"/>
                </a:solidFill>
                <a:ea typeface="Times New Roman" panose="02020603050405020304" pitchFamily="18" charset="0"/>
              </a:rPr>
              <a:t>, </a:t>
            </a:r>
            <a:r>
              <a:rPr lang="en-US" err="1">
                <a:solidFill>
                  <a:schemeClr val="bg2"/>
                </a:solidFill>
                <a:ea typeface="Times New Roman" panose="02020603050405020304" pitchFamily="18" charset="0"/>
              </a:rPr>
              <a:t>cras</a:t>
            </a:r>
            <a:r>
              <a:rPr lang="en-US">
                <a:solidFill>
                  <a:schemeClr val="bg2"/>
                </a:solidFill>
                <a:ea typeface="Times New Roman" panose="02020603050405020304" pitchFamily="18" charset="0"/>
              </a:rPr>
              <a:t> </a:t>
            </a:r>
            <a:r>
              <a:rPr lang="en-US" err="1">
                <a:solidFill>
                  <a:schemeClr val="bg2"/>
                </a:solidFill>
                <a:ea typeface="Times New Roman" panose="02020603050405020304" pitchFamily="18" charset="0"/>
              </a:rPr>
              <a:t>fugabimur</a:t>
            </a:r>
            <a:r>
              <a:rPr lang="en-US">
                <a:solidFill>
                  <a:schemeClr val="bg2"/>
                </a:solidFill>
                <a:ea typeface="Times New Roman" panose="02020603050405020304" pitchFamily="18" charset="0"/>
              </a:rPr>
              <a:t>.</a:t>
            </a:r>
            <a:endParaRPr lang="nl-NL">
              <a:solidFill>
                <a:schemeClr val="bg2"/>
              </a:solidFill>
              <a:ea typeface="Times New Roman" panose="02020603050405020304" pitchFamily="18" charset="0"/>
            </a:endParaRPr>
          </a:p>
          <a:p>
            <a:pPr>
              <a:spcAft>
                <a:spcPts val="0"/>
              </a:spcAft>
            </a:pPr>
            <a:r>
              <a:rPr lang="en-US">
                <a:solidFill>
                  <a:schemeClr val="bg2"/>
                </a:solidFill>
                <a:ea typeface="Times New Roman" panose="02020603050405020304" pitchFamily="18" charset="0"/>
              </a:rPr>
              <a:t>7	A me semper et </a:t>
            </a:r>
            <a:r>
              <a:rPr lang="en-US" err="1">
                <a:solidFill>
                  <a:schemeClr val="bg2"/>
                </a:solidFill>
                <a:ea typeface="Times New Roman" panose="02020603050405020304" pitchFamily="18" charset="0"/>
              </a:rPr>
              <a:t>ubique</a:t>
            </a:r>
            <a:r>
              <a:rPr lang="en-US">
                <a:solidFill>
                  <a:schemeClr val="bg2"/>
                </a:solidFill>
                <a:ea typeface="Times New Roman" panose="02020603050405020304" pitchFamily="18" charset="0"/>
              </a:rPr>
              <a:t> </a:t>
            </a:r>
            <a:r>
              <a:rPr lang="en-US" err="1">
                <a:solidFill>
                  <a:schemeClr val="bg2"/>
                </a:solidFill>
                <a:ea typeface="Times New Roman" panose="02020603050405020304" pitchFamily="18" charset="0"/>
              </a:rPr>
              <a:t>iuvaberis</a:t>
            </a:r>
            <a:r>
              <a:rPr lang="en-US">
                <a:solidFill>
                  <a:schemeClr val="bg2"/>
                </a:solidFill>
                <a:ea typeface="Times New Roman" panose="02020603050405020304" pitchFamily="18" charset="0"/>
              </a:rPr>
              <a:t>.</a:t>
            </a:r>
            <a:endParaRPr lang="nl-NL">
              <a:solidFill>
                <a:schemeClr val="bg2"/>
              </a:solidFill>
              <a:ea typeface="Times New Roman" panose="02020603050405020304" pitchFamily="18" charset="0"/>
            </a:endParaRPr>
          </a:p>
          <a:p>
            <a:pPr>
              <a:spcAft>
                <a:spcPts val="0"/>
              </a:spcAft>
            </a:pPr>
            <a:r>
              <a:rPr lang="en-US">
                <a:solidFill>
                  <a:schemeClr val="bg2"/>
                </a:solidFill>
                <a:ea typeface="Times New Roman" panose="02020603050405020304" pitchFamily="18" charset="0"/>
              </a:rPr>
              <a:t>8	</a:t>
            </a:r>
            <a:r>
              <a:rPr lang="en-US" err="1">
                <a:solidFill>
                  <a:schemeClr val="bg2"/>
                </a:solidFill>
                <a:ea typeface="Times New Roman" panose="02020603050405020304" pitchFamily="18" charset="0"/>
              </a:rPr>
              <a:t>Serviam</a:t>
            </a:r>
            <a:r>
              <a:rPr lang="en-US">
                <a:solidFill>
                  <a:schemeClr val="bg2"/>
                </a:solidFill>
                <a:ea typeface="Times New Roman" panose="02020603050405020304" pitchFamily="18" charset="0"/>
              </a:rPr>
              <a:t> </a:t>
            </a:r>
            <a:r>
              <a:rPr lang="en-US" err="1">
                <a:solidFill>
                  <a:schemeClr val="bg2"/>
                </a:solidFill>
                <a:ea typeface="Times New Roman" panose="02020603050405020304" pitchFamily="18" charset="0"/>
              </a:rPr>
              <a:t>tibi</a:t>
            </a:r>
            <a:r>
              <a:rPr lang="en-US">
                <a:solidFill>
                  <a:schemeClr val="bg2"/>
                </a:solidFill>
                <a:ea typeface="Times New Roman" panose="02020603050405020304" pitchFamily="18" charset="0"/>
              </a:rPr>
              <a:t>, </a:t>
            </a:r>
            <a:r>
              <a:rPr lang="en-US" err="1">
                <a:solidFill>
                  <a:schemeClr val="bg2"/>
                </a:solidFill>
                <a:ea typeface="Times New Roman" panose="02020603050405020304" pitchFamily="18" charset="0"/>
              </a:rPr>
              <a:t>domine</a:t>
            </a:r>
            <a:r>
              <a:rPr lang="en-US">
                <a:solidFill>
                  <a:schemeClr val="bg2"/>
                </a:solidFill>
                <a:ea typeface="Times New Roman" panose="02020603050405020304" pitchFamily="18" charset="0"/>
              </a:rPr>
              <a:t>, sed </a:t>
            </a:r>
            <a:r>
              <a:rPr lang="en-US" err="1">
                <a:solidFill>
                  <a:schemeClr val="bg2"/>
                </a:solidFill>
                <a:ea typeface="Times New Roman" panose="02020603050405020304" pitchFamily="18" charset="0"/>
              </a:rPr>
              <a:t>ut</a:t>
            </a:r>
            <a:r>
              <a:rPr lang="en-US">
                <a:solidFill>
                  <a:schemeClr val="bg2"/>
                </a:solidFill>
                <a:ea typeface="Times New Roman" panose="02020603050405020304" pitchFamily="18" charset="0"/>
              </a:rPr>
              <a:t> minister </a:t>
            </a:r>
            <a:r>
              <a:rPr lang="en-US" err="1">
                <a:solidFill>
                  <a:schemeClr val="bg2"/>
                </a:solidFill>
                <a:ea typeface="Times New Roman" panose="02020603050405020304" pitchFamily="18" charset="0"/>
              </a:rPr>
              <a:t>tuus</a:t>
            </a:r>
            <a:r>
              <a:rPr lang="en-US">
                <a:solidFill>
                  <a:schemeClr val="bg2"/>
                </a:solidFill>
                <a:ea typeface="Times New Roman" panose="02020603050405020304" pitchFamily="18" charset="0"/>
              </a:rPr>
              <a:t>, non </a:t>
            </a:r>
            <a:r>
              <a:rPr lang="en-US" err="1">
                <a:solidFill>
                  <a:schemeClr val="bg2"/>
                </a:solidFill>
                <a:ea typeface="Times New Roman" panose="02020603050405020304" pitchFamily="18" charset="0"/>
              </a:rPr>
              <a:t>ut</a:t>
            </a:r>
            <a:r>
              <a:rPr lang="en-US">
                <a:solidFill>
                  <a:schemeClr val="bg2"/>
                </a:solidFill>
                <a:ea typeface="Times New Roman" panose="02020603050405020304" pitchFamily="18" charset="0"/>
              </a:rPr>
              <a:t> </a:t>
            </a:r>
            <a:r>
              <a:rPr lang="en-US" err="1">
                <a:solidFill>
                  <a:schemeClr val="bg2"/>
                </a:solidFill>
                <a:ea typeface="Times New Roman" panose="02020603050405020304" pitchFamily="18" charset="0"/>
              </a:rPr>
              <a:t>servus</a:t>
            </a:r>
            <a:r>
              <a:rPr lang="en-US">
                <a:solidFill>
                  <a:schemeClr val="bg2"/>
                </a:solidFill>
                <a:ea typeface="Times New Roman" panose="02020603050405020304" pitchFamily="18" charset="0"/>
              </a:rPr>
              <a:t>.</a:t>
            </a:r>
            <a:endParaRPr lang="nl-NL">
              <a:solidFill>
                <a:schemeClr val="bg2"/>
              </a:solidFill>
              <a:ea typeface="Times New Roman" panose="02020603050405020304" pitchFamily="18" charset="0"/>
            </a:endParaRPr>
          </a:p>
          <a:p>
            <a:pPr>
              <a:spcAft>
                <a:spcPts val="0"/>
              </a:spcAft>
            </a:pPr>
            <a:r>
              <a:rPr lang="en-US">
                <a:solidFill>
                  <a:schemeClr val="bg2"/>
                </a:solidFill>
                <a:ea typeface="Times New Roman" panose="02020603050405020304" pitchFamily="18" charset="0"/>
              </a:rPr>
              <a:t>9	</a:t>
            </a:r>
            <a:r>
              <a:rPr lang="en-US" err="1">
                <a:solidFill>
                  <a:schemeClr val="bg2"/>
                </a:solidFill>
                <a:ea typeface="Times New Roman" panose="02020603050405020304" pitchFamily="18" charset="0"/>
              </a:rPr>
              <a:t>Priusquam</a:t>
            </a:r>
            <a:r>
              <a:rPr lang="en-US">
                <a:solidFill>
                  <a:schemeClr val="bg2"/>
                </a:solidFill>
                <a:ea typeface="Times New Roman" panose="02020603050405020304" pitchFamily="18" charset="0"/>
              </a:rPr>
              <a:t> </a:t>
            </a:r>
            <a:r>
              <a:rPr lang="en-US" err="1">
                <a:solidFill>
                  <a:schemeClr val="bg2"/>
                </a:solidFill>
                <a:ea typeface="Times New Roman" panose="02020603050405020304" pitchFamily="18" charset="0"/>
              </a:rPr>
              <a:t>advenient</a:t>
            </a:r>
            <a:r>
              <a:rPr lang="en-US">
                <a:solidFill>
                  <a:schemeClr val="bg2"/>
                </a:solidFill>
                <a:ea typeface="Times New Roman" panose="02020603050405020304" pitchFamily="18" charset="0"/>
              </a:rPr>
              <a:t>, </a:t>
            </a:r>
            <a:r>
              <a:rPr lang="en-US" err="1">
                <a:solidFill>
                  <a:schemeClr val="bg2"/>
                </a:solidFill>
                <a:ea typeface="Times New Roman" panose="02020603050405020304" pitchFamily="18" charset="0"/>
              </a:rPr>
              <a:t>cuncta</a:t>
            </a:r>
            <a:r>
              <a:rPr lang="en-US">
                <a:solidFill>
                  <a:schemeClr val="bg2"/>
                </a:solidFill>
                <a:ea typeface="Times New Roman" panose="02020603050405020304" pitchFamily="18" charset="0"/>
              </a:rPr>
              <a:t> </a:t>
            </a:r>
            <a:r>
              <a:rPr lang="en-US" err="1">
                <a:solidFill>
                  <a:schemeClr val="bg2"/>
                </a:solidFill>
                <a:ea typeface="Times New Roman" panose="02020603050405020304" pitchFamily="18" charset="0"/>
              </a:rPr>
              <a:t>parata</a:t>
            </a:r>
            <a:r>
              <a:rPr lang="en-US">
                <a:solidFill>
                  <a:schemeClr val="bg2"/>
                </a:solidFill>
                <a:ea typeface="Times New Roman" panose="02020603050405020304" pitchFamily="18" charset="0"/>
              </a:rPr>
              <a:t> </a:t>
            </a:r>
            <a:r>
              <a:rPr lang="en-US" err="1">
                <a:solidFill>
                  <a:schemeClr val="bg2"/>
                </a:solidFill>
                <a:ea typeface="Times New Roman" panose="02020603050405020304" pitchFamily="18" charset="0"/>
              </a:rPr>
              <a:t>erunt</a:t>
            </a:r>
            <a:r>
              <a:rPr lang="en-US">
                <a:solidFill>
                  <a:schemeClr val="bg2"/>
                </a:solidFill>
                <a:ea typeface="Times New Roman" panose="02020603050405020304" pitchFamily="18" charset="0"/>
              </a:rPr>
              <a:t>.</a:t>
            </a:r>
            <a:endParaRPr lang="nl-NL">
              <a:solidFill>
                <a:schemeClr val="bg2"/>
              </a:solidFill>
              <a:ea typeface="Times New Roman" panose="02020603050405020304" pitchFamily="18" charset="0"/>
            </a:endParaRPr>
          </a:p>
          <a:p>
            <a:pPr>
              <a:spcAft>
                <a:spcPts val="0"/>
              </a:spcAft>
            </a:pPr>
            <a:r>
              <a:rPr lang="en-US">
                <a:solidFill>
                  <a:schemeClr val="bg2"/>
                </a:solidFill>
                <a:ea typeface="Times New Roman" panose="02020603050405020304" pitchFamily="18" charset="0"/>
              </a:rPr>
              <a:t>10	Nisi </a:t>
            </a:r>
            <a:r>
              <a:rPr lang="en-US" err="1">
                <a:solidFill>
                  <a:schemeClr val="bg2"/>
                </a:solidFill>
                <a:ea typeface="Times New Roman" panose="02020603050405020304" pitchFamily="18" charset="0"/>
              </a:rPr>
              <a:t>cavebimus</a:t>
            </a:r>
            <a:r>
              <a:rPr lang="en-US">
                <a:solidFill>
                  <a:schemeClr val="bg2"/>
                </a:solidFill>
                <a:ea typeface="Times New Roman" panose="02020603050405020304" pitchFamily="18" charset="0"/>
              </a:rPr>
              <a:t>, </a:t>
            </a:r>
            <a:r>
              <a:rPr lang="en-US" err="1">
                <a:solidFill>
                  <a:schemeClr val="bg2"/>
                </a:solidFill>
                <a:ea typeface="Times New Roman" panose="02020603050405020304" pitchFamily="18" charset="0"/>
              </a:rPr>
              <a:t>iter</a:t>
            </a:r>
            <a:r>
              <a:rPr lang="en-US">
                <a:solidFill>
                  <a:schemeClr val="bg2"/>
                </a:solidFill>
                <a:ea typeface="Times New Roman" panose="02020603050405020304" pitchFamily="18" charset="0"/>
              </a:rPr>
              <a:t> nostrum ab </a:t>
            </a:r>
            <a:r>
              <a:rPr lang="en-US" err="1">
                <a:solidFill>
                  <a:schemeClr val="bg2"/>
                </a:solidFill>
                <a:ea typeface="Times New Roman" panose="02020603050405020304" pitchFamily="18" charset="0"/>
              </a:rPr>
              <a:t>hostibus</a:t>
            </a:r>
            <a:r>
              <a:rPr lang="en-US">
                <a:solidFill>
                  <a:schemeClr val="bg2"/>
                </a:solidFill>
                <a:ea typeface="Times New Roman" panose="02020603050405020304" pitchFamily="18" charset="0"/>
              </a:rPr>
              <a:t> </a:t>
            </a:r>
            <a:r>
              <a:rPr lang="en-US" err="1">
                <a:solidFill>
                  <a:schemeClr val="bg2"/>
                </a:solidFill>
                <a:ea typeface="Times New Roman" panose="02020603050405020304" pitchFamily="18" charset="0"/>
              </a:rPr>
              <a:t>impeditur</a:t>
            </a:r>
            <a:r>
              <a:rPr lang="en-US">
                <a:solidFill>
                  <a:schemeClr val="bg2"/>
                </a:solidFill>
                <a:ea typeface="Times New Roman" panose="02020603050405020304" pitchFamily="18" charset="0"/>
              </a:rPr>
              <a:t>.</a:t>
            </a:r>
            <a:endParaRPr lang="nl-NL">
              <a:solidFill>
                <a:schemeClr val="bg2"/>
              </a:solidFill>
              <a:ea typeface="Times New Roman" panose="02020603050405020304" pitchFamily="18" charset="0"/>
            </a:endParaRPr>
          </a:p>
          <a:p>
            <a:pPr>
              <a:spcAft>
                <a:spcPts val="0"/>
              </a:spcAft>
            </a:pPr>
            <a:r>
              <a:rPr lang="en-US">
                <a:solidFill>
                  <a:schemeClr val="bg2"/>
                </a:solidFill>
                <a:ea typeface="Times New Roman" panose="02020603050405020304" pitchFamily="18" charset="0"/>
              </a:rPr>
              <a:t>11	</a:t>
            </a:r>
            <a:r>
              <a:rPr lang="en-US" err="1">
                <a:solidFill>
                  <a:schemeClr val="bg2"/>
                </a:solidFill>
                <a:ea typeface="Times New Roman" panose="02020603050405020304" pitchFamily="18" charset="0"/>
              </a:rPr>
              <a:t>Tristis</a:t>
            </a:r>
            <a:r>
              <a:rPr lang="en-US">
                <a:solidFill>
                  <a:schemeClr val="bg2"/>
                </a:solidFill>
                <a:ea typeface="Times New Roman" panose="02020603050405020304" pitchFamily="18" charset="0"/>
              </a:rPr>
              <a:t> sum, </a:t>
            </a:r>
            <a:r>
              <a:rPr lang="en-US" err="1">
                <a:solidFill>
                  <a:schemeClr val="bg2"/>
                </a:solidFill>
                <a:ea typeface="Times New Roman" panose="02020603050405020304" pitchFamily="18" charset="0"/>
              </a:rPr>
              <a:t>nam</a:t>
            </a:r>
            <a:r>
              <a:rPr lang="en-US">
                <a:solidFill>
                  <a:schemeClr val="bg2"/>
                </a:solidFill>
                <a:ea typeface="Times New Roman" panose="02020603050405020304" pitchFamily="18" charset="0"/>
              </a:rPr>
              <a:t> </a:t>
            </a:r>
            <a:r>
              <a:rPr lang="en-US" err="1">
                <a:solidFill>
                  <a:schemeClr val="bg2"/>
                </a:solidFill>
                <a:ea typeface="Times New Roman" panose="02020603050405020304" pitchFamily="18" charset="0"/>
              </a:rPr>
              <a:t>cras</a:t>
            </a:r>
            <a:r>
              <a:rPr lang="en-US">
                <a:solidFill>
                  <a:schemeClr val="bg2"/>
                </a:solidFill>
                <a:ea typeface="Times New Roman" panose="02020603050405020304" pitchFamily="18" charset="0"/>
              </a:rPr>
              <a:t> venire non </a:t>
            </a:r>
            <a:r>
              <a:rPr lang="en-US" err="1">
                <a:solidFill>
                  <a:schemeClr val="bg2"/>
                </a:solidFill>
                <a:ea typeface="Times New Roman" panose="02020603050405020304" pitchFamily="18" charset="0"/>
              </a:rPr>
              <a:t>potero</a:t>
            </a:r>
            <a:r>
              <a:rPr lang="en-US">
                <a:solidFill>
                  <a:schemeClr val="bg2"/>
                </a:solidFill>
                <a:ea typeface="Times New Roman" panose="02020603050405020304" pitchFamily="18" charset="0"/>
              </a:rPr>
              <a:t>.</a:t>
            </a:r>
            <a:endParaRPr lang="nl-NL">
              <a:solidFill>
                <a:schemeClr val="bg2"/>
              </a:solidFill>
              <a:ea typeface="Times New Roman" panose="02020603050405020304" pitchFamily="18" charset="0"/>
            </a:endParaRPr>
          </a:p>
          <a:p>
            <a:pPr>
              <a:spcAft>
                <a:spcPts val="0"/>
              </a:spcAft>
            </a:pPr>
            <a:r>
              <a:rPr lang="en-US">
                <a:solidFill>
                  <a:schemeClr val="bg2"/>
                </a:solidFill>
                <a:ea typeface="Times New Roman" panose="02020603050405020304" pitchFamily="18" charset="0"/>
              </a:rPr>
              <a:t>12	Ab </a:t>
            </a:r>
            <a:r>
              <a:rPr lang="en-US" err="1">
                <a:solidFill>
                  <a:schemeClr val="bg2"/>
                </a:solidFill>
                <a:ea typeface="Times New Roman" panose="02020603050405020304" pitchFamily="18" charset="0"/>
              </a:rPr>
              <a:t>amicis</a:t>
            </a:r>
            <a:r>
              <a:rPr lang="en-US">
                <a:solidFill>
                  <a:schemeClr val="bg2"/>
                </a:solidFill>
                <a:ea typeface="Times New Roman" panose="02020603050405020304" pitchFamily="18" charset="0"/>
              </a:rPr>
              <a:t> </a:t>
            </a:r>
            <a:r>
              <a:rPr lang="en-US" err="1">
                <a:solidFill>
                  <a:schemeClr val="bg2"/>
                </a:solidFill>
                <a:ea typeface="Times New Roman" panose="02020603050405020304" pitchFamily="18" charset="0"/>
              </a:rPr>
              <a:t>meis</a:t>
            </a:r>
            <a:r>
              <a:rPr lang="en-US">
                <a:solidFill>
                  <a:schemeClr val="bg2"/>
                </a:solidFill>
                <a:ea typeface="Times New Roman" panose="02020603050405020304" pitchFamily="18" charset="0"/>
              </a:rPr>
              <a:t> </a:t>
            </a:r>
            <a:r>
              <a:rPr lang="en-US" err="1">
                <a:solidFill>
                  <a:schemeClr val="bg2"/>
                </a:solidFill>
                <a:ea typeface="Times New Roman" panose="02020603050405020304" pitchFamily="18" charset="0"/>
              </a:rPr>
              <a:t>fidelibus</a:t>
            </a:r>
            <a:r>
              <a:rPr lang="en-US">
                <a:solidFill>
                  <a:schemeClr val="bg2"/>
                </a:solidFill>
                <a:ea typeface="Times New Roman" panose="02020603050405020304" pitchFamily="18" charset="0"/>
              </a:rPr>
              <a:t> </a:t>
            </a:r>
            <a:r>
              <a:rPr lang="en-US" err="1">
                <a:solidFill>
                  <a:schemeClr val="bg2"/>
                </a:solidFill>
                <a:ea typeface="Times New Roman" panose="02020603050405020304" pitchFamily="18" charset="0"/>
              </a:rPr>
              <a:t>adiuvabor</a:t>
            </a:r>
            <a:r>
              <a:rPr lang="en-US">
                <a:solidFill>
                  <a:schemeClr val="bg2"/>
                </a:solidFill>
                <a:ea typeface="Times New Roman" panose="02020603050405020304" pitchFamily="18" charset="0"/>
              </a:rPr>
              <a:t>.</a:t>
            </a:r>
            <a:endParaRPr lang="nl-NL">
              <a:solidFill>
                <a:schemeClr val="bg2"/>
              </a:solidFill>
              <a:ea typeface="Times New Roman" panose="02020603050405020304" pitchFamily="18" charset="0"/>
            </a:endParaRPr>
          </a:p>
          <a:p>
            <a:pPr>
              <a:spcAft>
                <a:spcPts val="0"/>
              </a:spcAft>
            </a:pPr>
            <a:r>
              <a:rPr lang="en-US">
                <a:solidFill>
                  <a:schemeClr val="bg2"/>
                </a:solidFill>
                <a:ea typeface="Times New Roman" panose="02020603050405020304" pitchFamily="18" charset="0"/>
              </a:rPr>
              <a:t> </a:t>
            </a:r>
            <a:endParaRPr lang="nl-NL">
              <a:solidFill>
                <a:schemeClr val="bg2"/>
              </a:solidFill>
              <a:ea typeface="Times New Roman" panose="02020603050405020304" pitchFamily="18" charset="0"/>
            </a:endParaRPr>
          </a:p>
          <a:p>
            <a:pPr>
              <a:spcAft>
                <a:spcPts val="0"/>
              </a:spcAft>
            </a:pPr>
            <a:r>
              <a:rPr lang="en-US" u="sng" err="1">
                <a:solidFill>
                  <a:schemeClr val="bg2"/>
                </a:solidFill>
                <a:ea typeface="Times New Roman" panose="02020603050405020304" pitchFamily="18" charset="0"/>
              </a:rPr>
              <a:t>Oefenzinnen</a:t>
            </a:r>
            <a:r>
              <a:rPr lang="en-US" u="sng">
                <a:solidFill>
                  <a:schemeClr val="bg2"/>
                </a:solidFill>
                <a:ea typeface="Times New Roman" panose="02020603050405020304" pitchFamily="18" charset="0"/>
              </a:rPr>
              <a:t> </a:t>
            </a:r>
            <a:r>
              <a:rPr lang="en-US" u="sng" err="1">
                <a:solidFill>
                  <a:schemeClr val="bg2"/>
                </a:solidFill>
                <a:ea typeface="Times New Roman" panose="02020603050405020304" pitchFamily="18" charset="0"/>
              </a:rPr>
              <a:t>futurum</a:t>
            </a:r>
            <a:r>
              <a:rPr lang="en-US" u="sng">
                <a:solidFill>
                  <a:schemeClr val="bg2"/>
                </a:solidFill>
                <a:ea typeface="Times New Roman" panose="02020603050405020304" pitchFamily="18" charset="0"/>
              </a:rPr>
              <a:t> en </a:t>
            </a:r>
            <a:r>
              <a:rPr lang="en-US" u="sng" err="1">
                <a:solidFill>
                  <a:schemeClr val="bg2"/>
                </a:solidFill>
                <a:ea typeface="Times New Roman" panose="02020603050405020304" pitchFamily="18" charset="0"/>
              </a:rPr>
              <a:t>futurum</a:t>
            </a:r>
            <a:r>
              <a:rPr lang="en-US" u="sng">
                <a:solidFill>
                  <a:schemeClr val="bg2"/>
                </a:solidFill>
                <a:ea typeface="Times New Roman" panose="02020603050405020304" pitchFamily="18" charset="0"/>
              </a:rPr>
              <a:t> </a:t>
            </a:r>
            <a:r>
              <a:rPr lang="en-US" u="sng" err="1">
                <a:solidFill>
                  <a:schemeClr val="bg2"/>
                </a:solidFill>
                <a:ea typeface="Times New Roman" panose="02020603050405020304" pitchFamily="18" charset="0"/>
              </a:rPr>
              <a:t>exactum</a:t>
            </a:r>
            <a:endParaRPr lang="nl-NL">
              <a:solidFill>
                <a:schemeClr val="bg2"/>
              </a:solidFill>
              <a:ea typeface="Times New Roman" panose="02020603050405020304" pitchFamily="18" charset="0"/>
            </a:endParaRPr>
          </a:p>
          <a:p>
            <a:pPr>
              <a:spcAft>
                <a:spcPts val="0"/>
              </a:spcAft>
            </a:pPr>
            <a:r>
              <a:rPr lang="en-US">
                <a:solidFill>
                  <a:schemeClr val="bg2"/>
                </a:solidFill>
                <a:ea typeface="Times New Roman" panose="02020603050405020304" pitchFamily="18" charset="0"/>
              </a:rPr>
              <a:t>13	Si mihi </a:t>
            </a:r>
            <a:r>
              <a:rPr lang="en-US" err="1">
                <a:solidFill>
                  <a:schemeClr val="bg2"/>
                </a:solidFill>
                <a:ea typeface="Times New Roman" panose="02020603050405020304" pitchFamily="18" charset="0"/>
              </a:rPr>
              <a:t>pecuniam</a:t>
            </a:r>
            <a:r>
              <a:rPr lang="en-US">
                <a:solidFill>
                  <a:schemeClr val="bg2"/>
                </a:solidFill>
                <a:ea typeface="Times New Roman" panose="02020603050405020304" pitchFamily="18" charset="0"/>
              </a:rPr>
              <a:t> </a:t>
            </a:r>
            <a:r>
              <a:rPr lang="en-US" err="1">
                <a:solidFill>
                  <a:schemeClr val="bg2"/>
                </a:solidFill>
                <a:ea typeface="Times New Roman" panose="02020603050405020304" pitchFamily="18" charset="0"/>
              </a:rPr>
              <a:t>debitam</a:t>
            </a:r>
            <a:r>
              <a:rPr lang="en-US">
                <a:solidFill>
                  <a:schemeClr val="bg2"/>
                </a:solidFill>
                <a:ea typeface="Times New Roman" panose="02020603050405020304" pitchFamily="18" charset="0"/>
              </a:rPr>
              <a:t> </a:t>
            </a:r>
            <a:r>
              <a:rPr lang="en-US" err="1">
                <a:solidFill>
                  <a:schemeClr val="bg2"/>
                </a:solidFill>
                <a:ea typeface="Times New Roman" panose="02020603050405020304" pitchFamily="18" charset="0"/>
              </a:rPr>
              <a:t>reddideris</a:t>
            </a:r>
            <a:r>
              <a:rPr lang="en-US">
                <a:solidFill>
                  <a:schemeClr val="bg2"/>
                </a:solidFill>
                <a:ea typeface="Times New Roman" panose="02020603050405020304" pitchFamily="18" charset="0"/>
              </a:rPr>
              <a:t>, </a:t>
            </a:r>
            <a:r>
              <a:rPr lang="en-US" err="1">
                <a:solidFill>
                  <a:schemeClr val="bg2"/>
                </a:solidFill>
                <a:ea typeface="Times New Roman" panose="02020603050405020304" pitchFamily="18" charset="0"/>
              </a:rPr>
              <a:t>tunc</a:t>
            </a:r>
            <a:r>
              <a:rPr lang="en-US">
                <a:solidFill>
                  <a:schemeClr val="bg2"/>
                </a:solidFill>
                <a:ea typeface="Times New Roman" panose="02020603050405020304" pitchFamily="18" charset="0"/>
              </a:rPr>
              <a:t> </a:t>
            </a:r>
            <a:r>
              <a:rPr lang="en-US" err="1">
                <a:solidFill>
                  <a:schemeClr val="bg2"/>
                </a:solidFill>
                <a:ea typeface="Times New Roman" panose="02020603050405020304" pitchFamily="18" charset="0"/>
              </a:rPr>
              <a:t>demum</a:t>
            </a:r>
            <a:r>
              <a:rPr lang="en-US">
                <a:solidFill>
                  <a:schemeClr val="bg2"/>
                </a:solidFill>
                <a:ea typeface="Times New Roman" panose="02020603050405020304" pitchFamily="18" charset="0"/>
              </a:rPr>
              <a:t> </a:t>
            </a:r>
            <a:r>
              <a:rPr lang="en-US" err="1">
                <a:solidFill>
                  <a:schemeClr val="bg2"/>
                </a:solidFill>
                <a:ea typeface="Times New Roman" panose="02020603050405020304" pitchFamily="18" charset="0"/>
              </a:rPr>
              <a:t>contentus</a:t>
            </a:r>
            <a:r>
              <a:rPr lang="en-US">
                <a:solidFill>
                  <a:schemeClr val="bg2"/>
                </a:solidFill>
                <a:ea typeface="Times New Roman" panose="02020603050405020304" pitchFamily="18" charset="0"/>
              </a:rPr>
              <a:t> </a:t>
            </a:r>
            <a:r>
              <a:rPr lang="en-US" err="1">
                <a:solidFill>
                  <a:schemeClr val="bg2"/>
                </a:solidFill>
                <a:ea typeface="Times New Roman" panose="02020603050405020304" pitchFamily="18" charset="0"/>
              </a:rPr>
              <a:t>ero</a:t>
            </a:r>
            <a:r>
              <a:rPr lang="en-US">
                <a:solidFill>
                  <a:schemeClr val="bg2"/>
                </a:solidFill>
                <a:ea typeface="Times New Roman" panose="02020603050405020304" pitchFamily="18" charset="0"/>
              </a:rPr>
              <a:t>.</a:t>
            </a:r>
            <a:endParaRPr lang="nl-NL">
              <a:solidFill>
                <a:schemeClr val="bg2"/>
              </a:solidFill>
              <a:ea typeface="Times New Roman" panose="02020603050405020304" pitchFamily="18" charset="0"/>
            </a:endParaRPr>
          </a:p>
          <a:p>
            <a:pPr>
              <a:spcAft>
                <a:spcPts val="0"/>
              </a:spcAft>
            </a:pPr>
            <a:r>
              <a:rPr lang="en-US">
                <a:solidFill>
                  <a:schemeClr val="bg2"/>
                </a:solidFill>
                <a:ea typeface="Times New Roman" panose="02020603050405020304" pitchFamily="18" charset="0"/>
              </a:rPr>
              <a:t>14	Si </a:t>
            </a:r>
            <a:r>
              <a:rPr lang="en-US" err="1">
                <a:solidFill>
                  <a:schemeClr val="bg2"/>
                </a:solidFill>
                <a:ea typeface="Times New Roman" panose="02020603050405020304" pitchFamily="18" charset="0"/>
              </a:rPr>
              <a:t>isti</a:t>
            </a:r>
            <a:r>
              <a:rPr lang="en-US">
                <a:solidFill>
                  <a:schemeClr val="bg2"/>
                </a:solidFill>
                <a:ea typeface="Times New Roman" panose="02020603050405020304" pitchFamily="18" charset="0"/>
              </a:rPr>
              <a:t> </a:t>
            </a:r>
            <a:r>
              <a:rPr lang="en-US" err="1">
                <a:solidFill>
                  <a:schemeClr val="bg2"/>
                </a:solidFill>
                <a:ea typeface="Times New Roman" panose="02020603050405020304" pitchFamily="18" charset="0"/>
              </a:rPr>
              <a:t>viro</a:t>
            </a:r>
            <a:r>
              <a:rPr lang="en-US">
                <a:solidFill>
                  <a:schemeClr val="bg2"/>
                </a:solidFill>
                <a:ea typeface="Times New Roman" panose="02020603050405020304" pitchFamily="18" charset="0"/>
              </a:rPr>
              <a:t> </a:t>
            </a:r>
            <a:r>
              <a:rPr lang="en-US" err="1">
                <a:solidFill>
                  <a:schemeClr val="bg2"/>
                </a:solidFill>
                <a:ea typeface="Times New Roman" panose="02020603050405020304" pitchFamily="18" charset="0"/>
              </a:rPr>
              <a:t>perfidissimo</a:t>
            </a:r>
            <a:r>
              <a:rPr lang="en-US">
                <a:solidFill>
                  <a:schemeClr val="bg2"/>
                </a:solidFill>
                <a:ea typeface="Times New Roman" panose="02020603050405020304" pitchFamily="18" charset="0"/>
              </a:rPr>
              <a:t> </a:t>
            </a:r>
            <a:r>
              <a:rPr lang="en-US" err="1">
                <a:solidFill>
                  <a:schemeClr val="bg2"/>
                </a:solidFill>
                <a:ea typeface="Times New Roman" panose="02020603050405020304" pitchFamily="18" charset="0"/>
              </a:rPr>
              <a:t>pecuniam</a:t>
            </a:r>
            <a:r>
              <a:rPr lang="en-US">
                <a:solidFill>
                  <a:schemeClr val="bg2"/>
                </a:solidFill>
                <a:ea typeface="Times New Roman" panose="02020603050405020304" pitchFamily="18" charset="0"/>
              </a:rPr>
              <a:t> </a:t>
            </a:r>
            <a:r>
              <a:rPr lang="en-US" err="1">
                <a:solidFill>
                  <a:schemeClr val="bg2"/>
                </a:solidFill>
                <a:ea typeface="Times New Roman" panose="02020603050405020304" pitchFamily="18" charset="0"/>
              </a:rPr>
              <a:t>tuam</a:t>
            </a:r>
            <a:r>
              <a:rPr lang="en-US">
                <a:solidFill>
                  <a:schemeClr val="bg2"/>
                </a:solidFill>
                <a:ea typeface="Times New Roman" panose="02020603050405020304" pitchFamily="18" charset="0"/>
              </a:rPr>
              <a:t> </a:t>
            </a:r>
            <a:r>
              <a:rPr lang="en-US" err="1">
                <a:solidFill>
                  <a:schemeClr val="bg2"/>
                </a:solidFill>
                <a:ea typeface="Times New Roman" panose="02020603050405020304" pitchFamily="18" charset="0"/>
              </a:rPr>
              <a:t>credideris</a:t>
            </a:r>
            <a:r>
              <a:rPr lang="en-US">
                <a:solidFill>
                  <a:schemeClr val="bg2"/>
                </a:solidFill>
                <a:ea typeface="Times New Roman" panose="02020603050405020304" pitchFamily="18" charset="0"/>
              </a:rPr>
              <a:t>, </a:t>
            </a:r>
            <a:r>
              <a:rPr lang="en-US" err="1">
                <a:solidFill>
                  <a:schemeClr val="bg2"/>
                </a:solidFill>
                <a:ea typeface="Times New Roman" panose="02020603050405020304" pitchFamily="18" charset="0"/>
              </a:rPr>
              <a:t>perdes</a:t>
            </a:r>
            <a:r>
              <a:rPr lang="en-US">
                <a:solidFill>
                  <a:schemeClr val="bg2"/>
                </a:solidFill>
                <a:ea typeface="Times New Roman" panose="02020603050405020304" pitchFamily="18" charset="0"/>
              </a:rPr>
              <a:t>.</a:t>
            </a:r>
            <a:endParaRPr lang="nl-NL">
              <a:solidFill>
                <a:schemeClr val="bg2"/>
              </a:solidFill>
              <a:ea typeface="Times New Roman" panose="02020603050405020304" pitchFamily="18" charset="0"/>
            </a:endParaRPr>
          </a:p>
          <a:p>
            <a:pPr>
              <a:spcAft>
                <a:spcPts val="0"/>
              </a:spcAft>
            </a:pPr>
            <a:r>
              <a:rPr lang="en-US">
                <a:solidFill>
                  <a:schemeClr val="bg2"/>
                </a:solidFill>
                <a:ea typeface="Times New Roman" panose="02020603050405020304" pitchFamily="18" charset="0"/>
              </a:rPr>
              <a:t>15	Si (</a:t>
            </a:r>
            <a:r>
              <a:rPr lang="en-US" err="1">
                <a:solidFill>
                  <a:schemeClr val="bg2"/>
                </a:solidFill>
                <a:ea typeface="Times New Roman" panose="02020603050405020304" pitchFamily="18" charset="0"/>
              </a:rPr>
              <a:t>ali</a:t>
            </a:r>
            <a:r>
              <a:rPr lang="en-US">
                <a:solidFill>
                  <a:schemeClr val="bg2"/>
                </a:solidFill>
                <a:ea typeface="Times New Roman" panose="02020603050405020304" pitchFamily="18" charset="0"/>
              </a:rPr>
              <a:t>)</a:t>
            </a:r>
            <a:r>
              <a:rPr lang="en-US" err="1">
                <a:solidFill>
                  <a:schemeClr val="bg2"/>
                </a:solidFill>
                <a:ea typeface="Times New Roman" panose="02020603050405020304" pitchFamily="18" charset="0"/>
              </a:rPr>
              <a:t>quem</a:t>
            </a:r>
            <a:r>
              <a:rPr lang="en-US">
                <a:solidFill>
                  <a:schemeClr val="bg2"/>
                </a:solidFill>
                <a:ea typeface="Times New Roman" panose="02020603050405020304" pitchFamily="18" charset="0"/>
              </a:rPr>
              <a:t> </a:t>
            </a:r>
            <a:r>
              <a:rPr lang="en-US" err="1">
                <a:solidFill>
                  <a:schemeClr val="bg2"/>
                </a:solidFill>
                <a:ea typeface="Times New Roman" panose="02020603050405020304" pitchFamily="18" charset="0"/>
              </a:rPr>
              <a:t>videris</a:t>
            </a:r>
            <a:r>
              <a:rPr lang="en-US">
                <a:solidFill>
                  <a:schemeClr val="bg2"/>
                </a:solidFill>
                <a:ea typeface="Times New Roman" panose="02020603050405020304" pitchFamily="18" charset="0"/>
              </a:rPr>
              <a:t>, </a:t>
            </a:r>
            <a:r>
              <a:rPr lang="en-US" err="1">
                <a:solidFill>
                  <a:schemeClr val="bg2"/>
                </a:solidFill>
                <a:ea typeface="Times New Roman" panose="02020603050405020304" pitchFamily="18" charset="0"/>
              </a:rPr>
              <a:t>nuntia</a:t>
            </a:r>
            <a:r>
              <a:rPr lang="en-US">
                <a:solidFill>
                  <a:schemeClr val="bg2"/>
                </a:solidFill>
                <a:ea typeface="Times New Roman" panose="02020603050405020304" pitchFamily="18" charset="0"/>
              </a:rPr>
              <a:t> </a:t>
            </a:r>
            <a:r>
              <a:rPr lang="en-US" err="1">
                <a:solidFill>
                  <a:schemeClr val="bg2"/>
                </a:solidFill>
                <a:ea typeface="Times New Roman" panose="02020603050405020304" pitchFamily="18" charset="0"/>
              </a:rPr>
              <a:t>consuli</a:t>
            </a:r>
            <a:r>
              <a:rPr lang="en-US">
                <a:solidFill>
                  <a:schemeClr val="bg2"/>
                </a:solidFill>
                <a:ea typeface="Times New Roman" panose="02020603050405020304" pitchFamily="18" charset="0"/>
              </a:rPr>
              <a:t>.</a:t>
            </a:r>
            <a:endParaRPr lang="nl-NL">
              <a:solidFill>
                <a:schemeClr val="bg2"/>
              </a:solidFill>
              <a:ea typeface="Times New Roman" panose="02020603050405020304" pitchFamily="18" charset="0"/>
            </a:endParaRPr>
          </a:p>
          <a:p>
            <a:pPr>
              <a:spcAft>
                <a:spcPts val="0"/>
              </a:spcAft>
            </a:pPr>
            <a:r>
              <a:rPr lang="en-US">
                <a:solidFill>
                  <a:schemeClr val="bg2"/>
                </a:solidFill>
                <a:ea typeface="Times New Roman" panose="02020603050405020304" pitchFamily="18" charset="0"/>
              </a:rPr>
              <a:t>16	Si (</a:t>
            </a:r>
            <a:r>
              <a:rPr lang="en-US" err="1">
                <a:solidFill>
                  <a:schemeClr val="bg2"/>
                </a:solidFill>
                <a:ea typeface="Times New Roman" panose="02020603050405020304" pitchFamily="18" charset="0"/>
              </a:rPr>
              <a:t>ali</a:t>
            </a:r>
            <a:r>
              <a:rPr lang="en-US">
                <a:solidFill>
                  <a:schemeClr val="bg2"/>
                </a:solidFill>
                <a:ea typeface="Times New Roman" panose="02020603050405020304" pitchFamily="18" charset="0"/>
              </a:rPr>
              <a:t>)cui (</a:t>
            </a:r>
            <a:r>
              <a:rPr lang="en-US" err="1">
                <a:solidFill>
                  <a:schemeClr val="bg2"/>
                </a:solidFill>
                <a:ea typeface="Times New Roman" panose="02020603050405020304" pitchFamily="18" charset="0"/>
              </a:rPr>
              <a:t>ali</a:t>
            </a:r>
            <a:r>
              <a:rPr lang="en-US">
                <a:solidFill>
                  <a:schemeClr val="bg2"/>
                </a:solidFill>
                <a:ea typeface="Times New Roman" panose="02020603050405020304" pitchFamily="18" charset="0"/>
              </a:rPr>
              <a:t>)quid </a:t>
            </a:r>
            <a:r>
              <a:rPr lang="en-US" err="1">
                <a:solidFill>
                  <a:schemeClr val="bg2"/>
                </a:solidFill>
                <a:ea typeface="Times New Roman" panose="02020603050405020304" pitchFamily="18" charset="0"/>
              </a:rPr>
              <a:t>promiseritis</a:t>
            </a:r>
            <a:r>
              <a:rPr lang="en-US">
                <a:solidFill>
                  <a:schemeClr val="bg2"/>
                </a:solidFill>
                <a:ea typeface="Times New Roman" panose="02020603050405020304" pitchFamily="18" charset="0"/>
              </a:rPr>
              <a:t>, </a:t>
            </a:r>
            <a:r>
              <a:rPr lang="en-US" err="1">
                <a:solidFill>
                  <a:schemeClr val="bg2"/>
                </a:solidFill>
                <a:ea typeface="Times New Roman" panose="02020603050405020304" pitchFamily="18" charset="0"/>
              </a:rPr>
              <a:t>fidem</a:t>
            </a:r>
            <a:r>
              <a:rPr lang="en-US">
                <a:solidFill>
                  <a:schemeClr val="bg2"/>
                </a:solidFill>
                <a:ea typeface="Times New Roman" panose="02020603050405020304" pitchFamily="18" charset="0"/>
              </a:rPr>
              <a:t> </a:t>
            </a:r>
            <a:r>
              <a:rPr lang="en-US" err="1">
                <a:solidFill>
                  <a:schemeClr val="bg2"/>
                </a:solidFill>
                <a:ea typeface="Times New Roman" panose="02020603050405020304" pitchFamily="18" charset="0"/>
              </a:rPr>
              <a:t>servare</a:t>
            </a:r>
            <a:r>
              <a:rPr lang="en-US">
                <a:solidFill>
                  <a:schemeClr val="bg2"/>
                </a:solidFill>
                <a:ea typeface="Times New Roman" panose="02020603050405020304" pitchFamily="18" charset="0"/>
              </a:rPr>
              <a:t> </a:t>
            </a:r>
            <a:r>
              <a:rPr lang="en-US" err="1">
                <a:solidFill>
                  <a:schemeClr val="bg2"/>
                </a:solidFill>
                <a:ea typeface="Times New Roman" panose="02020603050405020304" pitchFamily="18" charset="0"/>
              </a:rPr>
              <a:t>debebitis</a:t>
            </a:r>
            <a:r>
              <a:rPr lang="en-US">
                <a:solidFill>
                  <a:schemeClr val="bg2"/>
                </a:solidFill>
                <a:ea typeface="Times New Roman" panose="02020603050405020304" pitchFamily="18" charset="0"/>
              </a:rPr>
              <a:t>.</a:t>
            </a:r>
            <a:endParaRPr lang="nl-NL">
              <a:solidFill>
                <a:schemeClr val="bg2"/>
              </a:solidFill>
              <a:ea typeface="Times New Roman" panose="02020603050405020304" pitchFamily="18" charset="0"/>
            </a:endParaRPr>
          </a:p>
          <a:p>
            <a:pPr>
              <a:spcAft>
                <a:spcPts val="0"/>
              </a:spcAft>
            </a:pPr>
            <a:r>
              <a:rPr lang="en-US">
                <a:solidFill>
                  <a:schemeClr val="bg2"/>
                </a:solidFill>
                <a:ea typeface="Times New Roman" panose="02020603050405020304" pitchFamily="18" charset="0"/>
              </a:rPr>
              <a:t>17	Si rex </a:t>
            </a:r>
            <a:r>
              <a:rPr lang="en-US" err="1">
                <a:solidFill>
                  <a:schemeClr val="bg2"/>
                </a:solidFill>
                <a:ea typeface="Times New Roman" panose="02020603050405020304" pitchFamily="18" charset="0"/>
              </a:rPr>
              <a:t>vester</a:t>
            </a:r>
            <a:r>
              <a:rPr lang="en-US">
                <a:solidFill>
                  <a:schemeClr val="bg2"/>
                </a:solidFill>
                <a:ea typeface="Times New Roman" panose="02020603050405020304" pitchFamily="18" charset="0"/>
              </a:rPr>
              <a:t> </a:t>
            </a:r>
            <a:r>
              <a:rPr lang="en-US" err="1">
                <a:solidFill>
                  <a:schemeClr val="bg2"/>
                </a:solidFill>
                <a:ea typeface="Times New Roman" panose="02020603050405020304" pitchFamily="18" charset="0"/>
              </a:rPr>
              <a:t>foedus</a:t>
            </a:r>
            <a:r>
              <a:rPr lang="en-US">
                <a:solidFill>
                  <a:schemeClr val="bg2"/>
                </a:solidFill>
                <a:ea typeface="Times New Roman" panose="02020603050405020304" pitchFamily="18" charset="0"/>
              </a:rPr>
              <a:t> </a:t>
            </a:r>
            <a:r>
              <a:rPr lang="en-US" err="1">
                <a:solidFill>
                  <a:schemeClr val="bg2"/>
                </a:solidFill>
                <a:ea typeface="Times New Roman" panose="02020603050405020304" pitchFamily="18" charset="0"/>
              </a:rPr>
              <a:t>sanxerit</a:t>
            </a:r>
            <a:r>
              <a:rPr lang="en-US">
                <a:solidFill>
                  <a:schemeClr val="bg2"/>
                </a:solidFill>
                <a:ea typeface="Times New Roman" panose="02020603050405020304" pitchFamily="18" charset="0"/>
              </a:rPr>
              <a:t>, </a:t>
            </a:r>
            <a:r>
              <a:rPr lang="en-US" err="1">
                <a:solidFill>
                  <a:schemeClr val="bg2"/>
                </a:solidFill>
                <a:ea typeface="Times New Roman" panose="02020603050405020304" pitchFamily="18" charset="0"/>
              </a:rPr>
              <a:t>statim</a:t>
            </a:r>
            <a:r>
              <a:rPr lang="en-US">
                <a:solidFill>
                  <a:schemeClr val="bg2"/>
                </a:solidFill>
                <a:ea typeface="Times New Roman" panose="02020603050405020304" pitchFamily="18" charset="0"/>
              </a:rPr>
              <a:t> vobis auxilia </a:t>
            </a:r>
            <a:r>
              <a:rPr lang="en-US" err="1">
                <a:solidFill>
                  <a:schemeClr val="bg2"/>
                </a:solidFill>
                <a:ea typeface="Times New Roman" panose="02020603050405020304" pitchFamily="18" charset="0"/>
              </a:rPr>
              <a:t>mittemus</a:t>
            </a:r>
            <a:r>
              <a:rPr lang="en-US">
                <a:solidFill>
                  <a:schemeClr val="bg2"/>
                </a:solidFill>
                <a:ea typeface="Times New Roman" panose="02020603050405020304" pitchFamily="18" charset="0"/>
              </a:rPr>
              <a:t>.</a:t>
            </a:r>
            <a:endParaRPr lang="nl-NL">
              <a:solidFill>
                <a:schemeClr val="bg2"/>
              </a:solidFill>
              <a:ea typeface="Times New Roman" panose="02020603050405020304" pitchFamily="18" charset="0"/>
            </a:endParaRPr>
          </a:p>
          <a:p>
            <a:pPr>
              <a:spcAft>
                <a:spcPts val="0"/>
              </a:spcAft>
            </a:pPr>
            <a:r>
              <a:rPr lang="en-US">
                <a:solidFill>
                  <a:schemeClr val="bg2"/>
                </a:solidFill>
                <a:ea typeface="Times New Roman" panose="02020603050405020304" pitchFamily="18" charset="0"/>
              </a:rPr>
              <a:t>18	Si </a:t>
            </a:r>
            <a:r>
              <a:rPr lang="en-US" err="1">
                <a:solidFill>
                  <a:schemeClr val="bg2"/>
                </a:solidFill>
                <a:ea typeface="Times New Roman" panose="02020603050405020304" pitchFamily="18" charset="0"/>
              </a:rPr>
              <a:t>ianua</a:t>
            </a:r>
            <a:r>
              <a:rPr lang="en-US">
                <a:solidFill>
                  <a:schemeClr val="bg2"/>
                </a:solidFill>
                <a:ea typeface="Times New Roman" panose="02020603050405020304" pitchFamily="18" charset="0"/>
              </a:rPr>
              <a:t> </a:t>
            </a:r>
            <a:r>
              <a:rPr lang="en-US" err="1">
                <a:solidFill>
                  <a:schemeClr val="bg2"/>
                </a:solidFill>
                <a:ea typeface="Times New Roman" panose="02020603050405020304" pitchFamily="18" charset="0"/>
              </a:rPr>
              <a:t>templi</a:t>
            </a:r>
            <a:r>
              <a:rPr lang="en-US">
                <a:solidFill>
                  <a:schemeClr val="bg2"/>
                </a:solidFill>
                <a:ea typeface="Times New Roman" panose="02020603050405020304" pitchFamily="18" charset="0"/>
              </a:rPr>
              <a:t> clausa </a:t>
            </a:r>
            <a:r>
              <a:rPr lang="en-US" err="1">
                <a:solidFill>
                  <a:schemeClr val="bg2"/>
                </a:solidFill>
                <a:ea typeface="Times New Roman" panose="02020603050405020304" pitchFamily="18" charset="0"/>
              </a:rPr>
              <a:t>erit</a:t>
            </a:r>
            <a:r>
              <a:rPr lang="en-US">
                <a:solidFill>
                  <a:schemeClr val="bg2"/>
                </a:solidFill>
                <a:ea typeface="Times New Roman" panose="02020603050405020304" pitchFamily="18" charset="0"/>
              </a:rPr>
              <a:t>, </a:t>
            </a:r>
            <a:r>
              <a:rPr lang="en-US" err="1">
                <a:solidFill>
                  <a:schemeClr val="bg2"/>
                </a:solidFill>
                <a:ea typeface="Times New Roman" panose="02020603050405020304" pitchFamily="18" charset="0"/>
              </a:rPr>
              <a:t>gaudebit</a:t>
            </a:r>
            <a:r>
              <a:rPr lang="en-US">
                <a:solidFill>
                  <a:schemeClr val="bg2"/>
                </a:solidFill>
                <a:ea typeface="Times New Roman" panose="02020603050405020304" pitchFamily="18" charset="0"/>
              </a:rPr>
              <a:t> Roma. </a:t>
            </a:r>
            <a:endParaRPr lang="nl-NL">
              <a:solidFill>
                <a:schemeClr val="bg2"/>
              </a:solidFill>
              <a:ea typeface="Times New Roman" panose="02020603050405020304" pitchFamily="18" charset="0"/>
            </a:endParaRPr>
          </a:p>
        </p:txBody>
      </p:sp>
    </p:spTree>
    <p:extLst>
      <p:ext uri="{BB962C8B-B14F-4D97-AF65-F5344CB8AC3E}">
        <p14:creationId xmlns:p14="http://schemas.microsoft.com/office/powerpoint/2010/main" val="182412445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001236"/>
        </a:solidFill>
        <a:effectLst/>
      </p:bgPr>
    </p:bg>
    <p:spTree>
      <p:nvGrpSpPr>
        <p:cNvPr id="1" name=""/>
        <p:cNvGrpSpPr/>
        <p:nvPr/>
      </p:nvGrpSpPr>
      <p:grpSpPr>
        <a:xfrm>
          <a:off x="0" y="0"/>
          <a:ext cx="0" cy="0"/>
          <a:chOff x="0" y="0"/>
          <a:chExt cx="0" cy="0"/>
        </a:xfrm>
      </p:grpSpPr>
      <p:sp>
        <p:nvSpPr>
          <p:cNvPr id="4" name="Tijdelijke aanduiding voor voettekst 3">
            <a:extLst>
              <a:ext uri="{FF2B5EF4-FFF2-40B4-BE49-F238E27FC236}">
                <a16:creationId xmlns:a16="http://schemas.microsoft.com/office/drawing/2014/main" id="{0D9BFB9D-72E7-4E83-BF5C-CEFEB9E0A46E}"/>
              </a:ext>
            </a:extLst>
          </p:cNvPr>
          <p:cNvSpPr>
            <a:spLocks noGrp="1"/>
          </p:cNvSpPr>
          <p:nvPr>
            <p:ph type="ftr" sz="quarter" idx="11"/>
          </p:nvPr>
        </p:nvSpPr>
        <p:spPr>
          <a:xfrm>
            <a:off x="4038600" y="6563374"/>
            <a:ext cx="4114800" cy="365125"/>
          </a:xfrm>
        </p:spPr>
        <p:txBody>
          <a:bodyPr/>
          <a:lstStyle/>
          <a:p>
            <a:r>
              <a:rPr lang="nl-NL" sz="900">
                <a:solidFill>
                  <a:schemeClr val="bg1">
                    <a:lumMod val="50000"/>
                  </a:schemeClr>
                </a:solidFill>
              </a:rPr>
              <a:t>M. de Hoon - JDW - 2021</a:t>
            </a:r>
          </a:p>
        </p:txBody>
      </p:sp>
      <p:sp>
        <p:nvSpPr>
          <p:cNvPr id="5" name="Tijdelijke aanduiding voor dianummer 4">
            <a:extLst>
              <a:ext uri="{FF2B5EF4-FFF2-40B4-BE49-F238E27FC236}">
                <a16:creationId xmlns:a16="http://schemas.microsoft.com/office/drawing/2014/main" id="{6C74A2A9-EB8F-408D-83AD-A6FCBA9CD47B}"/>
              </a:ext>
            </a:extLst>
          </p:cNvPr>
          <p:cNvSpPr>
            <a:spLocks noGrp="1"/>
          </p:cNvSpPr>
          <p:nvPr>
            <p:ph type="sldNum" sz="quarter" idx="12"/>
          </p:nvPr>
        </p:nvSpPr>
        <p:spPr>
          <a:xfrm>
            <a:off x="11430001" y="6502998"/>
            <a:ext cx="605286" cy="365125"/>
          </a:xfrm>
        </p:spPr>
        <p:txBody>
          <a:bodyPr/>
          <a:lstStyle/>
          <a:p>
            <a:fld id="{D70692FC-D4EA-49C2-9AD0-22E77003FC0B}" type="slidenum">
              <a:rPr lang="nl-NL" sz="1400" b="1" smtClean="0">
                <a:solidFill>
                  <a:srgbClr val="00B0F0"/>
                </a:solidFill>
              </a:rPr>
              <a:t>17</a:t>
            </a:fld>
            <a:endParaRPr lang="nl-NL" sz="1400" b="1">
              <a:solidFill>
                <a:srgbClr val="00B0F0"/>
              </a:solidFill>
            </a:endParaRPr>
          </a:p>
        </p:txBody>
      </p:sp>
      <p:sp>
        <p:nvSpPr>
          <p:cNvPr id="6" name="Tekstvak 5">
            <a:extLst>
              <a:ext uri="{FF2B5EF4-FFF2-40B4-BE49-F238E27FC236}">
                <a16:creationId xmlns:a16="http://schemas.microsoft.com/office/drawing/2014/main" id="{C49D4E43-ABB4-4A1C-9180-4320C4B6D94F}"/>
              </a:ext>
            </a:extLst>
          </p:cNvPr>
          <p:cNvSpPr txBox="1"/>
          <p:nvPr/>
        </p:nvSpPr>
        <p:spPr>
          <a:xfrm>
            <a:off x="152568" y="142256"/>
            <a:ext cx="11700000" cy="589072"/>
          </a:xfrm>
          <a:prstGeom prst="rect">
            <a:avLst/>
          </a:prstGeom>
          <a:noFill/>
        </p:spPr>
        <p:txBody>
          <a:bodyPr wrap="square" rtlCol="0">
            <a:spAutoFit/>
          </a:bodyPr>
          <a:lstStyle/>
          <a:p>
            <a:pPr>
              <a:lnSpc>
                <a:spcPct val="150000"/>
              </a:lnSpc>
              <a:spcBef>
                <a:spcPts val="1200"/>
              </a:spcBef>
            </a:pPr>
            <a:r>
              <a:rPr lang="nl-NL" sz="2400">
                <a:solidFill>
                  <a:schemeClr val="accent4">
                    <a:lumMod val="20000"/>
                    <a:lumOff val="80000"/>
                  </a:schemeClr>
                </a:solidFill>
              </a:rPr>
              <a:t>Een vertaling (A.D. Leeman) met “foutjes”.. (A)</a:t>
            </a:r>
          </a:p>
        </p:txBody>
      </p:sp>
      <p:sp>
        <p:nvSpPr>
          <p:cNvPr id="2" name="Tekstvak 1">
            <a:extLst>
              <a:ext uri="{FF2B5EF4-FFF2-40B4-BE49-F238E27FC236}">
                <a16:creationId xmlns:a16="http://schemas.microsoft.com/office/drawing/2014/main" id="{6ADDB5E7-381C-416A-89BB-8101E9E84F51}"/>
              </a:ext>
            </a:extLst>
          </p:cNvPr>
          <p:cNvSpPr txBox="1"/>
          <p:nvPr/>
        </p:nvSpPr>
        <p:spPr>
          <a:xfrm>
            <a:off x="164591" y="896112"/>
            <a:ext cx="11870695" cy="5866350"/>
          </a:xfrm>
          <a:prstGeom prst="rect">
            <a:avLst/>
          </a:prstGeom>
          <a:noFill/>
        </p:spPr>
        <p:txBody>
          <a:bodyPr wrap="square" rtlCol="0">
            <a:spAutoFit/>
          </a:bodyPr>
          <a:lstStyle/>
          <a:p>
            <a:pPr algn="l">
              <a:lnSpc>
                <a:spcPct val="150000"/>
              </a:lnSpc>
            </a:pPr>
            <a:r>
              <a:rPr lang="nl-NL">
                <a:solidFill>
                  <a:schemeClr val="accent4">
                    <a:lumMod val="20000"/>
                    <a:lumOff val="80000"/>
                  </a:schemeClr>
                </a:solidFill>
              </a:rPr>
              <a:t>Er was eens in </a:t>
            </a:r>
            <a:r>
              <a:rPr lang="nl-NL" err="1">
                <a:solidFill>
                  <a:schemeClr val="accent4">
                    <a:lumMod val="20000"/>
                    <a:lumOff val="80000"/>
                  </a:schemeClr>
                </a:solidFill>
              </a:rPr>
              <a:t>Ephesus</a:t>
            </a:r>
            <a:r>
              <a:rPr lang="nl-NL">
                <a:solidFill>
                  <a:schemeClr val="accent4">
                    <a:lumMod val="20000"/>
                    <a:lumOff val="80000"/>
                  </a:schemeClr>
                </a:solidFill>
              </a:rPr>
              <a:t> een dame, zo befaamd om haar kuisheid, dat zelfs uit naburige landen vrouwen kwamen om dat wonder te bekijken. Toen deze vrouw nu haar echtgenoot had verloren, had zij er niet genoeg aan om op de gebruikelijke wijze de lijkkist te begeleiden met loshangend haar en zich voor de ogen van de menigte op de ontblote borst te slaan, neen, zij volgde de gestorvene zelfs in het graf en begon zijn lijk, dat op Griekse wijze in een onderaardse ruimte was bijgezet, dag en nacht aan een stuk te bewaken en te bewenen.</a:t>
            </a:r>
          </a:p>
          <a:p>
            <a:pPr algn="l">
              <a:lnSpc>
                <a:spcPct val="150000"/>
              </a:lnSpc>
            </a:pPr>
            <a:r>
              <a:rPr lang="nl-NL">
                <a:solidFill>
                  <a:schemeClr val="accent4">
                    <a:lumMod val="20000"/>
                    <a:lumOff val="80000"/>
                  </a:schemeClr>
                </a:solidFill>
              </a:rPr>
              <a:t>Terwijl zij aldus zichzelf kwelde en door te vasten een zekere dood tegemoet ging, zijn noch haar ouders, noch haar andere verwanten erin geslaagd haar van haar echtgenoot te scheiden. Ook de magistraten deden nog een laatste poging, maar moesten onverrichterzake heen gaan. En zo bracht die voorbeeldige vrouw, door allen bejammerd, reeds vier dagen achtereen door zonder voedsel tot zich te nemen. Zij werd in haar kommer bijgestaan door een trouwe dienares, die tranen met haar vergoot in haar rouw, en telkens als het licht in de grafkelder opgebrand was nieuwe olie in de lamp schonk. Niemand in de hele stad sprak over iets anders; mensen van alle rangen en standen erkenden dat zij een lichtend voorbeeld op aarde was van echtelijke trouw en liefde. In deze zelfde tijd geschiedde het, dat de gouverneur van de provincie het bevel gaf enige bandieten aan het kruis te nagelen vlak bij het verblijf waarin de dame het lijk van haar pas gestorven man beweende. </a:t>
            </a:r>
          </a:p>
        </p:txBody>
      </p:sp>
      <p:pic>
        <p:nvPicPr>
          <p:cNvPr id="7" name="Afbeelding 6">
            <a:hlinkClick r:id="rId2" action="ppaction://hlinksldjump"/>
            <a:extLst>
              <a:ext uri="{FF2B5EF4-FFF2-40B4-BE49-F238E27FC236}">
                <a16:creationId xmlns:a16="http://schemas.microsoft.com/office/drawing/2014/main" id="{63406B04-4EA3-4338-9DC6-8A217629524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59858" y="0"/>
            <a:ext cx="987638" cy="542591"/>
          </a:xfrm>
          <a:prstGeom prst="rect">
            <a:avLst/>
          </a:prstGeom>
        </p:spPr>
      </p:pic>
    </p:spTree>
    <p:extLst>
      <p:ext uri="{BB962C8B-B14F-4D97-AF65-F5344CB8AC3E}">
        <p14:creationId xmlns:p14="http://schemas.microsoft.com/office/powerpoint/2010/main" val="232067303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001236"/>
        </a:solidFill>
        <a:effectLst/>
      </p:bgPr>
    </p:bg>
    <p:spTree>
      <p:nvGrpSpPr>
        <p:cNvPr id="1" name=""/>
        <p:cNvGrpSpPr/>
        <p:nvPr/>
      </p:nvGrpSpPr>
      <p:grpSpPr>
        <a:xfrm>
          <a:off x="0" y="0"/>
          <a:ext cx="0" cy="0"/>
          <a:chOff x="0" y="0"/>
          <a:chExt cx="0" cy="0"/>
        </a:xfrm>
      </p:grpSpPr>
      <p:sp>
        <p:nvSpPr>
          <p:cNvPr id="4" name="Tijdelijke aanduiding voor voettekst 3">
            <a:extLst>
              <a:ext uri="{FF2B5EF4-FFF2-40B4-BE49-F238E27FC236}">
                <a16:creationId xmlns:a16="http://schemas.microsoft.com/office/drawing/2014/main" id="{0D9BFB9D-72E7-4E83-BF5C-CEFEB9E0A46E}"/>
              </a:ext>
            </a:extLst>
          </p:cNvPr>
          <p:cNvSpPr>
            <a:spLocks noGrp="1"/>
          </p:cNvSpPr>
          <p:nvPr>
            <p:ph type="ftr" sz="quarter" idx="11"/>
          </p:nvPr>
        </p:nvSpPr>
        <p:spPr>
          <a:xfrm>
            <a:off x="4038600" y="6563374"/>
            <a:ext cx="4114800" cy="365125"/>
          </a:xfrm>
        </p:spPr>
        <p:txBody>
          <a:bodyPr/>
          <a:lstStyle/>
          <a:p>
            <a:r>
              <a:rPr lang="nl-NL" sz="900">
                <a:solidFill>
                  <a:schemeClr val="bg1">
                    <a:lumMod val="50000"/>
                  </a:schemeClr>
                </a:solidFill>
              </a:rPr>
              <a:t>M. de Hoon - JDW - 2021</a:t>
            </a:r>
          </a:p>
        </p:txBody>
      </p:sp>
      <p:sp>
        <p:nvSpPr>
          <p:cNvPr id="5" name="Tijdelijke aanduiding voor dianummer 4">
            <a:extLst>
              <a:ext uri="{FF2B5EF4-FFF2-40B4-BE49-F238E27FC236}">
                <a16:creationId xmlns:a16="http://schemas.microsoft.com/office/drawing/2014/main" id="{6C74A2A9-EB8F-408D-83AD-A6FCBA9CD47B}"/>
              </a:ext>
            </a:extLst>
          </p:cNvPr>
          <p:cNvSpPr>
            <a:spLocks noGrp="1"/>
          </p:cNvSpPr>
          <p:nvPr>
            <p:ph type="sldNum" sz="quarter" idx="12"/>
          </p:nvPr>
        </p:nvSpPr>
        <p:spPr>
          <a:xfrm>
            <a:off x="11430001" y="6502998"/>
            <a:ext cx="605286" cy="365125"/>
          </a:xfrm>
        </p:spPr>
        <p:txBody>
          <a:bodyPr/>
          <a:lstStyle/>
          <a:p>
            <a:fld id="{D70692FC-D4EA-49C2-9AD0-22E77003FC0B}" type="slidenum">
              <a:rPr lang="nl-NL" sz="1400" b="1" smtClean="0">
                <a:solidFill>
                  <a:srgbClr val="00B0F0"/>
                </a:solidFill>
              </a:rPr>
              <a:t>18</a:t>
            </a:fld>
            <a:endParaRPr lang="nl-NL" sz="1400" b="1">
              <a:solidFill>
                <a:srgbClr val="00B0F0"/>
              </a:solidFill>
            </a:endParaRPr>
          </a:p>
        </p:txBody>
      </p:sp>
      <p:sp>
        <p:nvSpPr>
          <p:cNvPr id="6" name="Tekstvak 5">
            <a:extLst>
              <a:ext uri="{FF2B5EF4-FFF2-40B4-BE49-F238E27FC236}">
                <a16:creationId xmlns:a16="http://schemas.microsoft.com/office/drawing/2014/main" id="{C49D4E43-ABB4-4A1C-9180-4320C4B6D94F}"/>
              </a:ext>
            </a:extLst>
          </p:cNvPr>
          <p:cNvSpPr txBox="1"/>
          <p:nvPr/>
        </p:nvSpPr>
        <p:spPr>
          <a:xfrm>
            <a:off x="152568" y="142256"/>
            <a:ext cx="11700000" cy="589072"/>
          </a:xfrm>
          <a:prstGeom prst="rect">
            <a:avLst/>
          </a:prstGeom>
          <a:noFill/>
        </p:spPr>
        <p:txBody>
          <a:bodyPr wrap="square" rtlCol="0">
            <a:spAutoFit/>
          </a:bodyPr>
          <a:lstStyle/>
          <a:p>
            <a:pPr>
              <a:lnSpc>
                <a:spcPct val="150000"/>
              </a:lnSpc>
              <a:spcBef>
                <a:spcPts val="1200"/>
              </a:spcBef>
            </a:pPr>
            <a:r>
              <a:rPr lang="nl-NL" sz="2400">
                <a:solidFill>
                  <a:schemeClr val="accent4">
                    <a:lumMod val="20000"/>
                    <a:lumOff val="80000"/>
                  </a:schemeClr>
                </a:solidFill>
              </a:rPr>
              <a:t>Een vertaling (A.D. Leeman) met “foutjes”.. (B)</a:t>
            </a:r>
          </a:p>
        </p:txBody>
      </p:sp>
      <p:sp>
        <p:nvSpPr>
          <p:cNvPr id="2" name="Tekstvak 1">
            <a:extLst>
              <a:ext uri="{FF2B5EF4-FFF2-40B4-BE49-F238E27FC236}">
                <a16:creationId xmlns:a16="http://schemas.microsoft.com/office/drawing/2014/main" id="{6ADDB5E7-381C-416A-89BB-8101E9E84F51}"/>
              </a:ext>
            </a:extLst>
          </p:cNvPr>
          <p:cNvSpPr txBox="1"/>
          <p:nvPr/>
        </p:nvSpPr>
        <p:spPr>
          <a:xfrm>
            <a:off x="164591" y="896112"/>
            <a:ext cx="11870695" cy="5035353"/>
          </a:xfrm>
          <a:prstGeom prst="rect">
            <a:avLst/>
          </a:prstGeom>
          <a:noFill/>
        </p:spPr>
        <p:txBody>
          <a:bodyPr wrap="square" rtlCol="0">
            <a:spAutoFit/>
          </a:bodyPr>
          <a:lstStyle/>
          <a:p>
            <a:pPr algn="l">
              <a:lnSpc>
                <a:spcPct val="150000"/>
              </a:lnSpc>
            </a:pPr>
            <a:r>
              <a:rPr lang="nl-NL">
                <a:solidFill>
                  <a:schemeClr val="accent4">
                    <a:lumMod val="20000"/>
                    <a:lumOff val="80000"/>
                  </a:schemeClr>
                </a:solidFill>
              </a:rPr>
              <a:t>De kruisen  werden  bewaakt  door  een  soldaat  om  te beletten dat iemand een lijk eraf haalde om het te begraven. Deze nu merkte in de daaropvolgende nacht dat er een helder licht brandde tussen de grafmonumenten en hij hoorde het gesteun van de rouwende vrouw: de maar al te menselijke zwakheid der nieuwsgierigheid maakte zich van hem meester, en hij wilde weten wie dat was en wat zij deed. Zo daalde hij in de grafkelder aten bleef bij het zien van de schone vrouw, die wel een spookgestalte of een verschijning uit de onderwereld leek, eerst verbijsterd staan. Toen hij echter het lijk zag liggen, en haar tranen en haar door nagels opengereten gelaat aanschouwde, ried hij de waarheid: het was een vrouw die het gemis van de gestorvene niet kon verdragen. Hij bracht zijn karige rantsoen naar het graf en begon de treurende te bepraten om niet te blijven volharden in een doelloze smart en zich niet het hart te breken door een tot niets dienend geweeklaag: aan alle mensen was toch hetzelfde einde en dezelfde laatste rustplaats beschoren, en soortgelijke troostwoorden  waarmee  door  smart  geteisterde  geesten  tot  bezinning worden gemaand. Maar zij, hoewel getroffen door de vertroosting van de onbekende, reet zich met nog grotere heftigheid de borst open en rukte zich de haren uit, die zij op het uitgestrekte lichaam van de gestorvene legde.</a:t>
            </a:r>
          </a:p>
        </p:txBody>
      </p:sp>
      <p:pic>
        <p:nvPicPr>
          <p:cNvPr id="7" name="Afbeelding 6">
            <a:hlinkClick r:id="rId2" action="ppaction://hlinksldjump"/>
            <a:extLst>
              <a:ext uri="{FF2B5EF4-FFF2-40B4-BE49-F238E27FC236}">
                <a16:creationId xmlns:a16="http://schemas.microsoft.com/office/drawing/2014/main" id="{22D2147E-4B96-406E-9F2C-4740A7F4158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59858" y="0"/>
            <a:ext cx="987638" cy="542591"/>
          </a:xfrm>
          <a:prstGeom prst="rect">
            <a:avLst/>
          </a:prstGeom>
        </p:spPr>
      </p:pic>
    </p:spTree>
    <p:extLst>
      <p:ext uri="{BB962C8B-B14F-4D97-AF65-F5344CB8AC3E}">
        <p14:creationId xmlns:p14="http://schemas.microsoft.com/office/powerpoint/2010/main" val="116227065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001236"/>
        </a:solidFill>
        <a:effectLst/>
      </p:bgPr>
    </p:bg>
    <p:spTree>
      <p:nvGrpSpPr>
        <p:cNvPr id="1" name=""/>
        <p:cNvGrpSpPr/>
        <p:nvPr/>
      </p:nvGrpSpPr>
      <p:grpSpPr>
        <a:xfrm>
          <a:off x="0" y="0"/>
          <a:ext cx="0" cy="0"/>
          <a:chOff x="0" y="0"/>
          <a:chExt cx="0" cy="0"/>
        </a:xfrm>
      </p:grpSpPr>
      <p:sp>
        <p:nvSpPr>
          <p:cNvPr id="4" name="Tijdelijke aanduiding voor voettekst 3">
            <a:extLst>
              <a:ext uri="{FF2B5EF4-FFF2-40B4-BE49-F238E27FC236}">
                <a16:creationId xmlns:a16="http://schemas.microsoft.com/office/drawing/2014/main" id="{0D9BFB9D-72E7-4E83-BF5C-CEFEB9E0A46E}"/>
              </a:ext>
            </a:extLst>
          </p:cNvPr>
          <p:cNvSpPr>
            <a:spLocks noGrp="1"/>
          </p:cNvSpPr>
          <p:nvPr>
            <p:ph type="ftr" sz="quarter" idx="11"/>
          </p:nvPr>
        </p:nvSpPr>
        <p:spPr>
          <a:xfrm>
            <a:off x="4038600" y="6563374"/>
            <a:ext cx="4114800" cy="365125"/>
          </a:xfrm>
        </p:spPr>
        <p:txBody>
          <a:bodyPr/>
          <a:lstStyle/>
          <a:p>
            <a:r>
              <a:rPr lang="nl-NL" sz="900">
                <a:solidFill>
                  <a:schemeClr val="bg1">
                    <a:lumMod val="50000"/>
                  </a:schemeClr>
                </a:solidFill>
              </a:rPr>
              <a:t>M. de Hoon - JDW - 2021</a:t>
            </a:r>
          </a:p>
        </p:txBody>
      </p:sp>
      <p:sp>
        <p:nvSpPr>
          <p:cNvPr id="5" name="Tijdelijke aanduiding voor dianummer 4">
            <a:extLst>
              <a:ext uri="{FF2B5EF4-FFF2-40B4-BE49-F238E27FC236}">
                <a16:creationId xmlns:a16="http://schemas.microsoft.com/office/drawing/2014/main" id="{6C74A2A9-EB8F-408D-83AD-A6FCBA9CD47B}"/>
              </a:ext>
            </a:extLst>
          </p:cNvPr>
          <p:cNvSpPr>
            <a:spLocks noGrp="1"/>
          </p:cNvSpPr>
          <p:nvPr>
            <p:ph type="sldNum" sz="quarter" idx="12"/>
          </p:nvPr>
        </p:nvSpPr>
        <p:spPr>
          <a:xfrm>
            <a:off x="11430001" y="6502998"/>
            <a:ext cx="605286" cy="365125"/>
          </a:xfrm>
        </p:spPr>
        <p:txBody>
          <a:bodyPr/>
          <a:lstStyle/>
          <a:p>
            <a:fld id="{D70692FC-D4EA-49C2-9AD0-22E77003FC0B}" type="slidenum">
              <a:rPr lang="nl-NL" sz="1400" b="1" smtClean="0">
                <a:solidFill>
                  <a:srgbClr val="00B0F0"/>
                </a:solidFill>
              </a:rPr>
              <a:t>19</a:t>
            </a:fld>
            <a:endParaRPr lang="nl-NL" sz="1400" b="1">
              <a:solidFill>
                <a:srgbClr val="00B0F0"/>
              </a:solidFill>
            </a:endParaRPr>
          </a:p>
        </p:txBody>
      </p:sp>
      <p:sp>
        <p:nvSpPr>
          <p:cNvPr id="6" name="Tekstvak 5">
            <a:extLst>
              <a:ext uri="{FF2B5EF4-FFF2-40B4-BE49-F238E27FC236}">
                <a16:creationId xmlns:a16="http://schemas.microsoft.com/office/drawing/2014/main" id="{C49D4E43-ABB4-4A1C-9180-4320C4B6D94F}"/>
              </a:ext>
            </a:extLst>
          </p:cNvPr>
          <p:cNvSpPr txBox="1"/>
          <p:nvPr/>
        </p:nvSpPr>
        <p:spPr>
          <a:xfrm>
            <a:off x="152568" y="142256"/>
            <a:ext cx="11700000" cy="589072"/>
          </a:xfrm>
          <a:prstGeom prst="rect">
            <a:avLst/>
          </a:prstGeom>
          <a:noFill/>
        </p:spPr>
        <p:txBody>
          <a:bodyPr wrap="square" rtlCol="0">
            <a:spAutoFit/>
          </a:bodyPr>
          <a:lstStyle/>
          <a:p>
            <a:pPr>
              <a:lnSpc>
                <a:spcPct val="150000"/>
              </a:lnSpc>
              <a:spcBef>
                <a:spcPts val="1200"/>
              </a:spcBef>
            </a:pPr>
            <a:r>
              <a:rPr lang="nl-NL" sz="2400">
                <a:solidFill>
                  <a:schemeClr val="accent4">
                    <a:lumMod val="20000"/>
                    <a:lumOff val="80000"/>
                  </a:schemeClr>
                </a:solidFill>
              </a:rPr>
              <a:t>Een vertaling (A.D. Leeman) met “foutjes”.. (C)</a:t>
            </a:r>
          </a:p>
        </p:txBody>
      </p:sp>
      <p:sp>
        <p:nvSpPr>
          <p:cNvPr id="2" name="Tekstvak 1">
            <a:extLst>
              <a:ext uri="{FF2B5EF4-FFF2-40B4-BE49-F238E27FC236}">
                <a16:creationId xmlns:a16="http://schemas.microsoft.com/office/drawing/2014/main" id="{6ADDB5E7-381C-416A-89BB-8101E9E84F51}"/>
              </a:ext>
            </a:extLst>
          </p:cNvPr>
          <p:cNvSpPr txBox="1"/>
          <p:nvPr/>
        </p:nvSpPr>
        <p:spPr>
          <a:xfrm>
            <a:off x="164591" y="896112"/>
            <a:ext cx="11870695" cy="4204356"/>
          </a:xfrm>
          <a:prstGeom prst="rect">
            <a:avLst/>
          </a:prstGeom>
          <a:noFill/>
        </p:spPr>
        <p:txBody>
          <a:bodyPr wrap="square" rtlCol="0">
            <a:spAutoFit/>
          </a:bodyPr>
          <a:lstStyle/>
          <a:p>
            <a:pPr algn="l">
              <a:lnSpc>
                <a:spcPct val="150000"/>
              </a:lnSpc>
            </a:pPr>
            <a:r>
              <a:rPr lang="nl-NL">
                <a:solidFill>
                  <a:schemeClr val="accent4">
                    <a:lumMod val="20000"/>
                    <a:lumOff val="80000"/>
                  </a:schemeClr>
                </a:solidFill>
              </a:rPr>
              <a:t>De soldaat echter week niet van haar zijde, doch spoorde de arme vrouw met dezelfde argumenten aan voedsel tot zich te nemen. Tenslotte gaf de dienares, stellig verleid door de geur van de wijn, zich het eerst gewonnen en strekte de hand uit om de milde gave, die haar zo uitnodigend werd voorgehouden, in ontvangst te nemen. Daarna, gesterkt door drank en spijs, begon zij haar hardnekkige meesteres te vermurwen met de woorden: „Wat baat het U om U uit te putten door vasten, Uzelf levend te begraven, en voordat Uw tijd gekomen is Uw onschuldige ziel in de dood te zenden. Om met Vergilius te spreken: „Meent ge dat </a:t>
            </a:r>
            <a:r>
              <a:rPr lang="nl-NL" err="1">
                <a:solidFill>
                  <a:schemeClr val="accent4">
                    <a:lumMod val="20000"/>
                    <a:lumOff val="80000"/>
                  </a:schemeClr>
                </a:solidFill>
              </a:rPr>
              <a:t>d’as</a:t>
            </a:r>
            <a:r>
              <a:rPr lang="nl-NL">
                <a:solidFill>
                  <a:schemeClr val="accent4">
                    <a:lumMod val="20000"/>
                    <a:lumOff val="80000"/>
                  </a:schemeClr>
                </a:solidFill>
              </a:rPr>
              <a:t> en de schim van de dode dit zullen bemerken?” Keer toch tot het leven terug! Schud toch Uw vrouwelijke verdwazing af en geniet het levenslicht zolang het U gegund is! Het lichaam van de gestorvene behoort U een aansporing te zijn om te leven.” Niemand kan zijn oren sluiten voor een dringende aansporing om te eten en te leven. En zo heeft de vrouw, die door een onthouding  van  enkele  dagen  uitgehongerd  was,  zich  laten  vermurwen, en zij heeft zich niet minder gretig te goed gedaan aan de spijzen dan haar dienstmaagd, die zich het eerst gewonnen gegeven had. </a:t>
            </a:r>
          </a:p>
        </p:txBody>
      </p:sp>
      <p:pic>
        <p:nvPicPr>
          <p:cNvPr id="7" name="Afbeelding 6">
            <a:hlinkClick r:id="rId2" action="ppaction://hlinksldjump"/>
            <a:extLst>
              <a:ext uri="{FF2B5EF4-FFF2-40B4-BE49-F238E27FC236}">
                <a16:creationId xmlns:a16="http://schemas.microsoft.com/office/drawing/2014/main" id="{150B8C87-D2C4-453E-8EED-BF5C007D9EC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59858" y="0"/>
            <a:ext cx="987638" cy="542591"/>
          </a:xfrm>
          <a:prstGeom prst="rect">
            <a:avLst/>
          </a:prstGeom>
        </p:spPr>
      </p:pic>
    </p:spTree>
    <p:extLst>
      <p:ext uri="{BB962C8B-B14F-4D97-AF65-F5344CB8AC3E}">
        <p14:creationId xmlns:p14="http://schemas.microsoft.com/office/powerpoint/2010/main" val="35046034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01236"/>
        </a:solidFill>
        <a:effectLst/>
      </p:bgPr>
    </p:bg>
    <p:spTree>
      <p:nvGrpSpPr>
        <p:cNvPr id="1" name=""/>
        <p:cNvGrpSpPr/>
        <p:nvPr/>
      </p:nvGrpSpPr>
      <p:grpSpPr>
        <a:xfrm>
          <a:off x="0" y="0"/>
          <a:ext cx="0" cy="0"/>
          <a:chOff x="0" y="0"/>
          <a:chExt cx="0" cy="0"/>
        </a:xfrm>
      </p:grpSpPr>
      <p:sp>
        <p:nvSpPr>
          <p:cNvPr id="4" name="Tijdelijke aanduiding voor voettekst 3">
            <a:extLst>
              <a:ext uri="{FF2B5EF4-FFF2-40B4-BE49-F238E27FC236}">
                <a16:creationId xmlns:a16="http://schemas.microsoft.com/office/drawing/2014/main" id="{0D9BFB9D-72E7-4E83-BF5C-CEFEB9E0A46E}"/>
              </a:ext>
            </a:extLst>
          </p:cNvPr>
          <p:cNvSpPr>
            <a:spLocks noGrp="1"/>
          </p:cNvSpPr>
          <p:nvPr>
            <p:ph type="ftr" sz="quarter" idx="11"/>
          </p:nvPr>
        </p:nvSpPr>
        <p:spPr>
          <a:xfrm>
            <a:off x="4038600" y="6563374"/>
            <a:ext cx="4114800" cy="365125"/>
          </a:xfrm>
        </p:spPr>
        <p:txBody>
          <a:bodyPr/>
          <a:lstStyle/>
          <a:p>
            <a:r>
              <a:rPr lang="nl-NL" sz="900">
                <a:solidFill>
                  <a:schemeClr val="bg1">
                    <a:lumMod val="50000"/>
                  </a:schemeClr>
                </a:solidFill>
              </a:rPr>
              <a:t>M. de Hoon - JDW - 2021</a:t>
            </a:r>
          </a:p>
        </p:txBody>
      </p:sp>
      <p:sp>
        <p:nvSpPr>
          <p:cNvPr id="5" name="Tijdelijke aanduiding voor dianummer 4">
            <a:extLst>
              <a:ext uri="{FF2B5EF4-FFF2-40B4-BE49-F238E27FC236}">
                <a16:creationId xmlns:a16="http://schemas.microsoft.com/office/drawing/2014/main" id="{6C74A2A9-EB8F-408D-83AD-A6FCBA9CD47B}"/>
              </a:ext>
            </a:extLst>
          </p:cNvPr>
          <p:cNvSpPr>
            <a:spLocks noGrp="1"/>
          </p:cNvSpPr>
          <p:nvPr>
            <p:ph type="sldNum" sz="quarter" idx="12"/>
          </p:nvPr>
        </p:nvSpPr>
        <p:spPr>
          <a:xfrm>
            <a:off x="11430001" y="6502998"/>
            <a:ext cx="605286" cy="365125"/>
          </a:xfrm>
        </p:spPr>
        <p:txBody>
          <a:bodyPr/>
          <a:lstStyle/>
          <a:p>
            <a:fld id="{D70692FC-D4EA-49C2-9AD0-22E77003FC0B}" type="slidenum">
              <a:rPr lang="nl-NL" sz="1400" b="1" smtClean="0">
                <a:solidFill>
                  <a:srgbClr val="00B0F0"/>
                </a:solidFill>
              </a:rPr>
              <a:t>2</a:t>
            </a:fld>
            <a:endParaRPr lang="nl-NL" sz="1400" b="1">
              <a:solidFill>
                <a:srgbClr val="00B0F0"/>
              </a:solidFill>
            </a:endParaRPr>
          </a:p>
        </p:txBody>
      </p:sp>
      <p:pic>
        <p:nvPicPr>
          <p:cNvPr id="1026" name="Picture 2" descr="Credit: Getty Images/Hulton Archive">
            <a:extLst>
              <a:ext uri="{FF2B5EF4-FFF2-40B4-BE49-F238E27FC236}">
                <a16:creationId xmlns:a16="http://schemas.microsoft.com/office/drawing/2014/main" id="{5FE62C4D-2726-4DF7-81CC-2D8CE9CBAB0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0031" y="138022"/>
            <a:ext cx="3508944" cy="4209564"/>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et diner van Trimalchio, Petronius | 9789025307233 | Boek - bruna.nl">
            <a:extLst>
              <a:ext uri="{FF2B5EF4-FFF2-40B4-BE49-F238E27FC236}">
                <a16:creationId xmlns:a16="http://schemas.microsoft.com/office/drawing/2014/main" id="{27DF92E2-7775-41C6-AC8F-D9875BB4501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184908" y="138022"/>
            <a:ext cx="1857555" cy="2786333"/>
          </a:xfrm>
          <a:prstGeom prst="rect">
            <a:avLst/>
          </a:prstGeom>
          <a:noFill/>
          <a:extLst>
            <a:ext uri="{909E8E84-426E-40DD-AFC4-6F175D3DCCD1}">
              <a14:hiddenFill xmlns:a14="http://schemas.microsoft.com/office/drawing/2010/main">
                <a:solidFill>
                  <a:srgbClr val="FFFFFF"/>
                </a:solidFill>
              </a14:hiddenFill>
            </a:ext>
          </a:extLst>
        </p:spPr>
      </p:pic>
      <p:sp>
        <p:nvSpPr>
          <p:cNvPr id="2" name="Rechthoek: afgeronde hoeken 1">
            <a:extLst>
              <a:ext uri="{FF2B5EF4-FFF2-40B4-BE49-F238E27FC236}">
                <a16:creationId xmlns:a16="http://schemas.microsoft.com/office/drawing/2014/main" id="{9EB924EA-71CE-43E0-B199-E64E221AC0BC}"/>
              </a:ext>
            </a:extLst>
          </p:cNvPr>
          <p:cNvSpPr/>
          <p:nvPr/>
        </p:nvSpPr>
        <p:spPr>
          <a:xfrm rot="6280889">
            <a:off x="3721980" y="694976"/>
            <a:ext cx="1287206" cy="365125"/>
          </a:xfrm>
          <a:prstGeom prst="roundRect">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a:solidFill>
                  <a:schemeClr val="tx1">
                    <a:lumMod val="75000"/>
                    <a:lumOff val="25000"/>
                  </a:schemeClr>
                </a:solidFill>
              </a:rPr>
              <a:t>Eumolpus</a:t>
            </a:r>
          </a:p>
        </p:txBody>
      </p:sp>
      <p:sp>
        <p:nvSpPr>
          <p:cNvPr id="9" name="Rechthoek: afgeronde hoeken 8">
            <a:extLst>
              <a:ext uri="{FF2B5EF4-FFF2-40B4-BE49-F238E27FC236}">
                <a16:creationId xmlns:a16="http://schemas.microsoft.com/office/drawing/2014/main" id="{9B5B925D-6F09-4959-9695-C31956ECC02B}"/>
              </a:ext>
            </a:extLst>
          </p:cNvPr>
          <p:cNvSpPr/>
          <p:nvPr/>
        </p:nvSpPr>
        <p:spPr>
          <a:xfrm rot="3234585">
            <a:off x="5279614" y="740566"/>
            <a:ext cx="1275649" cy="460016"/>
          </a:xfrm>
          <a:prstGeom prst="round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600">
                <a:solidFill>
                  <a:schemeClr val="tx1">
                    <a:lumMod val="75000"/>
                    <a:lumOff val="25000"/>
                  </a:schemeClr>
                </a:solidFill>
              </a:rPr>
              <a:t>dode echtgenoot</a:t>
            </a:r>
          </a:p>
        </p:txBody>
      </p:sp>
      <p:sp>
        <p:nvSpPr>
          <p:cNvPr id="10" name="Rechthoek: afgeronde hoeken 9">
            <a:extLst>
              <a:ext uri="{FF2B5EF4-FFF2-40B4-BE49-F238E27FC236}">
                <a16:creationId xmlns:a16="http://schemas.microsoft.com/office/drawing/2014/main" id="{68AF9710-DF88-4C08-B637-2D70BC226EEE}"/>
              </a:ext>
            </a:extLst>
          </p:cNvPr>
          <p:cNvSpPr/>
          <p:nvPr/>
        </p:nvSpPr>
        <p:spPr>
          <a:xfrm rot="6252366">
            <a:off x="7329624" y="3523163"/>
            <a:ext cx="1123167" cy="365125"/>
          </a:xfrm>
          <a:prstGeom prst="roundRect">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a:solidFill>
                  <a:schemeClr val="tx1">
                    <a:lumMod val="75000"/>
                    <a:lumOff val="25000"/>
                  </a:schemeClr>
                </a:solidFill>
              </a:rPr>
              <a:t>dienares</a:t>
            </a:r>
          </a:p>
        </p:txBody>
      </p:sp>
      <p:sp>
        <p:nvSpPr>
          <p:cNvPr id="11" name="Rechthoek: afgeronde hoeken 10">
            <a:extLst>
              <a:ext uri="{FF2B5EF4-FFF2-40B4-BE49-F238E27FC236}">
                <a16:creationId xmlns:a16="http://schemas.microsoft.com/office/drawing/2014/main" id="{F041F0D3-2C7F-489A-BCAE-73B76B58EE85}"/>
              </a:ext>
            </a:extLst>
          </p:cNvPr>
          <p:cNvSpPr/>
          <p:nvPr/>
        </p:nvSpPr>
        <p:spPr>
          <a:xfrm rot="11715151">
            <a:off x="4397597" y="2028584"/>
            <a:ext cx="909219" cy="365125"/>
          </a:xfrm>
          <a:prstGeom prst="round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a:solidFill>
                  <a:schemeClr val="accent4">
                    <a:lumMod val="20000"/>
                    <a:lumOff val="80000"/>
                  </a:schemeClr>
                </a:solidFill>
              </a:rPr>
              <a:t>soldaat</a:t>
            </a:r>
          </a:p>
        </p:txBody>
      </p:sp>
      <p:sp>
        <p:nvSpPr>
          <p:cNvPr id="12" name="Rechthoek: afgeronde hoeken 11">
            <a:extLst>
              <a:ext uri="{FF2B5EF4-FFF2-40B4-BE49-F238E27FC236}">
                <a16:creationId xmlns:a16="http://schemas.microsoft.com/office/drawing/2014/main" id="{BAE34297-1CAB-444F-9EE4-CA8F14661733}"/>
              </a:ext>
            </a:extLst>
          </p:cNvPr>
          <p:cNvSpPr/>
          <p:nvPr/>
        </p:nvSpPr>
        <p:spPr>
          <a:xfrm rot="5400000">
            <a:off x="8586460" y="4133808"/>
            <a:ext cx="1358122" cy="692621"/>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400">
                <a:solidFill>
                  <a:schemeClr val="bg1"/>
                </a:solidFill>
              </a:rPr>
              <a:t>hoofdpersonen zonder naam</a:t>
            </a:r>
          </a:p>
        </p:txBody>
      </p:sp>
      <p:sp>
        <p:nvSpPr>
          <p:cNvPr id="13" name="Rechthoek: afgeronde hoeken 12">
            <a:extLst>
              <a:ext uri="{FF2B5EF4-FFF2-40B4-BE49-F238E27FC236}">
                <a16:creationId xmlns:a16="http://schemas.microsoft.com/office/drawing/2014/main" id="{7A9685FA-18EC-4338-AD12-35BB0577CB13}"/>
              </a:ext>
            </a:extLst>
          </p:cNvPr>
          <p:cNvSpPr/>
          <p:nvPr/>
        </p:nvSpPr>
        <p:spPr>
          <a:xfrm rot="6692527">
            <a:off x="7520959" y="1750924"/>
            <a:ext cx="1329889" cy="785543"/>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400">
                <a:solidFill>
                  <a:schemeClr val="tx1">
                    <a:lumMod val="75000"/>
                    <a:lumOff val="25000"/>
                  </a:schemeClr>
                </a:solidFill>
              </a:rPr>
              <a:t>weinig moralistische doeleinden</a:t>
            </a:r>
          </a:p>
        </p:txBody>
      </p:sp>
      <p:sp>
        <p:nvSpPr>
          <p:cNvPr id="14" name="Rechthoek: afgeronde hoeken 13">
            <a:extLst>
              <a:ext uri="{FF2B5EF4-FFF2-40B4-BE49-F238E27FC236}">
                <a16:creationId xmlns:a16="http://schemas.microsoft.com/office/drawing/2014/main" id="{9DE921F1-1A87-41D8-8098-E6F1D71C15AC}"/>
              </a:ext>
            </a:extLst>
          </p:cNvPr>
          <p:cNvSpPr/>
          <p:nvPr/>
        </p:nvSpPr>
        <p:spPr>
          <a:xfrm rot="19378426">
            <a:off x="9748567" y="5603125"/>
            <a:ext cx="1681434" cy="603046"/>
          </a:xfrm>
          <a:prstGeom prst="roundRect">
            <a:avLst/>
          </a:prstGeom>
          <a:solidFill>
            <a:srgbClr val="FCD0E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a:solidFill>
                  <a:schemeClr val="tx1">
                    <a:lumMod val="75000"/>
                    <a:lumOff val="25000"/>
                  </a:schemeClr>
                </a:solidFill>
              </a:rPr>
              <a:t>Menippische satire</a:t>
            </a:r>
          </a:p>
        </p:txBody>
      </p:sp>
      <p:sp>
        <p:nvSpPr>
          <p:cNvPr id="15" name="Rechthoek: afgeronde hoeken 14">
            <a:extLst>
              <a:ext uri="{FF2B5EF4-FFF2-40B4-BE49-F238E27FC236}">
                <a16:creationId xmlns:a16="http://schemas.microsoft.com/office/drawing/2014/main" id="{DD2759CF-4714-45F9-99F3-DB462CC9F5EE}"/>
              </a:ext>
            </a:extLst>
          </p:cNvPr>
          <p:cNvSpPr/>
          <p:nvPr/>
        </p:nvSpPr>
        <p:spPr>
          <a:xfrm rot="5908962">
            <a:off x="4683774" y="3332811"/>
            <a:ext cx="1063737" cy="365125"/>
          </a:xfrm>
          <a:prstGeom prst="round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a:solidFill>
                  <a:schemeClr val="tx1">
                    <a:lumMod val="75000"/>
                    <a:lumOff val="25000"/>
                  </a:schemeClr>
                </a:solidFill>
              </a:rPr>
              <a:t>geweld</a:t>
            </a:r>
          </a:p>
        </p:txBody>
      </p:sp>
      <p:sp>
        <p:nvSpPr>
          <p:cNvPr id="16" name="Rechthoek: afgeronde hoeken 15">
            <a:extLst>
              <a:ext uri="{FF2B5EF4-FFF2-40B4-BE49-F238E27FC236}">
                <a16:creationId xmlns:a16="http://schemas.microsoft.com/office/drawing/2014/main" id="{4B6851D6-0FCF-4E2A-80C1-B4AE0F6A0DC1}"/>
              </a:ext>
            </a:extLst>
          </p:cNvPr>
          <p:cNvSpPr/>
          <p:nvPr/>
        </p:nvSpPr>
        <p:spPr>
          <a:xfrm rot="7458501">
            <a:off x="8642291" y="2884439"/>
            <a:ext cx="1339028" cy="698981"/>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400">
                <a:solidFill>
                  <a:schemeClr val="tx1">
                    <a:lumMod val="75000"/>
                    <a:lumOff val="25000"/>
                  </a:schemeClr>
                </a:solidFill>
              </a:rPr>
              <a:t>geen geïdealiseerde wereld</a:t>
            </a:r>
          </a:p>
        </p:txBody>
      </p:sp>
      <p:sp>
        <p:nvSpPr>
          <p:cNvPr id="17" name="Rechthoek: afgeronde hoeken 16">
            <a:extLst>
              <a:ext uri="{FF2B5EF4-FFF2-40B4-BE49-F238E27FC236}">
                <a16:creationId xmlns:a16="http://schemas.microsoft.com/office/drawing/2014/main" id="{93CC896C-2E31-4790-9927-965D70F3364B}"/>
              </a:ext>
            </a:extLst>
          </p:cNvPr>
          <p:cNvSpPr/>
          <p:nvPr/>
        </p:nvSpPr>
        <p:spPr>
          <a:xfrm>
            <a:off x="4919472" y="5783898"/>
            <a:ext cx="2286001" cy="365125"/>
          </a:xfrm>
          <a:prstGeom prst="round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a:solidFill>
                  <a:schemeClr val="bg1"/>
                </a:solidFill>
              </a:rPr>
              <a:t>homoseksuele</a:t>
            </a:r>
            <a:r>
              <a:rPr lang="nl-NL">
                <a:solidFill>
                  <a:schemeClr val="tx1">
                    <a:lumMod val="75000"/>
                    <a:lumOff val="25000"/>
                  </a:schemeClr>
                </a:solidFill>
              </a:rPr>
              <a:t> </a:t>
            </a:r>
            <a:r>
              <a:rPr lang="nl-NL">
                <a:solidFill>
                  <a:schemeClr val="bg1"/>
                </a:solidFill>
              </a:rPr>
              <a:t>liefde</a:t>
            </a:r>
          </a:p>
        </p:txBody>
      </p:sp>
      <p:sp>
        <p:nvSpPr>
          <p:cNvPr id="18" name="Rechthoek: afgeronde hoeken 17">
            <a:extLst>
              <a:ext uri="{FF2B5EF4-FFF2-40B4-BE49-F238E27FC236}">
                <a16:creationId xmlns:a16="http://schemas.microsoft.com/office/drawing/2014/main" id="{897E4F70-BC2B-4F43-8581-DCB75CC4726B}"/>
              </a:ext>
            </a:extLst>
          </p:cNvPr>
          <p:cNvSpPr/>
          <p:nvPr/>
        </p:nvSpPr>
        <p:spPr>
          <a:xfrm rot="19325565">
            <a:off x="4017201" y="4151007"/>
            <a:ext cx="1063737" cy="365125"/>
          </a:xfrm>
          <a:prstGeom prst="round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a:solidFill>
                  <a:schemeClr val="tx1">
                    <a:lumMod val="75000"/>
                    <a:lumOff val="25000"/>
                  </a:schemeClr>
                </a:solidFill>
              </a:rPr>
              <a:t>proces</a:t>
            </a:r>
          </a:p>
        </p:txBody>
      </p:sp>
      <p:sp>
        <p:nvSpPr>
          <p:cNvPr id="19" name="Rechthoek: afgeronde hoeken 18">
            <a:extLst>
              <a:ext uri="{FF2B5EF4-FFF2-40B4-BE49-F238E27FC236}">
                <a16:creationId xmlns:a16="http://schemas.microsoft.com/office/drawing/2014/main" id="{E4358DFF-638A-49D5-A586-443A3F96BBEF}"/>
              </a:ext>
            </a:extLst>
          </p:cNvPr>
          <p:cNvSpPr/>
          <p:nvPr/>
        </p:nvSpPr>
        <p:spPr>
          <a:xfrm rot="18790621">
            <a:off x="5926555" y="2234298"/>
            <a:ext cx="1339028" cy="365125"/>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a:solidFill>
                  <a:schemeClr val="tx1">
                    <a:lumMod val="75000"/>
                    <a:lumOff val="25000"/>
                  </a:schemeClr>
                </a:solidFill>
              </a:rPr>
              <a:t>hereniging?</a:t>
            </a:r>
          </a:p>
        </p:txBody>
      </p:sp>
      <p:sp>
        <p:nvSpPr>
          <p:cNvPr id="20" name="Rechthoek: afgeronde hoeken 19">
            <a:extLst>
              <a:ext uri="{FF2B5EF4-FFF2-40B4-BE49-F238E27FC236}">
                <a16:creationId xmlns:a16="http://schemas.microsoft.com/office/drawing/2014/main" id="{7CEBF834-47A2-4E60-BC9A-3541D4F26A1B}"/>
              </a:ext>
            </a:extLst>
          </p:cNvPr>
          <p:cNvSpPr/>
          <p:nvPr/>
        </p:nvSpPr>
        <p:spPr>
          <a:xfrm rot="3496326">
            <a:off x="4690782" y="4975098"/>
            <a:ext cx="1609344" cy="365125"/>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a:solidFill>
                  <a:schemeClr val="tx1">
                    <a:lumMod val="75000"/>
                    <a:lumOff val="25000"/>
                  </a:schemeClr>
                </a:solidFill>
              </a:rPr>
              <a:t>schijndood</a:t>
            </a:r>
          </a:p>
        </p:txBody>
      </p:sp>
      <p:sp>
        <p:nvSpPr>
          <p:cNvPr id="21" name="Rechthoek: afgeronde hoeken 20">
            <a:extLst>
              <a:ext uri="{FF2B5EF4-FFF2-40B4-BE49-F238E27FC236}">
                <a16:creationId xmlns:a16="http://schemas.microsoft.com/office/drawing/2014/main" id="{E042F0ED-9C60-4AE2-A773-8DDA17667900}"/>
              </a:ext>
            </a:extLst>
          </p:cNvPr>
          <p:cNvSpPr/>
          <p:nvPr/>
        </p:nvSpPr>
        <p:spPr>
          <a:xfrm rot="6003743">
            <a:off x="5391190" y="4165023"/>
            <a:ext cx="1609344" cy="365125"/>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a:solidFill>
                  <a:schemeClr val="tx1">
                    <a:lumMod val="75000"/>
                    <a:lumOff val="25000"/>
                  </a:schemeClr>
                </a:solidFill>
              </a:rPr>
              <a:t>schipbreuk</a:t>
            </a:r>
          </a:p>
        </p:txBody>
      </p:sp>
      <p:sp>
        <p:nvSpPr>
          <p:cNvPr id="22" name="Rechthoek: afgeronde hoeken 21">
            <a:extLst>
              <a:ext uri="{FF2B5EF4-FFF2-40B4-BE49-F238E27FC236}">
                <a16:creationId xmlns:a16="http://schemas.microsoft.com/office/drawing/2014/main" id="{1EE035A9-C77C-45E5-B2D8-D45FC7180736}"/>
              </a:ext>
            </a:extLst>
          </p:cNvPr>
          <p:cNvSpPr/>
          <p:nvPr/>
        </p:nvSpPr>
        <p:spPr>
          <a:xfrm rot="19533155">
            <a:off x="8010144" y="5887950"/>
            <a:ext cx="1456944" cy="365125"/>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a:solidFill>
                  <a:schemeClr val="tx1">
                    <a:lumMod val="75000"/>
                    <a:lumOff val="25000"/>
                  </a:schemeClr>
                </a:solidFill>
              </a:rPr>
              <a:t>stereotiep</a:t>
            </a:r>
          </a:p>
        </p:txBody>
      </p:sp>
      <p:sp>
        <p:nvSpPr>
          <p:cNvPr id="23" name="Rechthoek: afgeronde hoeken 22">
            <a:extLst>
              <a:ext uri="{FF2B5EF4-FFF2-40B4-BE49-F238E27FC236}">
                <a16:creationId xmlns:a16="http://schemas.microsoft.com/office/drawing/2014/main" id="{5B2FC0F4-491E-407F-BB49-657A3E224E8C}"/>
              </a:ext>
            </a:extLst>
          </p:cNvPr>
          <p:cNvSpPr/>
          <p:nvPr/>
        </p:nvSpPr>
        <p:spPr>
          <a:xfrm rot="3274622">
            <a:off x="6736081" y="4582174"/>
            <a:ext cx="816863" cy="365125"/>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a:solidFill>
                  <a:schemeClr val="bg1"/>
                </a:solidFill>
              </a:rPr>
              <a:t>liefde</a:t>
            </a:r>
          </a:p>
        </p:txBody>
      </p:sp>
      <p:sp>
        <p:nvSpPr>
          <p:cNvPr id="24" name="Rechthoek: afgeronde hoeken 23">
            <a:extLst>
              <a:ext uri="{FF2B5EF4-FFF2-40B4-BE49-F238E27FC236}">
                <a16:creationId xmlns:a16="http://schemas.microsoft.com/office/drawing/2014/main" id="{758C8261-3911-4247-920B-69A70CB33B11}"/>
              </a:ext>
            </a:extLst>
          </p:cNvPr>
          <p:cNvSpPr/>
          <p:nvPr/>
        </p:nvSpPr>
        <p:spPr>
          <a:xfrm rot="3081731">
            <a:off x="3414362" y="5741450"/>
            <a:ext cx="999744" cy="365125"/>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a:solidFill>
                  <a:schemeClr val="tx1">
                    <a:lumMod val="75000"/>
                    <a:lumOff val="25000"/>
                  </a:schemeClr>
                </a:solidFill>
              </a:rPr>
              <a:t>reizen</a:t>
            </a:r>
          </a:p>
        </p:txBody>
      </p:sp>
      <p:sp>
        <p:nvSpPr>
          <p:cNvPr id="25" name="Rechthoek: afgeronde hoeken 24">
            <a:extLst>
              <a:ext uri="{FF2B5EF4-FFF2-40B4-BE49-F238E27FC236}">
                <a16:creationId xmlns:a16="http://schemas.microsoft.com/office/drawing/2014/main" id="{7055226F-1F69-4827-874C-B0C915036651}"/>
              </a:ext>
            </a:extLst>
          </p:cNvPr>
          <p:cNvSpPr/>
          <p:nvPr/>
        </p:nvSpPr>
        <p:spPr>
          <a:xfrm rot="4644399">
            <a:off x="9725313" y="4297556"/>
            <a:ext cx="1066801" cy="365125"/>
          </a:xfrm>
          <a:prstGeom prst="round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a:solidFill>
                  <a:schemeClr val="accent4">
                    <a:lumMod val="20000"/>
                    <a:lumOff val="80000"/>
                  </a:schemeClr>
                </a:solidFill>
              </a:rPr>
              <a:t>Priapus</a:t>
            </a:r>
          </a:p>
        </p:txBody>
      </p:sp>
      <p:sp>
        <p:nvSpPr>
          <p:cNvPr id="26" name="Rechthoek: afgeronde hoeken 25">
            <a:extLst>
              <a:ext uri="{FF2B5EF4-FFF2-40B4-BE49-F238E27FC236}">
                <a16:creationId xmlns:a16="http://schemas.microsoft.com/office/drawing/2014/main" id="{A04E3800-E55D-46F5-BD2F-0F45A0D89B22}"/>
              </a:ext>
            </a:extLst>
          </p:cNvPr>
          <p:cNvSpPr/>
          <p:nvPr/>
        </p:nvSpPr>
        <p:spPr>
          <a:xfrm rot="18942603">
            <a:off x="7470226" y="640080"/>
            <a:ext cx="815990" cy="365125"/>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a:solidFill>
                  <a:schemeClr val="bg1"/>
                </a:solidFill>
              </a:rPr>
              <a:t>Circe</a:t>
            </a:r>
          </a:p>
        </p:txBody>
      </p:sp>
      <p:sp>
        <p:nvSpPr>
          <p:cNvPr id="27" name="Rechthoek: afgeronde hoeken 26">
            <a:extLst>
              <a:ext uri="{FF2B5EF4-FFF2-40B4-BE49-F238E27FC236}">
                <a16:creationId xmlns:a16="http://schemas.microsoft.com/office/drawing/2014/main" id="{74D017B3-6710-430D-A035-7F5722C23149}"/>
              </a:ext>
            </a:extLst>
          </p:cNvPr>
          <p:cNvSpPr/>
          <p:nvPr/>
        </p:nvSpPr>
        <p:spPr>
          <a:xfrm rot="7199541">
            <a:off x="11134597" y="4520886"/>
            <a:ext cx="999744" cy="365125"/>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a:solidFill>
                  <a:schemeClr val="tx1">
                    <a:lumMod val="75000"/>
                    <a:lumOff val="25000"/>
                  </a:schemeClr>
                </a:solidFill>
              </a:rPr>
              <a:t>Croton</a:t>
            </a:r>
          </a:p>
        </p:txBody>
      </p:sp>
      <p:sp>
        <p:nvSpPr>
          <p:cNvPr id="28" name="Rechthoek: afgeronde hoeken 27">
            <a:extLst>
              <a:ext uri="{FF2B5EF4-FFF2-40B4-BE49-F238E27FC236}">
                <a16:creationId xmlns:a16="http://schemas.microsoft.com/office/drawing/2014/main" id="{7E54B7DC-C5A2-4565-B41E-80F6669E2ADB}"/>
              </a:ext>
            </a:extLst>
          </p:cNvPr>
          <p:cNvSpPr/>
          <p:nvPr/>
        </p:nvSpPr>
        <p:spPr>
          <a:xfrm rot="6503742">
            <a:off x="2467599" y="581934"/>
            <a:ext cx="1075427" cy="365125"/>
          </a:xfrm>
          <a:prstGeom prst="round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a:solidFill>
                  <a:schemeClr val="bg1"/>
                </a:solidFill>
              </a:rPr>
              <a:t>weduwe</a:t>
            </a:r>
          </a:p>
        </p:txBody>
      </p:sp>
      <p:sp>
        <p:nvSpPr>
          <p:cNvPr id="29" name="Rechthoek: afgeronde hoeken 28">
            <a:extLst>
              <a:ext uri="{FF2B5EF4-FFF2-40B4-BE49-F238E27FC236}">
                <a16:creationId xmlns:a16="http://schemas.microsoft.com/office/drawing/2014/main" id="{66E95551-B51B-4093-96B4-E493DEAEF3E1}"/>
              </a:ext>
            </a:extLst>
          </p:cNvPr>
          <p:cNvSpPr/>
          <p:nvPr/>
        </p:nvSpPr>
        <p:spPr>
          <a:xfrm rot="14508139">
            <a:off x="2769012" y="3075203"/>
            <a:ext cx="1609344" cy="365125"/>
          </a:xfrm>
          <a:prstGeom prst="round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a:solidFill>
                  <a:schemeClr val="tx1">
                    <a:lumMod val="75000"/>
                    <a:lumOff val="25000"/>
                  </a:schemeClr>
                </a:solidFill>
              </a:rPr>
              <a:t>Pergamum</a:t>
            </a:r>
          </a:p>
        </p:txBody>
      </p:sp>
      <p:sp>
        <p:nvSpPr>
          <p:cNvPr id="30" name="Rechthoek: afgeronde hoeken 29">
            <a:extLst>
              <a:ext uri="{FF2B5EF4-FFF2-40B4-BE49-F238E27FC236}">
                <a16:creationId xmlns:a16="http://schemas.microsoft.com/office/drawing/2014/main" id="{AA96974E-885E-412B-BC15-F32464E3CE38}"/>
              </a:ext>
            </a:extLst>
          </p:cNvPr>
          <p:cNvSpPr/>
          <p:nvPr/>
        </p:nvSpPr>
        <p:spPr>
          <a:xfrm rot="11810086">
            <a:off x="10440187" y="469551"/>
            <a:ext cx="1609344" cy="365125"/>
          </a:xfrm>
          <a:prstGeom prst="round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a:solidFill>
                  <a:schemeClr val="bg1"/>
                </a:solidFill>
              </a:rPr>
              <a:t>Raamvertelling</a:t>
            </a:r>
          </a:p>
        </p:txBody>
      </p:sp>
      <p:sp>
        <p:nvSpPr>
          <p:cNvPr id="31" name="Rechthoek: afgeronde hoeken 30">
            <a:extLst>
              <a:ext uri="{FF2B5EF4-FFF2-40B4-BE49-F238E27FC236}">
                <a16:creationId xmlns:a16="http://schemas.microsoft.com/office/drawing/2014/main" id="{C4CB65E9-3DD2-4AD4-934E-0D98312EEE0E}"/>
              </a:ext>
            </a:extLst>
          </p:cNvPr>
          <p:cNvSpPr/>
          <p:nvPr/>
        </p:nvSpPr>
        <p:spPr>
          <a:xfrm rot="13074437">
            <a:off x="8665257" y="936860"/>
            <a:ext cx="1152144" cy="365125"/>
          </a:xfrm>
          <a:prstGeom prst="round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a:solidFill>
                  <a:schemeClr val="tx1">
                    <a:lumMod val="75000"/>
                    <a:lumOff val="25000"/>
                  </a:schemeClr>
                </a:solidFill>
              </a:rPr>
              <a:t>Ascyltos</a:t>
            </a:r>
          </a:p>
        </p:txBody>
      </p:sp>
      <p:sp>
        <p:nvSpPr>
          <p:cNvPr id="32" name="Rechthoek: afgeronde hoeken 31">
            <a:extLst>
              <a:ext uri="{FF2B5EF4-FFF2-40B4-BE49-F238E27FC236}">
                <a16:creationId xmlns:a16="http://schemas.microsoft.com/office/drawing/2014/main" id="{C3300D7A-6FC5-40BE-A9A9-CEF1211331CD}"/>
              </a:ext>
            </a:extLst>
          </p:cNvPr>
          <p:cNvSpPr/>
          <p:nvPr/>
        </p:nvSpPr>
        <p:spPr>
          <a:xfrm rot="10360602">
            <a:off x="1567929" y="6023609"/>
            <a:ext cx="1252295" cy="365125"/>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a:solidFill>
                  <a:schemeClr val="tx1">
                    <a:lumMod val="75000"/>
                    <a:lumOff val="25000"/>
                  </a:schemeClr>
                </a:solidFill>
              </a:rPr>
              <a:t>Trimalchio</a:t>
            </a:r>
          </a:p>
        </p:txBody>
      </p:sp>
      <p:sp>
        <p:nvSpPr>
          <p:cNvPr id="33" name="Rechthoek: afgeronde hoeken 32">
            <a:extLst>
              <a:ext uri="{FF2B5EF4-FFF2-40B4-BE49-F238E27FC236}">
                <a16:creationId xmlns:a16="http://schemas.microsoft.com/office/drawing/2014/main" id="{BA952B54-0A77-454A-9E90-95EC68EC3BC4}"/>
              </a:ext>
            </a:extLst>
          </p:cNvPr>
          <p:cNvSpPr/>
          <p:nvPr/>
        </p:nvSpPr>
        <p:spPr>
          <a:xfrm rot="17747253">
            <a:off x="2650701" y="5045082"/>
            <a:ext cx="763733" cy="365125"/>
          </a:xfrm>
          <a:prstGeom prst="roundRect">
            <a:avLst/>
          </a:prstGeom>
          <a:solidFill>
            <a:srgbClr val="FCD0E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a:solidFill>
                  <a:schemeClr val="tx1">
                    <a:lumMod val="75000"/>
                    <a:lumOff val="25000"/>
                  </a:schemeClr>
                </a:solidFill>
              </a:rPr>
              <a:t>Giton</a:t>
            </a:r>
          </a:p>
        </p:txBody>
      </p:sp>
      <p:sp>
        <p:nvSpPr>
          <p:cNvPr id="34" name="Rechthoek: afgeronde hoeken 33">
            <a:extLst>
              <a:ext uri="{FF2B5EF4-FFF2-40B4-BE49-F238E27FC236}">
                <a16:creationId xmlns:a16="http://schemas.microsoft.com/office/drawing/2014/main" id="{05F4FD1C-957E-43EF-878D-6A90D8EEE744}"/>
              </a:ext>
            </a:extLst>
          </p:cNvPr>
          <p:cNvSpPr/>
          <p:nvPr/>
        </p:nvSpPr>
        <p:spPr>
          <a:xfrm rot="4198526">
            <a:off x="560611" y="5318763"/>
            <a:ext cx="1228539" cy="365125"/>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a:solidFill>
                  <a:schemeClr val="tx1">
                    <a:lumMod val="75000"/>
                    <a:lumOff val="25000"/>
                  </a:schemeClr>
                </a:solidFill>
              </a:rPr>
              <a:t>Zuid-Italië</a:t>
            </a:r>
          </a:p>
        </p:txBody>
      </p:sp>
      <p:sp>
        <p:nvSpPr>
          <p:cNvPr id="35" name="Rechthoek: afgeronde hoeken 34">
            <a:extLst>
              <a:ext uri="{FF2B5EF4-FFF2-40B4-BE49-F238E27FC236}">
                <a16:creationId xmlns:a16="http://schemas.microsoft.com/office/drawing/2014/main" id="{75624ED4-F1B0-4B82-8F7C-39BB1107D209}"/>
              </a:ext>
            </a:extLst>
          </p:cNvPr>
          <p:cNvSpPr/>
          <p:nvPr/>
        </p:nvSpPr>
        <p:spPr>
          <a:xfrm rot="18908634">
            <a:off x="10140518" y="2080928"/>
            <a:ext cx="825326" cy="286953"/>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a:solidFill>
                  <a:schemeClr val="tx1">
                    <a:lumMod val="75000"/>
                    <a:lumOff val="25000"/>
                  </a:schemeClr>
                </a:solidFill>
              </a:rPr>
              <a:t>roman</a:t>
            </a:r>
          </a:p>
        </p:txBody>
      </p:sp>
      <p:sp>
        <p:nvSpPr>
          <p:cNvPr id="36" name="Rechthoek: afgeronde hoeken 35">
            <a:extLst>
              <a:ext uri="{FF2B5EF4-FFF2-40B4-BE49-F238E27FC236}">
                <a16:creationId xmlns:a16="http://schemas.microsoft.com/office/drawing/2014/main" id="{7621D358-F18A-406F-9E4F-91C9DD4DE355}"/>
              </a:ext>
            </a:extLst>
          </p:cNvPr>
          <p:cNvSpPr/>
          <p:nvPr/>
        </p:nvSpPr>
        <p:spPr>
          <a:xfrm rot="4661690">
            <a:off x="10918458" y="3491243"/>
            <a:ext cx="1217668" cy="365125"/>
          </a:xfrm>
          <a:prstGeom prst="round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a:solidFill>
                  <a:schemeClr val="tx1">
                    <a:lumMod val="75000"/>
                    <a:lumOff val="25000"/>
                  </a:schemeClr>
                </a:solidFill>
              </a:rPr>
              <a:t>Encolpius</a:t>
            </a:r>
          </a:p>
        </p:txBody>
      </p:sp>
      <p:sp>
        <p:nvSpPr>
          <p:cNvPr id="37" name="Rechthoek: afgeronde hoeken 36">
            <a:extLst>
              <a:ext uri="{FF2B5EF4-FFF2-40B4-BE49-F238E27FC236}">
                <a16:creationId xmlns:a16="http://schemas.microsoft.com/office/drawing/2014/main" id="{A0B12D9F-3ED2-41DB-B506-8AD76F1D4A3C}"/>
              </a:ext>
            </a:extLst>
          </p:cNvPr>
          <p:cNvSpPr/>
          <p:nvPr/>
        </p:nvSpPr>
        <p:spPr>
          <a:xfrm rot="8509948">
            <a:off x="393123" y="3429310"/>
            <a:ext cx="866188" cy="365125"/>
          </a:xfrm>
          <a:prstGeom prst="roundRect">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a:solidFill>
                  <a:schemeClr val="tx1">
                    <a:lumMod val="75000"/>
                    <a:lumOff val="25000"/>
                  </a:schemeClr>
                </a:solidFill>
              </a:rPr>
              <a:t>Nero</a:t>
            </a:r>
          </a:p>
        </p:txBody>
      </p:sp>
      <p:sp>
        <p:nvSpPr>
          <p:cNvPr id="38" name="Rechthoek: afgeronde hoeken 37">
            <a:extLst>
              <a:ext uri="{FF2B5EF4-FFF2-40B4-BE49-F238E27FC236}">
                <a16:creationId xmlns:a16="http://schemas.microsoft.com/office/drawing/2014/main" id="{55F8F9E4-7B06-4DCB-9807-915EC6A9961D}"/>
              </a:ext>
            </a:extLst>
          </p:cNvPr>
          <p:cNvSpPr/>
          <p:nvPr/>
        </p:nvSpPr>
        <p:spPr>
          <a:xfrm rot="3434280">
            <a:off x="8815894" y="408151"/>
            <a:ext cx="956738" cy="365125"/>
          </a:xfrm>
          <a:prstGeom prst="roundRec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a:solidFill>
                  <a:schemeClr val="tx1">
                    <a:lumMod val="75000"/>
                    <a:lumOff val="25000"/>
                  </a:schemeClr>
                </a:solidFill>
              </a:rPr>
              <a:t>Arbiter</a:t>
            </a:r>
          </a:p>
        </p:txBody>
      </p:sp>
      <p:sp>
        <p:nvSpPr>
          <p:cNvPr id="39" name="Rechthoek: afgeronde hoeken 38">
            <a:extLst>
              <a:ext uri="{FF2B5EF4-FFF2-40B4-BE49-F238E27FC236}">
                <a16:creationId xmlns:a16="http://schemas.microsoft.com/office/drawing/2014/main" id="{02BD1E13-E21E-4050-83A1-893708CEB6B7}"/>
              </a:ext>
            </a:extLst>
          </p:cNvPr>
          <p:cNvSpPr/>
          <p:nvPr/>
        </p:nvSpPr>
        <p:spPr>
          <a:xfrm rot="19073298">
            <a:off x="240545" y="924513"/>
            <a:ext cx="973309" cy="417893"/>
          </a:xfrm>
          <a:prstGeom prst="round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a:solidFill>
                  <a:schemeClr val="tx1">
                    <a:lumMod val="75000"/>
                    <a:lumOff val="25000"/>
                  </a:schemeClr>
                </a:solidFill>
              </a:rPr>
              <a:t>Ephese</a:t>
            </a:r>
          </a:p>
        </p:txBody>
      </p:sp>
    </p:spTree>
    <p:extLst>
      <p:ext uri="{BB962C8B-B14F-4D97-AF65-F5344CB8AC3E}">
        <p14:creationId xmlns:p14="http://schemas.microsoft.com/office/powerpoint/2010/main" val="58867557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rgbClr val="001236"/>
        </a:solidFill>
        <a:effectLst/>
      </p:bgPr>
    </p:bg>
    <p:spTree>
      <p:nvGrpSpPr>
        <p:cNvPr id="1" name=""/>
        <p:cNvGrpSpPr/>
        <p:nvPr/>
      </p:nvGrpSpPr>
      <p:grpSpPr>
        <a:xfrm>
          <a:off x="0" y="0"/>
          <a:ext cx="0" cy="0"/>
          <a:chOff x="0" y="0"/>
          <a:chExt cx="0" cy="0"/>
        </a:xfrm>
      </p:grpSpPr>
      <p:sp>
        <p:nvSpPr>
          <p:cNvPr id="4" name="Tijdelijke aanduiding voor voettekst 3">
            <a:extLst>
              <a:ext uri="{FF2B5EF4-FFF2-40B4-BE49-F238E27FC236}">
                <a16:creationId xmlns:a16="http://schemas.microsoft.com/office/drawing/2014/main" id="{0D9BFB9D-72E7-4E83-BF5C-CEFEB9E0A46E}"/>
              </a:ext>
            </a:extLst>
          </p:cNvPr>
          <p:cNvSpPr>
            <a:spLocks noGrp="1"/>
          </p:cNvSpPr>
          <p:nvPr>
            <p:ph type="ftr" sz="quarter" idx="11"/>
          </p:nvPr>
        </p:nvSpPr>
        <p:spPr>
          <a:xfrm>
            <a:off x="4038600" y="6563374"/>
            <a:ext cx="4114800" cy="365125"/>
          </a:xfrm>
        </p:spPr>
        <p:txBody>
          <a:bodyPr/>
          <a:lstStyle/>
          <a:p>
            <a:r>
              <a:rPr lang="nl-NL" sz="900">
                <a:solidFill>
                  <a:schemeClr val="bg1">
                    <a:lumMod val="50000"/>
                  </a:schemeClr>
                </a:solidFill>
              </a:rPr>
              <a:t>M. de Hoon - JDW - 2021</a:t>
            </a:r>
          </a:p>
        </p:txBody>
      </p:sp>
      <p:sp>
        <p:nvSpPr>
          <p:cNvPr id="5" name="Tijdelijke aanduiding voor dianummer 4">
            <a:extLst>
              <a:ext uri="{FF2B5EF4-FFF2-40B4-BE49-F238E27FC236}">
                <a16:creationId xmlns:a16="http://schemas.microsoft.com/office/drawing/2014/main" id="{6C74A2A9-EB8F-408D-83AD-A6FCBA9CD47B}"/>
              </a:ext>
            </a:extLst>
          </p:cNvPr>
          <p:cNvSpPr>
            <a:spLocks noGrp="1"/>
          </p:cNvSpPr>
          <p:nvPr>
            <p:ph type="sldNum" sz="quarter" idx="12"/>
          </p:nvPr>
        </p:nvSpPr>
        <p:spPr>
          <a:xfrm>
            <a:off x="11430001" y="6502998"/>
            <a:ext cx="605286" cy="365125"/>
          </a:xfrm>
        </p:spPr>
        <p:txBody>
          <a:bodyPr/>
          <a:lstStyle/>
          <a:p>
            <a:fld id="{D70692FC-D4EA-49C2-9AD0-22E77003FC0B}" type="slidenum">
              <a:rPr lang="nl-NL" sz="1400" b="1" smtClean="0">
                <a:solidFill>
                  <a:srgbClr val="00B0F0"/>
                </a:solidFill>
              </a:rPr>
              <a:t>20</a:t>
            </a:fld>
            <a:endParaRPr lang="nl-NL" sz="1400" b="1">
              <a:solidFill>
                <a:srgbClr val="00B0F0"/>
              </a:solidFill>
            </a:endParaRPr>
          </a:p>
        </p:txBody>
      </p:sp>
      <p:sp>
        <p:nvSpPr>
          <p:cNvPr id="6" name="Tekstvak 5">
            <a:extLst>
              <a:ext uri="{FF2B5EF4-FFF2-40B4-BE49-F238E27FC236}">
                <a16:creationId xmlns:a16="http://schemas.microsoft.com/office/drawing/2014/main" id="{C49D4E43-ABB4-4A1C-9180-4320C4B6D94F}"/>
              </a:ext>
            </a:extLst>
          </p:cNvPr>
          <p:cNvSpPr txBox="1"/>
          <p:nvPr/>
        </p:nvSpPr>
        <p:spPr>
          <a:xfrm>
            <a:off x="152568" y="142256"/>
            <a:ext cx="11700000" cy="589072"/>
          </a:xfrm>
          <a:prstGeom prst="rect">
            <a:avLst/>
          </a:prstGeom>
          <a:noFill/>
        </p:spPr>
        <p:txBody>
          <a:bodyPr wrap="square" rtlCol="0">
            <a:spAutoFit/>
          </a:bodyPr>
          <a:lstStyle/>
          <a:p>
            <a:pPr>
              <a:lnSpc>
                <a:spcPct val="150000"/>
              </a:lnSpc>
              <a:spcBef>
                <a:spcPts val="1200"/>
              </a:spcBef>
            </a:pPr>
            <a:r>
              <a:rPr lang="nl-NL" sz="2400">
                <a:solidFill>
                  <a:schemeClr val="accent4">
                    <a:lumMod val="20000"/>
                    <a:lumOff val="80000"/>
                  </a:schemeClr>
                </a:solidFill>
              </a:rPr>
              <a:t>Een vertaling (A.D. Leeman) met “foutjes”.. (D)</a:t>
            </a:r>
          </a:p>
        </p:txBody>
      </p:sp>
      <p:sp>
        <p:nvSpPr>
          <p:cNvPr id="2" name="Tekstvak 1">
            <a:extLst>
              <a:ext uri="{FF2B5EF4-FFF2-40B4-BE49-F238E27FC236}">
                <a16:creationId xmlns:a16="http://schemas.microsoft.com/office/drawing/2014/main" id="{6ADDB5E7-381C-416A-89BB-8101E9E84F51}"/>
              </a:ext>
            </a:extLst>
          </p:cNvPr>
          <p:cNvSpPr txBox="1"/>
          <p:nvPr/>
        </p:nvSpPr>
        <p:spPr>
          <a:xfrm>
            <a:off x="164591" y="896112"/>
            <a:ext cx="11870695" cy="3788858"/>
          </a:xfrm>
          <a:prstGeom prst="rect">
            <a:avLst/>
          </a:prstGeom>
          <a:noFill/>
        </p:spPr>
        <p:txBody>
          <a:bodyPr wrap="square" rtlCol="0">
            <a:spAutoFit/>
          </a:bodyPr>
          <a:lstStyle/>
          <a:p>
            <a:pPr algn="l">
              <a:lnSpc>
                <a:spcPct val="150000"/>
              </a:lnSpc>
            </a:pPr>
            <a:r>
              <a:rPr lang="nl-NL">
                <a:solidFill>
                  <a:schemeClr val="accent4">
                    <a:lumMod val="20000"/>
                    <a:lumOff val="80000"/>
                  </a:schemeClr>
                </a:solidFill>
              </a:rPr>
              <a:t>Evenwel, gij weet aan welke andere verleidingen een mens met een welgevulde maag blootstaat. Met dezelfde verleidelijke argumenten, waarmee de soldaat bereikt had, dat de dame haar levenswil terugkreeg, heeft hij zich ook tot haar deugdzaamheid gericht. En inderdaad begon de kuise vrouw de jongeman knap en welbespraakt te vinden, terwijl ook de dienares haar voor hem trachtte in te nemen en van tijd tot tijd het Vergiliusvers citeerde: „Waarom strijden nog tegen een liefde die zelf we begeren?” Om kort te gaan: ook dat andere lichaamsdeel leefde niet langer in onthouding, en onze soldaat was door zijn overredingskracht overwinnaar op beide fronten. Zo sliepen zij met elkaar, niet alleen in die nacht, waarin ze bruiloft vierden, maar ook de volgende en de daaropvolgende nacht. Natuurlijk werd de deur van de grafkelder gesloten, zodat al wie bij het graf kwam, bekenden en vreemden, had kunnen denken, dat de hoogst kuise vrouw op het lichaam van haar echtgenoot de geest had gegeven. </a:t>
            </a:r>
          </a:p>
        </p:txBody>
      </p:sp>
      <p:pic>
        <p:nvPicPr>
          <p:cNvPr id="7" name="Afbeelding 6">
            <a:hlinkClick r:id="rId2" action="ppaction://hlinksldjump"/>
            <a:extLst>
              <a:ext uri="{FF2B5EF4-FFF2-40B4-BE49-F238E27FC236}">
                <a16:creationId xmlns:a16="http://schemas.microsoft.com/office/drawing/2014/main" id="{A79E7F6A-4FEC-43D3-88E3-6255A161701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59858" y="0"/>
            <a:ext cx="987638" cy="542591"/>
          </a:xfrm>
          <a:prstGeom prst="rect">
            <a:avLst/>
          </a:prstGeom>
        </p:spPr>
      </p:pic>
    </p:spTree>
    <p:extLst>
      <p:ext uri="{BB962C8B-B14F-4D97-AF65-F5344CB8AC3E}">
        <p14:creationId xmlns:p14="http://schemas.microsoft.com/office/powerpoint/2010/main" val="343372626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rgbClr val="001236"/>
        </a:solidFill>
        <a:effectLst/>
      </p:bgPr>
    </p:bg>
    <p:spTree>
      <p:nvGrpSpPr>
        <p:cNvPr id="1" name=""/>
        <p:cNvGrpSpPr/>
        <p:nvPr/>
      </p:nvGrpSpPr>
      <p:grpSpPr>
        <a:xfrm>
          <a:off x="0" y="0"/>
          <a:ext cx="0" cy="0"/>
          <a:chOff x="0" y="0"/>
          <a:chExt cx="0" cy="0"/>
        </a:xfrm>
      </p:grpSpPr>
      <p:sp>
        <p:nvSpPr>
          <p:cNvPr id="4" name="Tijdelijke aanduiding voor voettekst 3">
            <a:extLst>
              <a:ext uri="{FF2B5EF4-FFF2-40B4-BE49-F238E27FC236}">
                <a16:creationId xmlns:a16="http://schemas.microsoft.com/office/drawing/2014/main" id="{0D9BFB9D-72E7-4E83-BF5C-CEFEB9E0A46E}"/>
              </a:ext>
            </a:extLst>
          </p:cNvPr>
          <p:cNvSpPr>
            <a:spLocks noGrp="1"/>
          </p:cNvSpPr>
          <p:nvPr>
            <p:ph type="ftr" sz="quarter" idx="11"/>
          </p:nvPr>
        </p:nvSpPr>
        <p:spPr>
          <a:xfrm>
            <a:off x="4038600" y="6563374"/>
            <a:ext cx="4114800" cy="365125"/>
          </a:xfrm>
        </p:spPr>
        <p:txBody>
          <a:bodyPr/>
          <a:lstStyle/>
          <a:p>
            <a:r>
              <a:rPr lang="nl-NL" sz="900">
                <a:solidFill>
                  <a:schemeClr val="bg1">
                    <a:lumMod val="50000"/>
                  </a:schemeClr>
                </a:solidFill>
              </a:rPr>
              <a:t>M. de Hoon - JDW - 2021</a:t>
            </a:r>
          </a:p>
        </p:txBody>
      </p:sp>
      <p:sp>
        <p:nvSpPr>
          <p:cNvPr id="5" name="Tijdelijke aanduiding voor dianummer 4">
            <a:extLst>
              <a:ext uri="{FF2B5EF4-FFF2-40B4-BE49-F238E27FC236}">
                <a16:creationId xmlns:a16="http://schemas.microsoft.com/office/drawing/2014/main" id="{6C74A2A9-EB8F-408D-83AD-A6FCBA9CD47B}"/>
              </a:ext>
            </a:extLst>
          </p:cNvPr>
          <p:cNvSpPr>
            <a:spLocks noGrp="1"/>
          </p:cNvSpPr>
          <p:nvPr>
            <p:ph type="sldNum" sz="quarter" idx="12"/>
          </p:nvPr>
        </p:nvSpPr>
        <p:spPr>
          <a:xfrm>
            <a:off x="11430001" y="6502998"/>
            <a:ext cx="605286" cy="365125"/>
          </a:xfrm>
        </p:spPr>
        <p:txBody>
          <a:bodyPr/>
          <a:lstStyle/>
          <a:p>
            <a:fld id="{D70692FC-D4EA-49C2-9AD0-22E77003FC0B}" type="slidenum">
              <a:rPr lang="nl-NL" sz="1400" b="1" smtClean="0">
                <a:solidFill>
                  <a:srgbClr val="00B0F0"/>
                </a:solidFill>
              </a:rPr>
              <a:t>21</a:t>
            </a:fld>
            <a:endParaRPr lang="nl-NL" sz="1400" b="1">
              <a:solidFill>
                <a:srgbClr val="00B0F0"/>
              </a:solidFill>
            </a:endParaRPr>
          </a:p>
        </p:txBody>
      </p:sp>
      <p:sp>
        <p:nvSpPr>
          <p:cNvPr id="6" name="Tekstvak 5">
            <a:extLst>
              <a:ext uri="{FF2B5EF4-FFF2-40B4-BE49-F238E27FC236}">
                <a16:creationId xmlns:a16="http://schemas.microsoft.com/office/drawing/2014/main" id="{C49D4E43-ABB4-4A1C-9180-4320C4B6D94F}"/>
              </a:ext>
            </a:extLst>
          </p:cNvPr>
          <p:cNvSpPr txBox="1"/>
          <p:nvPr/>
        </p:nvSpPr>
        <p:spPr>
          <a:xfrm>
            <a:off x="152568" y="142256"/>
            <a:ext cx="11700000" cy="589072"/>
          </a:xfrm>
          <a:prstGeom prst="rect">
            <a:avLst/>
          </a:prstGeom>
          <a:noFill/>
        </p:spPr>
        <p:txBody>
          <a:bodyPr wrap="square" rtlCol="0">
            <a:spAutoFit/>
          </a:bodyPr>
          <a:lstStyle/>
          <a:p>
            <a:pPr>
              <a:lnSpc>
                <a:spcPct val="150000"/>
              </a:lnSpc>
              <a:spcBef>
                <a:spcPts val="1200"/>
              </a:spcBef>
            </a:pPr>
            <a:r>
              <a:rPr lang="nl-NL" sz="2400">
                <a:solidFill>
                  <a:schemeClr val="accent4">
                    <a:lumMod val="20000"/>
                    <a:lumOff val="80000"/>
                  </a:schemeClr>
                </a:solidFill>
              </a:rPr>
              <a:t>Een vertaling (A.D. Leeman) met “foutjes”.. (E)</a:t>
            </a:r>
          </a:p>
        </p:txBody>
      </p:sp>
      <p:sp>
        <p:nvSpPr>
          <p:cNvPr id="2" name="Tekstvak 1">
            <a:extLst>
              <a:ext uri="{FF2B5EF4-FFF2-40B4-BE49-F238E27FC236}">
                <a16:creationId xmlns:a16="http://schemas.microsoft.com/office/drawing/2014/main" id="{6ADDB5E7-381C-416A-89BB-8101E9E84F51}"/>
              </a:ext>
            </a:extLst>
          </p:cNvPr>
          <p:cNvSpPr txBox="1"/>
          <p:nvPr/>
        </p:nvSpPr>
        <p:spPr>
          <a:xfrm>
            <a:off x="164591" y="896112"/>
            <a:ext cx="11870695" cy="5035353"/>
          </a:xfrm>
          <a:prstGeom prst="rect">
            <a:avLst/>
          </a:prstGeom>
          <a:noFill/>
        </p:spPr>
        <p:txBody>
          <a:bodyPr wrap="square" rtlCol="0">
            <a:spAutoFit/>
          </a:bodyPr>
          <a:lstStyle/>
          <a:p>
            <a:pPr algn="l">
              <a:lnSpc>
                <a:spcPct val="150000"/>
              </a:lnSpc>
            </a:pPr>
            <a:r>
              <a:rPr lang="nl-NL">
                <a:solidFill>
                  <a:schemeClr val="accent4">
                    <a:lumMod val="20000"/>
                    <a:lumOff val="80000"/>
                  </a:schemeClr>
                </a:solidFill>
              </a:rPr>
              <a:t>De soldaat nu, die zich verlustigde in de schoonheid van de vrouw en in hun zoete geheim, kocht dagelijks alle heerlijkheden die zijn geldmiddelen hem vergunden, en bracht deze dadelijk bij het vallen van de duisternis naar het graf. En zo kwam het, dat verwanten van een der gekruisigden, toen zij zagen dat de bewaking niet zo streng meer was, ’s nachts de gehangene van het kruis haalden en hem de laatste eer bewezen. De soldaat, verschalkt doordat hij zijn plicht verzaakte, zag de volgende dag een der kruisen zonder lijk; en bang dat hij gestraft zou worden, vertelde hij de vrouw wat er gebeurd was. Hij verzekerde, dat hij het vonnis van de rechter niet zou afwachten, maar met zijn eigen zwaard recht zou spreken over zijn nalatigheid: de vrouw moest dus maar een plaatsje inruimen voor zijn lijk en deze noodlottige grafkelder niet alleen voor haar echtgenoot maar ook voor haar vriend bestemmen. De vrouw, die al even weekhartig als kuis was, sprak: „Mogen de goden niet laten gebeuren, dat ik in dezelfde tijdspanne van twee aller dierbaarste mannen de dood moet aanschouwen: liever een dode ten nutte aanwenden dan een levende ter dood voeren!” Na dit vertoog beval zij hem het lijk van haar echtgenoot uit de kist te lichten en dit aan het ledige kruis te nagelen. De soldaat gaf gehoor aan de ingeving van deze verstandige vrouw, en de volgende dag kon de menigte zich verwonderd afvragen, hoe het mogelijk was dat een dode het kruis had beklommen . . </a:t>
            </a:r>
          </a:p>
        </p:txBody>
      </p:sp>
      <p:pic>
        <p:nvPicPr>
          <p:cNvPr id="7" name="Afbeelding 6">
            <a:hlinkClick r:id="rId2" action="ppaction://hlinksldjump"/>
            <a:extLst>
              <a:ext uri="{FF2B5EF4-FFF2-40B4-BE49-F238E27FC236}">
                <a16:creationId xmlns:a16="http://schemas.microsoft.com/office/drawing/2014/main" id="{9D3EE211-B644-4347-8A58-C8984572DB2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59858" y="0"/>
            <a:ext cx="987638" cy="542591"/>
          </a:xfrm>
          <a:prstGeom prst="rect">
            <a:avLst/>
          </a:prstGeom>
        </p:spPr>
      </p:pic>
    </p:spTree>
    <p:extLst>
      <p:ext uri="{BB962C8B-B14F-4D97-AF65-F5344CB8AC3E}">
        <p14:creationId xmlns:p14="http://schemas.microsoft.com/office/powerpoint/2010/main" val="428686185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rgbClr val="001236"/>
        </a:solidFill>
        <a:effectLst/>
      </p:bgPr>
    </p:bg>
    <p:spTree>
      <p:nvGrpSpPr>
        <p:cNvPr id="1" name=""/>
        <p:cNvGrpSpPr/>
        <p:nvPr/>
      </p:nvGrpSpPr>
      <p:grpSpPr>
        <a:xfrm>
          <a:off x="0" y="0"/>
          <a:ext cx="0" cy="0"/>
          <a:chOff x="0" y="0"/>
          <a:chExt cx="0" cy="0"/>
        </a:xfrm>
      </p:grpSpPr>
      <p:sp>
        <p:nvSpPr>
          <p:cNvPr id="4" name="Tijdelijke aanduiding voor voettekst 3">
            <a:extLst>
              <a:ext uri="{FF2B5EF4-FFF2-40B4-BE49-F238E27FC236}">
                <a16:creationId xmlns:a16="http://schemas.microsoft.com/office/drawing/2014/main" id="{0D9BFB9D-72E7-4E83-BF5C-CEFEB9E0A46E}"/>
              </a:ext>
            </a:extLst>
          </p:cNvPr>
          <p:cNvSpPr>
            <a:spLocks noGrp="1"/>
          </p:cNvSpPr>
          <p:nvPr>
            <p:ph type="ftr" sz="quarter" idx="11"/>
          </p:nvPr>
        </p:nvSpPr>
        <p:spPr>
          <a:xfrm>
            <a:off x="4038600" y="6563374"/>
            <a:ext cx="4114800" cy="365125"/>
          </a:xfrm>
        </p:spPr>
        <p:txBody>
          <a:bodyPr/>
          <a:lstStyle/>
          <a:p>
            <a:r>
              <a:rPr lang="nl-NL" sz="900">
                <a:solidFill>
                  <a:schemeClr val="bg1">
                    <a:lumMod val="50000"/>
                  </a:schemeClr>
                </a:solidFill>
              </a:rPr>
              <a:t>M. de Hoon - JDW - 2021</a:t>
            </a:r>
          </a:p>
        </p:txBody>
      </p:sp>
      <p:sp>
        <p:nvSpPr>
          <p:cNvPr id="5" name="Tijdelijke aanduiding voor dianummer 4">
            <a:extLst>
              <a:ext uri="{FF2B5EF4-FFF2-40B4-BE49-F238E27FC236}">
                <a16:creationId xmlns:a16="http://schemas.microsoft.com/office/drawing/2014/main" id="{6C74A2A9-EB8F-408D-83AD-A6FCBA9CD47B}"/>
              </a:ext>
            </a:extLst>
          </p:cNvPr>
          <p:cNvSpPr>
            <a:spLocks noGrp="1"/>
          </p:cNvSpPr>
          <p:nvPr>
            <p:ph type="sldNum" sz="quarter" idx="12"/>
          </p:nvPr>
        </p:nvSpPr>
        <p:spPr>
          <a:xfrm>
            <a:off x="11430001" y="6502998"/>
            <a:ext cx="605286" cy="365125"/>
          </a:xfrm>
        </p:spPr>
        <p:txBody>
          <a:bodyPr/>
          <a:lstStyle/>
          <a:p>
            <a:fld id="{D70692FC-D4EA-49C2-9AD0-22E77003FC0B}" type="slidenum">
              <a:rPr lang="nl-NL" sz="1400" b="1" smtClean="0">
                <a:solidFill>
                  <a:srgbClr val="00B0F0"/>
                </a:solidFill>
              </a:rPr>
              <a:t>22</a:t>
            </a:fld>
            <a:endParaRPr lang="nl-NL" sz="1400" b="1">
              <a:solidFill>
                <a:srgbClr val="00B0F0"/>
              </a:solidFill>
            </a:endParaRPr>
          </a:p>
        </p:txBody>
      </p:sp>
      <p:sp>
        <p:nvSpPr>
          <p:cNvPr id="8" name="Tekstvak 7">
            <a:extLst>
              <a:ext uri="{FF2B5EF4-FFF2-40B4-BE49-F238E27FC236}">
                <a16:creationId xmlns:a16="http://schemas.microsoft.com/office/drawing/2014/main" id="{72AC9842-00D9-4737-BE87-5FB0EBA5B123}"/>
              </a:ext>
            </a:extLst>
          </p:cNvPr>
          <p:cNvSpPr txBox="1"/>
          <p:nvPr/>
        </p:nvSpPr>
        <p:spPr>
          <a:xfrm>
            <a:off x="0" y="-901"/>
            <a:ext cx="12189600" cy="461665"/>
          </a:xfrm>
          <a:prstGeom prst="rect">
            <a:avLst/>
          </a:prstGeom>
          <a:solidFill>
            <a:srgbClr val="C00000"/>
          </a:solidFill>
        </p:spPr>
        <p:txBody>
          <a:bodyPr wrap="square" rtlCol="0">
            <a:spAutoFit/>
          </a:bodyPr>
          <a:lstStyle/>
          <a:p>
            <a:r>
              <a:rPr lang="nl-NL" sz="2400">
                <a:solidFill>
                  <a:srgbClr val="FFFF00"/>
                </a:solidFill>
              </a:rPr>
              <a:t>Parnassus Petronius    A  Een eerbare vrouw (p.129)</a:t>
            </a:r>
          </a:p>
        </p:txBody>
      </p:sp>
      <p:sp>
        <p:nvSpPr>
          <p:cNvPr id="9" name="Tekstvak 8">
            <a:extLst>
              <a:ext uri="{FF2B5EF4-FFF2-40B4-BE49-F238E27FC236}">
                <a16:creationId xmlns:a16="http://schemas.microsoft.com/office/drawing/2014/main" id="{984B3A88-98F7-4DC4-BE41-E44E7C1D0827}"/>
              </a:ext>
            </a:extLst>
          </p:cNvPr>
          <p:cNvSpPr txBox="1"/>
          <p:nvPr/>
        </p:nvSpPr>
        <p:spPr>
          <a:xfrm>
            <a:off x="180000" y="540000"/>
            <a:ext cx="11700000" cy="5544275"/>
          </a:xfrm>
          <a:prstGeom prst="rect">
            <a:avLst/>
          </a:prstGeom>
          <a:noFill/>
        </p:spPr>
        <p:txBody>
          <a:bodyPr wrap="square" rtlCol="0">
            <a:spAutoFit/>
          </a:bodyPr>
          <a:lstStyle/>
          <a:p>
            <a:pPr>
              <a:lnSpc>
                <a:spcPct val="150000"/>
              </a:lnSpc>
              <a:spcBef>
                <a:spcPts val="1200"/>
              </a:spcBef>
            </a:pPr>
            <a:r>
              <a:rPr lang="nl-NL" sz="2400">
                <a:solidFill>
                  <a:schemeClr val="accent4">
                    <a:lumMod val="20000"/>
                    <a:lumOff val="80000"/>
                  </a:schemeClr>
                </a:solidFill>
              </a:rPr>
              <a:t>1	Matrona quaedam Ephesi tam notae </a:t>
            </a:r>
            <a:r>
              <a:rPr lang="nl-NL" sz="2400" u="dbl">
                <a:solidFill>
                  <a:schemeClr val="accent4">
                    <a:lumMod val="20000"/>
                    <a:lumOff val="80000"/>
                  </a:schemeClr>
                </a:solidFill>
                <a:uFill>
                  <a:solidFill>
                    <a:schemeClr val="accent1">
                      <a:lumMod val="40000"/>
                      <a:lumOff val="60000"/>
                    </a:schemeClr>
                  </a:solidFill>
                </a:uFill>
              </a:rPr>
              <a:t>erat</a:t>
            </a:r>
            <a:r>
              <a:rPr lang="nl-NL" sz="2400">
                <a:solidFill>
                  <a:schemeClr val="accent4">
                    <a:lumMod val="20000"/>
                    <a:lumOff val="80000"/>
                  </a:schemeClr>
                </a:solidFill>
              </a:rPr>
              <a:t> pudicitiae, </a:t>
            </a:r>
          </a:p>
          <a:p>
            <a:pPr>
              <a:lnSpc>
                <a:spcPct val="150000"/>
              </a:lnSpc>
              <a:spcBef>
                <a:spcPts val="1200"/>
              </a:spcBef>
            </a:pPr>
            <a:r>
              <a:rPr lang="nl-NL" sz="2400">
                <a:solidFill>
                  <a:schemeClr val="accent4">
                    <a:lumMod val="20000"/>
                    <a:lumOff val="80000"/>
                  </a:schemeClr>
                </a:solidFill>
              </a:rPr>
              <a:t>	</a:t>
            </a:r>
            <a:r>
              <a:rPr lang="nl-NL" sz="2400" i="1">
                <a:solidFill>
                  <a:srgbClr val="00B050"/>
                </a:solidFill>
              </a:rPr>
              <a:t>ut</a:t>
            </a:r>
            <a:r>
              <a:rPr lang="nl-NL" sz="2400">
                <a:solidFill>
                  <a:schemeClr val="accent4">
                    <a:lumMod val="20000"/>
                    <a:lumOff val="80000"/>
                  </a:schemeClr>
                </a:solidFill>
              </a:rPr>
              <a:t> vicinarum quoque gentium feminas ad spectaculum </a:t>
            </a:r>
          </a:p>
          <a:p>
            <a:pPr>
              <a:lnSpc>
                <a:spcPct val="150000"/>
              </a:lnSpc>
              <a:spcBef>
                <a:spcPts val="1200"/>
              </a:spcBef>
            </a:pPr>
            <a:r>
              <a:rPr lang="nl-NL" sz="2400">
                <a:solidFill>
                  <a:schemeClr val="accent4">
                    <a:lumMod val="20000"/>
                    <a:lumOff val="80000"/>
                  </a:schemeClr>
                </a:solidFill>
              </a:rPr>
              <a:t>	sui </a:t>
            </a:r>
            <a:r>
              <a:rPr lang="nl-NL" sz="2400" b="1" u="sng">
                <a:solidFill>
                  <a:srgbClr val="00B0F0"/>
                </a:solidFill>
                <a:uFill>
                  <a:solidFill>
                    <a:schemeClr val="accent1">
                      <a:lumMod val="40000"/>
                      <a:lumOff val="60000"/>
                    </a:schemeClr>
                  </a:solidFill>
                </a:uFill>
              </a:rPr>
              <a:t>evocaret</a:t>
            </a:r>
            <a:r>
              <a:rPr lang="nl-NL" sz="2400">
                <a:solidFill>
                  <a:schemeClr val="accent4">
                    <a:lumMod val="20000"/>
                    <a:lumOff val="80000"/>
                  </a:schemeClr>
                </a:solidFill>
              </a:rPr>
              <a:t>. Haec ergo </a:t>
            </a:r>
            <a:r>
              <a:rPr lang="nl-NL" sz="2400" i="1">
                <a:solidFill>
                  <a:srgbClr val="00B050"/>
                </a:solidFill>
              </a:rPr>
              <a:t>cum</a:t>
            </a:r>
            <a:r>
              <a:rPr lang="nl-NL" sz="2400">
                <a:solidFill>
                  <a:schemeClr val="accent4">
                    <a:lumMod val="20000"/>
                    <a:lumOff val="80000"/>
                  </a:schemeClr>
                </a:solidFill>
              </a:rPr>
              <a:t> virum </a:t>
            </a:r>
            <a:r>
              <a:rPr lang="nl-NL" sz="2400" b="1" u="sng">
                <a:solidFill>
                  <a:srgbClr val="00B0F0"/>
                </a:solidFill>
                <a:uFill>
                  <a:solidFill>
                    <a:schemeClr val="accent1">
                      <a:lumMod val="40000"/>
                      <a:lumOff val="60000"/>
                    </a:schemeClr>
                  </a:solidFill>
                </a:uFill>
              </a:rPr>
              <a:t>extulisset</a:t>
            </a:r>
            <a:r>
              <a:rPr lang="nl-NL" sz="2400">
                <a:solidFill>
                  <a:schemeClr val="accent4">
                    <a:lumMod val="20000"/>
                    <a:lumOff val="80000"/>
                  </a:schemeClr>
                </a:solidFill>
              </a:rPr>
              <a:t>, non</a:t>
            </a:r>
          </a:p>
          <a:p>
            <a:pPr>
              <a:lnSpc>
                <a:spcPct val="150000"/>
              </a:lnSpc>
              <a:spcBef>
                <a:spcPts val="1200"/>
              </a:spcBef>
            </a:pPr>
            <a:r>
              <a:rPr lang="nl-NL" sz="2400">
                <a:solidFill>
                  <a:schemeClr val="accent4">
                    <a:lumMod val="20000"/>
                    <a:lumOff val="80000"/>
                  </a:schemeClr>
                </a:solidFill>
              </a:rPr>
              <a:t>	contenta vulgari more funus passis prosequi crinibus</a:t>
            </a:r>
          </a:p>
          <a:p>
            <a:pPr>
              <a:lnSpc>
                <a:spcPct val="150000"/>
              </a:lnSpc>
              <a:spcBef>
                <a:spcPts val="1200"/>
              </a:spcBef>
            </a:pPr>
            <a:r>
              <a:rPr lang="nl-NL" sz="2400">
                <a:solidFill>
                  <a:schemeClr val="accent4">
                    <a:lumMod val="20000"/>
                    <a:lumOff val="80000"/>
                  </a:schemeClr>
                </a:solidFill>
              </a:rPr>
              <a:t>5	aut nudatum pectus in conspectu frequentiae plangere,</a:t>
            </a:r>
          </a:p>
          <a:p>
            <a:pPr>
              <a:lnSpc>
                <a:spcPct val="150000"/>
              </a:lnSpc>
              <a:spcBef>
                <a:spcPts val="1200"/>
              </a:spcBef>
            </a:pPr>
            <a:r>
              <a:rPr lang="nl-NL" sz="2400">
                <a:solidFill>
                  <a:schemeClr val="accent4">
                    <a:lumMod val="20000"/>
                    <a:lumOff val="80000"/>
                  </a:schemeClr>
                </a:solidFill>
              </a:rPr>
              <a:t>	in conditorium etiam </a:t>
            </a:r>
            <a:r>
              <a:rPr lang="nl-NL" sz="2400" u="dbl">
                <a:solidFill>
                  <a:schemeClr val="accent4">
                    <a:lumMod val="20000"/>
                    <a:lumOff val="80000"/>
                  </a:schemeClr>
                </a:solidFill>
                <a:uFill>
                  <a:solidFill>
                    <a:schemeClr val="accent1">
                      <a:lumMod val="40000"/>
                      <a:lumOff val="60000"/>
                    </a:schemeClr>
                  </a:solidFill>
                </a:uFill>
              </a:rPr>
              <a:t>prosecuta est</a:t>
            </a:r>
            <a:r>
              <a:rPr lang="nl-NL" sz="2400">
                <a:solidFill>
                  <a:schemeClr val="accent4">
                    <a:lumMod val="20000"/>
                    <a:lumOff val="80000"/>
                  </a:schemeClr>
                </a:solidFill>
              </a:rPr>
              <a:t> defunctum,</a:t>
            </a:r>
          </a:p>
          <a:p>
            <a:pPr>
              <a:lnSpc>
                <a:spcPct val="150000"/>
              </a:lnSpc>
              <a:spcBef>
                <a:spcPts val="1200"/>
              </a:spcBef>
            </a:pPr>
            <a:r>
              <a:rPr lang="nl-NL" sz="2400">
                <a:solidFill>
                  <a:schemeClr val="accent4">
                    <a:lumMod val="20000"/>
                    <a:lumOff val="80000"/>
                  </a:schemeClr>
                </a:solidFill>
              </a:rPr>
              <a:t>	positumque in hypogaeo Graeco more corpus</a:t>
            </a:r>
          </a:p>
          <a:p>
            <a:pPr>
              <a:lnSpc>
                <a:spcPct val="150000"/>
              </a:lnSpc>
              <a:spcBef>
                <a:spcPts val="1200"/>
              </a:spcBef>
            </a:pPr>
            <a:r>
              <a:rPr lang="nl-NL" sz="2400">
                <a:solidFill>
                  <a:schemeClr val="accent4">
                    <a:lumMod val="20000"/>
                    <a:lumOff val="80000"/>
                  </a:schemeClr>
                </a:solidFill>
              </a:rPr>
              <a:t>	custodire ac flere totis noctibus diebusque </a:t>
            </a:r>
            <a:r>
              <a:rPr lang="nl-NL" sz="2400" u="dbl">
                <a:solidFill>
                  <a:schemeClr val="accent4">
                    <a:lumMod val="20000"/>
                    <a:lumOff val="80000"/>
                  </a:schemeClr>
                </a:solidFill>
                <a:uFill>
                  <a:solidFill>
                    <a:schemeClr val="accent1">
                      <a:lumMod val="40000"/>
                      <a:lumOff val="60000"/>
                    </a:schemeClr>
                  </a:solidFill>
                </a:uFill>
              </a:rPr>
              <a:t>coepit</a:t>
            </a:r>
            <a:r>
              <a:rPr lang="nl-NL" sz="2400">
                <a:solidFill>
                  <a:schemeClr val="accent4">
                    <a:lumMod val="20000"/>
                    <a:lumOff val="80000"/>
                  </a:schemeClr>
                </a:solidFill>
              </a:rPr>
              <a:t>. </a:t>
            </a:r>
          </a:p>
        </p:txBody>
      </p:sp>
      <p:sp>
        <p:nvSpPr>
          <p:cNvPr id="2" name="Pijl: omlaag 1">
            <a:hlinkClick r:id="rId2" action="ppaction://hlinksldjump"/>
            <a:extLst>
              <a:ext uri="{FF2B5EF4-FFF2-40B4-BE49-F238E27FC236}">
                <a16:creationId xmlns:a16="http://schemas.microsoft.com/office/drawing/2014/main" id="{6F38D6D8-3CF0-4696-9B81-C782936B6B99}"/>
              </a:ext>
            </a:extLst>
          </p:cNvPr>
          <p:cNvSpPr/>
          <p:nvPr/>
        </p:nvSpPr>
        <p:spPr>
          <a:xfrm>
            <a:off x="11740553" y="94891"/>
            <a:ext cx="362308" cy="302701"/>
          </a:xfrm>
          <a:prstGeom prst="downArrow">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7" name="Afbeelding 6">
            <a:hlinkClick r:id="rId3" action="ppaction://hlinksldjump"/>
            <a:extLst>
              <a:ext uri="{FF2B5EF4-FFF2-40B4-BE49-F238E27FC236}">
                <a16:creationId xmlns:a16="http://schemas.microsoft.com/office/drawing/2014/main" id="{EA742C8E-32B5-47B7-83F1-D4DB0360054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859858" y="0"/>
            <a:ext cx="987638" cy="542591"/>
          </a:xfrm>
          <a:prstGeom prst="rect">
            <a:avLst/>
          </a:prstGeom>
        </p:spPr>
      </p:pic>
      <p:cxnSp>
        <p:nvCxnSpPr>
          <p:cNvPr id="6" name="Rechte verbindingslijn 5">
            <a:extLst>
              <a:ext uri="{FF2B5EF4-FFF2-40B4-BE49-F238E27FC236}">
                <a16:creationId xmlns:a16="http://schemas.microsoft.com/office/drawing/2014/main" id="{E0084276-3D6F-4AA5-811E-2C10ADF10848}"/>
              </a:ext>
            </a:extLst>
          </p:cNvPr>
          <p:cNvCxnSpPr>
            <a:cxnSpLocks/>
          </p:cNvCxnSpPr>
          <p:nvPr/>
        </p:nvCxnSpPr>
        <p:spPr>
          <a:xfrm>
            <a:off x="9360000" y="468000"/>
            <a:ext cx="0" cy="6308856"/>
          </a:xfrm>
          <a:prstGeom prst="line">
            <a:avLst/>
          </a:prstGeom>
        </p:spPr>
        <p:style>
          <a:lnRef idx="1">
            <a:schemeClr val="accent1"/>
          </a:lnRef>
          <a:fillRef idx="0">
            <a:schemeClr val="accent1"/>
          </a:fillRef>
          <a:effectRef idx="0">
            <a:schemeClr val="accent1"/>
          </a:effectRef>
          <a:fontRef idx="minor">
            <a:schemeClr val="tx1"/>
          </a:fontRef>
        </p:style>
      </p:cxnSp>
      <p:sp>
        <p:nvSpPr>
          <p:cNvPr id="11" name="Tekstvak 10">
            <a:extLst>
              <a:ext uri="{FF2B5EF4-FFF2-40B4-BE49-F238E27FC236}">
                <a16:creationId xmlns:a16="http://schemas.microsoft.com/office/drawing/2014/main" id="{EEE6D749-46EE-4428-A8B1-97C65AA0724F}"/>
              </a:ext>
            </a:extLst>
          </p:cNvPr>
          <p:cNvSpPr txBox="1"/>
          <p:nvPr/>
        </p:nvSpPr>
        <p:spPr>
          <a:xfrm>
            <a:off x="9366082" y="2066544"/>
            <a:ext cx="2243002" cy="307777"/>
          </a:xfrm>
          <a:prstGeom prst="rect">
            <a:avLst/>
          </a:prstGeom>
          <a:noFill/>
        </p:spPr>
        <p:txBody>
          <a:bodyPr wrap="square" rtlCol="0">
            <a:spAutoFit/>
          </a:bodyPr>
          <a:lstStyle/>
          <a:p>
            <a:pPr algn="l"/>
            <a:r>
              <a:rPr lang="nl-NL" sz="1400">
                <a:solidFill>
                  <a:schemeClr val="accent4">
                    <a:lumMod val="20000"/>
                    <a:lumOff val="80000"/>
                  </a:schemeClr>
                </a:solidFill>
              </a:rPr>
              <a:t>evocaret: CON consecutivus</a:t>
            </a:r>
          </a:p>
        </p:txBody>
      </p:sp>
      <p:sp>
        <p:nvSpPr>
          <p:cNvPr id="12" name="Tekstvak 11">
            <a:extLst>
              <a:ext uri="{FF2B5EF4-FFF2-40B4-BE49-F238E27FC236}">
                <a16:creationId xmlns:a16="http://schemas.microsoft.com/office/drawing/2014/main" id="{DDACC5D1-38D7-4EAB-9CB6-68FFCDCF52F2}"/>
              </a:ext>
            </a:extLst>
          </p:cNvPr>
          <p:cNvSpPr txBox="1"/>
          <p:nvPr/>
        </p:nvSpPr>
        <p:spPr>
          <a:xfrm>
            <a:off x="9363034" y="2319528"/>
            <a:ext cx="2243002" cy="307777"/>
          </a:xfrm>
          <a:prstGeom prst="rect">
            <a:avLst/>
          </a:prstGeom>
          <a:noFill/>
        </p:spPr>
        <p:txBody>
          <a:bodyPr wrap="square" rtlCol="0">
            <a:spAutoFit/>
          </a:bodyPr>
          <a:lstStyle/>
          <a:p>
            <a:pPr algn="l"/>
            <a:r>
              <a:rPr lang="nl-NL" sz="1400">
                <a:solidFill>
                  <a:schemeClr val="accent4">
                    <a:lumMod val="20000"/>
                    <a:lumOff val="80000"/>
                  </a:schemeClr>
                </a:solidFill>
              </a:rPr>
              <a:t>extulisset: CON na cum</a:t>
            </a:r>
          </a:p>
        </p:txBody>
      </p:sp>
    </p:spTree>
    <p:extLst>
      <p:ext uri="{BB962C8B-B14F-4D97-AF65-F5344CB8AC3E}">
        <p14:creationId xmlns:p14="http://schemas.microsoft.com/office/powerpoint/2010/main" val="95695694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rgbClr val="001236"/>
        </a:solidFill>
        <a:effectLst/>
      </p:bgPr>
    </p:bg>
    <p:spTree>
      <p:nvGrpSpPr>
        <p:cNvPr id="1" name=""/>
        <p:cNvGrpSpPr/>
        <p:nvPr/>
      </p:nvGrpSpPr>
      <p:grpSpPr>
        <a:xfrm>
          <a:off x="0" y="0"/>
          <a:ext cx="0" cy="0"/>
          <a:chOff x="0" y="0"/>
          <a:chExt cx="0" cy="0"/>
        </a:xfrm>
      </p:grpSpPr>
      <p:sp>
        <p:nvSpPr>
          <p:cNvPr id="4" name="Tijdelijke aanduiding voor voettekst 3">
            <a:extLst>
              <a:ext uri="{FF2B5EF4-FFF2-40B4-BE49-F238E27FC236}">
                <a16:creationId xmlns:a16="http://schemas.microsoft.com/office/drawing/2014/main" id="{0D9BFB9D-72E7-4E83-BF5C-CEFEB9E0A46E}"/>
              </a:ext>
            </a:extLst>
          </p:cNvPr>
          <p:cNvSpPr>
            <a:spLocks noGrp="1"/>
          </p:cNvSpPr>
          <p:nvPr>
            <p:ph type="ftr" sz="quarter" idx="11"/>
          </p:nvPr>
        </p:nvSpPr>
        <p:spPr>
          <a:xfrm>
            <a:off x="4038600" y="6563374"/>
            <a:ext cx="4114800" cy="365125"/>
          </a:xfrm>
        </p:spPr>
        <p:txBody>
          <a:bodyPr/>
          <a:lstStyle/>
          <a:p>
            <a:r>
              <a:rPr lang="nl-NL" sz="900">
                <a:solidFill>
                  <a:schemeClr val="bg1">
                    <a:lumMod val="50000"/>
                  </a:schemeClr>
                </a:solidFill>
              </a:rPr>
              <a:t>M. de Hoon - JDW - 2021</a:t>
            </a:r>
          </a:p>
        </p:txBody>
      </p:sp>
      <p:sp>
        <p:nvSpPr>
          <p:cNvPr id="5" name="Tijdelijke aanduiding voor dianummer 4">
            <a:extLst>
              <a:ext uri="{FF2B5EF4-FFF2-40B4-BE49-F238E27FC236}">
                <a16:creationId xmlns:a16="http://schemas.microsoft.com/office/drawing/2014/main" id="{6C74A2A9-EB8F-408D-83AD-A6FCBA9CD47B}"/>
              </a:ext>
            </a:extLst>
          </p:cNvPr>
          <p:cNvSpPr>
            <a:spLocks noGrp="1"/>
          </p:cNvSpPr>
          <p:nvPr>
            <p:ph type="sldNum" sz="quarter" idx="12"/>
          </p:nvPr>
        </p:nvSpPr>
        <p:spPr>
          <a:xfrm>
            <a:off x="11430001" y="6502998"/>
            <a:ext cx="605286" cy="365125"/>
          </a:xfrm>
        </p:spPr>
        <p:txBody>
          <a:bodyPr/>
          <a:lstStyle/>
          <a:p>
            <a:fld id="{D70692FC-D4EA-49C2-9AD0-22E77003FC0B}" type="slidenum">
              <a:rPr lang="nl-NL" sz="1400" b="1" smtClean="0">
                <a:solidFill>
                  <a:srgbClr val="00B0F0"/>
                </a:solidFill>
              </a:rPr>
              <a:t>23</a:t>
            </a:fld>
            <a:endParaRPr lang="nl-NL" sz="1400" b="1">
              <a:solidFill>
                <a:srgbClr val="00B0F0"/>
              </a:solidFill>
            </a:endParaRPr>
          </a:p>
        </p:txBody>
      </p:sp>
      <p:sp>
        <p:nvSpPr>
          <p:cNvPr id="8" name="Tekstvak 7">
            <a:extLst>
              <a:ext uri="{FF2B5EF4-FFF2-40B4-BE49-F238E27FC236}">
                <a16:creationId xmlns:a16="http://schemas.microsoft.com/office/drawing/2014/main" id="{72AC9842-00D9-4737-BE87-5FB0EBA5B123}"/>
              </a:ext>
            </a:extLst>
          </p:cNvPr>
          <p:cNvSpPr txBox="1"/>
          <p:nvPr/>
        </p:nvSpPr>
        <p:spPr>
          <a:xfrm>
            <a:off x="0" y="-901"/>
            <a:ext cx="12189600" cy="461665"/>
          </a:xfrm>
          <a:prstGeom prst="rect">
            <a:avLst/>
          </a:prstGeom>
          <a:solidFill>
            <a:srgbClr val="C00000"/>
          </a:solidFill>
        </p:spPr>
        <p:txBody>
          <a:bodyPr wrap="square" rtlCol="0">
            <a:spAutoFit/>
          </a:bodyPr>
          <a:lstStyle/>
          <a:p>
            <a:r>
              <a:rPr lang="nl-NL" sz="2400">
                <a:solidFill>
                  <a:srgbClr val="FFFF00"/>
                </a:solidFill>
              </a:rPr>
              <a:t>Parnassus Petronius    A  Een eerbare vrouw (p.129)</a:t>
            </a:r>
          </a:p>
        </p:txBody>
      </p:sp>
      <p:sp>
        <p:nvSpPr>
          <p:cNvPr id="9" name="Tekstvak 8">
            <a:extLst>
              <a:ext uri="{FF2B5EF4-FFF2-40B4-BE49-F238E27FC236}">
                <a16:creationId xmlns:a16="http://schemas.microsoft.com/office/drawing/2014/main" id="{984B3A88-98F7-4DC4-BE41-E44E7C1D0827}"/>
              </a:ext>
            </a:extLst>
          </p:cNvPr>
          <p:cNvSpPr txBox="1"/>
          <p:nvPr/>
        </p:nvSpPr>
        <p:spPr>
          <a:xfrm>
            <a:off x="180000" y="540000"/>
            <a:ext cx="11700000" cy="5544275"/>
          </a:xfrm>
          <a:prstGeom prst="rect">
            <a:avLst/>
          </a:prstGeom>
          <a:noFill/>
        </p:spPr>
        <p:txBody>
          <a:bodyPr wrap="square" rtlCol="0">
            <a:spAutoFit/>
          </a:bodyPr>
          <a:lstStyle/>
          <a:p>
            <a:pPr>
              <a:lnSpc>
                <a:spcPct val="150000"/>
              </a:lnSpc>
              <a:spcBef>
                <a:spcPts val="1200"/>
              </a:spcBef>
            </a:pPr>
            <a:r>
              <a:rPr lang="nl-NL" sz="2400">
                <a:solidFill>
                  <a:schemeClr val="accent4">
                    <a:lumMod val="20000"/>
                    <a:lumOff val="80000"/>
                  </a:schemeClr>
                </a:solidFill>
              </a:rPr>
              <a:t>9	Sic (</a:t>
            </a:r>
            <a:r>
              <a:rPr lang="nl-NL" sz="2400" err="1">
                <a:solidFill>
                  <a:schemeClr val="accent4">
                    <a:lumMod val="60000"/>
                    <a:lumOff val="40000"/>
                  </a:schemeClr>
                </a:solidFill>
              </a:rPr>
              <a:t>eam</a:t>
            </a:r>
            <a:r>
              <a:rPr lang="nl-NL" sz="2400">
                <a:solidFill>
                  <a:schemeClr val="accent4">
                    <a:lumMod val="20000"/>
                    <a:lumOff val="80000"/>
                  </a:schemeClr>
                </a:solidFill>
              </a:rPr>
              <a:t>) </a:t>
            </a:r>
            <a:r>
              <a:rPr lang="nl-NL" sz="2400" err="1">
                <a:solidFill>
                  <a:schemeClr val="accent4">
                    <a:lumMod val="20000"/>
                    <a:lumOff val="80000"/>
                  </a:schemeClr>
                </a:solidFill>
              </a:rPr>
              <a:t>adflictantem</a:t>
            </a:r>
            <a:r>
              <a:rPr lang="nl-NL" sz="2400">
                <a:solidFill>
                  <a:schemeClr val="accent4">
                    <a:lumMod val="20000"/>
                    <a:lumOff val="80000"/>
                  </a:schemeClr>
                </a:solidFill>
              </a:rPr>
              <a:t> se </a:t>
            </a:r>
            <a:r>
              <a:rPr lang="nl-NL" sz="2400" err="1">
                <a:solidFill>
                  <a:schemeClr val="accent4">
                    <a:lumMod val="20000"/>
                    <a:lumOff val="80000"/>
                  </a:schemeClr>
                </a:solidFill>
              </a:rPr>
              <a:t>ac</a:t>
            </a:r>
            <a:r>
              <a:rPr lang="nl-NL" sz="2400">
                <a:solidFill>
                  <a:schemeClr val="accent4">
                    <a:lumMod val="20000"/>
                    <a:lumOff val="80000"/>
                  </a:schemeClr>
                </a:solidFill>
              </a:rPr>
              <a:t> (</a:t>
            </a:r>
            <a:r>
              <a:rPr lang="nl-NL" sz="2400" err="1">
                <a:solidFill>
                  <a:schemeClr val="accent4">
                    <a:lumMod val="60000"/>
                    <a:lumOff val="40000"/>
                  </a:schemeClr>
                </a:solidFill>
              </a:rPr>
              <a:t>eam</a:t>
            </a:r>
            <a:r>
              <a:rPr lang="nl-NL" sz="2400">
                <a:solidFill>
                  <a:schemeClr val="accent4">
                    <a:lumMod val="20000"/>
                    <a:lumOff val="80000"/>
                  </a:schemeClr>
                </a:solidFill>
              </a:rPr>
              <a:t>) </a:t>
            </a:r>
            <a:r>
              <a:rPr lang="nl-NL" sz="2400" err="1">
                <a:solidFill>
                  <a:schemeClr val="accent4">
                    <a:lumMod val="20000"/>
                    <a:lumOff val="80000"/>
                  </a:schemeClr>
                </a:solidFill>
              </a:rPr>
              <a:t>mortem</a:t>
            </a:r>
            <a:r>
              <a:rPr lang="nl-NL" sz="2400">
                <a:solidFill>
                  <a:schemeClr val="accent4">
                    <a:lumMod val="20000"/>
                    <a:lumOff val="80000"/>
                  </a:schemeClr>
                </a:solidFill>
              </a:rPr>
              <a:t> </a:t>
            </a:r>
            <a:r>
              <a:rPr lang="nl-NL" sz="2400" err="1">
                <a:solidFill>
                  <a:schemeClr val="accent4">
                    <a:lumMod val="20000"/>
                    <a:lumOff val="80000"/>
                  </a:schemeClr>
                </a:solidFill>
              </a:rPr>
              <a:t>inedia</a:t>
            </a:r>
            <a:r>
              <a:rPr lang="nl-NL" sz="2400">
                <a:solidFill>
                  <a:schemeClr val="accent4">
                    <a:lumMod val="20000"/>
                    <a:lumOff val="80000"/>
                  </a:schemeClr>
                </a:solidFill>
              </a:rPr>
              <a:t> </a:t>
            </a:r>
            <a:r>
              <a:rPr lang="nl-NL" sz="2400" err="1">
                <a:solidFill>
                  <a:schemeClr val="accent4">
                    <a:lumMod val="20000"/>
                    <a:lumOff val="80000"/>
                  </a:schemeClr>
                </a:solidFill>
              </a:rPr>
              <a:t>persequentem</a:t>
            </a:r>
            <a:endParaRPr lang="nl-NL" sz="2400">
              <a:solidFill>
                <a:schemeClr val="accent4">
                  <a:lumMod val="20000"/>
                  <a:lumOff val="80000"/>
                </a:schemeClr>
              </a:solidFill>
            </a:endParaRPr>
          </a:p>
          <a:p>
            <a:pPr>
              <a:lnSpc>
                <a:spcPct val="150000"/>
              </a:lnSpc>
              <a:spcBef>
                <a:spcPts val="1200"/>
              </a:spcBef>
            </a:pPr>
            <a:r>
              <a:rPr lang="nl-NL" sz="2400">
                <a:solidFill>
                  <a:schemeClr val="accent4">
                    <a:lumMod val="20000"/>
                    <a:lumOff val="80000"/>
                  </a:schemeClr>
                </a:solidFill>
              </a:rPr>
              <a:t>10	non </a:t>
            </a:r>
            <a:r>
              <a:rPr lang="nl-NL" sz="2400" err="1">
                <a:solidFill>
                  <a:schemeClr val="accent4">
                    <a:lumMod val="20000"/>
                    <a:lumOff val="80000"/>
                  </a:schemeClr>
                </a:solidFill>
              </a:rPr>
              <a:t>parentes</a:t>
            </a:r>
            <a:r>
              <a:rPr lang="nl-NL" sz="2400">
                <a:solidFill>
                  <a:schemeClr val="accent4">
                    <a:lumMod val="20000"/>
                    <a:lumOff val="80000"/>
                  </a:schemeClr>
                </a:solidFill>
              </a:rPr>
              <a:t> </a:t>
            </a:r>
            <a:r>
              <a:rPr lang="nl-NL" sz="2400" u="dbl" err="1">
                <a:solidFill>
                  <a:schemeClr val="accent4">
                    <a:lumMod val="20000"/>
                    <a:lumOff val="80000"/>
                  </a:schemeClr>
                </a:solidFill>
                <a:uFill>
                  <a:solidFill>
                    <a:schemeClr val="accent1">
                      <a:lumMod val="40000"/>
                      <a:lumOff val="60000"/>
                    </a:schemeClr>
                  </a:solidFill>
                </a:uFill>
              </a:rPr>
              <a:t>potuerunt</a:t>
            </a:r>
            <a:r>
              <a:rPr lang="nl-NL" sz="2400">
                <a:solidFill>
                  <a:schemeClr val="accent4">
                    <a:lumMod val="20000"/>
                    <a:lumOff val="80000"/>
                  </a:schemeClr>
                </a:solidFill>
              </a:rPr>
              <a:t> </a:t>
            </a:r>
            <a:r>
              <a:rPr lang="nl-NL" sz="2400" err="1">
                <a:solidFill>
                  <a:schemeClr val="accent4">
                    <a:lumMod val="20000"/>
                    <a:lumOff val="80000"/>
                  </a:schemeClr>
                </a:solidFill>
              </a:rPr>
              <a:t>abducere</a:t>
            </a:r>
            <a:r>
              <a:rPr lang="nl-NL" sz="2400">
                <a:solidFill>
                  <a:schemeClr val="accent4">
                    <a:lumMod val="20000"/>
                    <a:lumOff val="80000"/>
                  </a:schemeClr>
                </a:solidFill>
              </a:rPr>
              <a:t>, non </a:t>
            </a:r>
            <a:r>
              <a:rPr lang="nl-NL" sz="2400" err="1">
                <a:solidFill>
                  <a:schemeClr val="accent4">
                    <a:lumMod val="20000"/>
                    <a:lumOff val="80000"/>
                  </a:schemeClr>
                </a:solidFill>
              </a:rPr>
              <a:t>propinqui</a:t>
            </a:r>
            <a:r>
              <a:rPr lang="nl-NL" sz="2400">
                <a:solidFill>
                  <a:schemeClr val="accent4">
                    <a:lumMod val="20000"/>
                    <a:lumOff val="80000"/>
                  </a:schemeClr>
                </a:solidFill>
              </a:rPr>
              <a:t>;</a:t>
            </a:r>
          </a:p>
          <a:p>
            <a:pPr>
              <a:lnSpc>
                <a:spcPct val="150000"/>
              </a:lnSpc>
              <a:spcBef>
                <a:spcPts val="1200"/>
              </a:spcBef>
            </a:pPr>
            <a:r>
              <a:rPr lang="nl-NL" sz="2400">
                <a:solidFill>
                  <a:schemeClr val="accent4">
                    <a:lumMod val="20000"/>
                    <a:lumOff val="80000"/>
                  </a:schemeClr>
                </a:solidFill>
              </a:rPr>
              <a:t>	</a:t>
            </a:r>
            <a:r>
              <a:rPr lang="nl-NL" sz="2400" err="1">
                <a:solidFill>
                  <a:schemeClr val="accent4">
                    <a:lumMod val="20000"/>
                    <a:lumOff val="80000"/>
                  </a:schemeClr>
                </a:solidFill>
              </a:rPr>
              <a:t>magistratus</a:t>
            </a:r>
            <a:r>
              <a:rPr lang="nl-NL" sz="2400">
                <a:solidFill>
                  <a:schemeClr val="accent4">
                    <a:lumMod val="20000"/>
                    <a:lumOff val="80000"/>
                  </a:schemeClr>
                </a:solidFill>
              </a:rPr>
              <a:t> ultimo </a:t>
            </a:r>
            <a:r>
              <a:rPr lang="nl-NL" sz="2400" err="1">
                <a:solidFill>
                  <a:schemeClr val="accent4">
                    <a:lumMod val="20000"/>
                    <a:lumOff val="80000"/>
                  </a:schemeClr>
                </a:solidFill>
              </a:rPr>
              <a:t>repulsi</a:t>
            </a:r>
            <a:r>
              <a:rPr lang="nl-NL" sz="2400">
                <a:solidFill>
                  <a:schemeClr val="accent4">
                    <a:lumMod val="20000"/>
                    <a:lumOff val="80000"/>
                  </a:schemeClr>
                </a:solidFill>
              </a:rPr>
              <a:t> </a:t>
            </a:r>
            <a:r>
              <a:rPr lang="nl-NL" sz="2400" u="dbl" err="1">
                <a:solidFill>
                  <a:schemeClr val="accent4">
                    <a:lumMod val="20000"/>
                    <a:lumOff val="80000"/>
                  </a:schemeClr>
                </a:solidFill>
                <a:uFill>
                  <a:solidFill>
                    <a:schemeClr val="accent1">
                      <a:lumMod val="40000"/>
                      <a:lumOff val="60000"/>
                    </a:schemeClr>
                  </a:solidFill>
                </a:uFill>
              </a:rPr>
              <a:t>abierunt</a:t>
            </a:r>
            <a:r>
              <a:rPr lang="nl-NL" sz="2400">
                <a:solidFill>
                  <a:schemeClr val="accent4">
                    <a:lumMod val="20000"/>
                    <a:lumOff val="80000"/>
                  </a:schemeClr>
                </a:solidFill>
              </a:rPr>
              <a:t>, </a:t>
            </a:r>
            <a:r>
              <a:rPr lang="nl-NL" sz="2400" err="1">
                <a:solidFill>
                  <a:schemeClr val="accent4">
                    <a:lumMod val="20000"/>
                    <a:lumOff val="80000"/>
                  </a:schemeClr>
                </a:solidFill>
              </a:rPr>
              <a:t>complorataque</a:t>
            </a:r>
            <a:endParaRPr lang="nl-NL" sz="2400">
              <a:solidFill>
                <a:schemeClr val="accent4">
                  <a:lumMod val="20000"/>
                  <a:lumOff val="80000"/>
                </a:schemeClr>
              </a:solidFill>
            </a:endParaRPr>
          </a:p>
          <a:p>
            <a:pPr>
              <a:lnSpc>
                <a:spcPct val="150000"/>
              </a:lnSpc>
              <a:spcBef>
                <a:spcPts val="1200"/>
              </a:spcBef>
            </a:pPr>
            <a:r>
              <a:rPr lang="nl-NL" sz="2400">
                <a:solidFill>
                  <a:schemeClr val="accent4">
                    <a:lumMod val="20000"/>
                    <a:lumOff val="80000"/>
                  </a:schemeClr>
                </a:solidFill>
              </a:rPr>
              <a:t>	singularis </a:t>
            </a:r>
            <a:r>
              <a:rPr lang="nl-NL" sz="2400" err="1">
                <a:solidFill>
                  <a:schemeClr val="accent4">
                    <a:lumMod val="20000"/>
                    <a:lumOff val="80000"/>
                  </a:schemeClr>
                </a:solidFill>
              </a:rPr>
              <a:t>exempli</a:t>
            </a:r>
            <a:r>
              <a:rPr lang="nl-NL" sz="2400">
                <a:solidFill>
                  <a:schemeClr val="accent4">
                    <a:lumMod val="20000"/>
                    <a:lumOff val="80000"/>
                  </a:schemeClr>
                </a:solidFill>
              </a:rPr>
              <a:t> </a:t>
            </a:r>
            <a:r>
              <a:rPr lang="nl-NL" sz="2400" err="1">
                <a:solidFill>
                  <a:schemeClr val="accent4">
                    <a:lumMod val="20000"/>
                    <a:lumOff val="80000"/>
                  </a:schemeClr>
                </a:solidFill>
              </a:rPr>
              <a:t>femina</a:t>
            </a:r>
            <a:r>
              <a:rPr lang="nl-NL" sz="2400">
                <a:solidFill>
                  <a:schemeClr val="accent4">
                    <a:lumMod val="20000"/>
                    <a:lumOff val="80000"/>
                  </a:schemeClr>
                </a:solidFill>
              </a:rPr>
              <a:t> </a:t>
            </a:r>
            <a:r>
              <a:rPr lang="nl-NL" sz="2400" err="1">
                <a:solidFill>
                  <a:schemeClr val="accent4">
                    <a:lumMod val="20000"/>
                    <a:lumOff val="80000"/>
                  </a:schemeClr>
                </a:solidFill>
              </a:rPr>
              <a:t>ab</a:t>
            </a:r>
            <a:r>
              <a:rPr lang="nl-NL" sz="2400">
                <a:solidFill>
                  <a:schemeClr val="accent4">
                    <a:lumMod val="20000"/>
                    <a:lumOff val="80000"/>
                  </a:schemeClr>
                </a:solidFill>
              </a:rPr>
              <a:t> omnibus </a:t>
            </a:r>
            <a:r>
              <a:rPr lang="nl-NL" sz="2400" err="1">
                <a:solidFill>
                  <a:schemeClr val="accent4">
                    <a:lumMod val="20000"/>
                    <a:lumOff val="80000"/>
                  </a:schemeClr>
                </a:solidFill>
              </a:rPr>
              <a:t>quintum</a:t>
            </a:r>
            <a:r>
              <a:rPr lang="nl-NL" sz="2400">
                <a:solidFill>
                  <a:schemeClr val="accent4">
                    <a:lumMod val="20000"/>
                    <a:lumOff val="80000"/>
                  </a:schemeClr>
                </a:solidFill>
              </a:rPr>
              <a:t> </a:t>
            </a:r>
            <a:r>
              <a:rPr lang="nl-NL" sz="2400" err="1">
                <a:solidFill>
                  <a:schemeClr val="accent4">
                    <a:lumMod val="20000"/>
                    <a:lumOff val="80000"/>
                  </a:schemeClr>
                </a:solidFill>
              </a:rPr>
              <a:t>iam</a:t>
            </a:r>
            <a:endParaRPr lang="nl-NL" sz="2400">
              <a:solidFill>
                <a:schemeClr val="accent4">
                  <a:lumMod val="20000"/>
                  <a:lumOff val="80000"/>
                </a:schemeClr>
              </a:solidFill>
            </a:endParaRPr>
          </a:p>
          <a:p>
            <a:pPr>
              <a:lnSpc>
                <a:spcPct val="150000"/>
              </a:lnSpc>
              <a:spcBef>
                <a:spcPts val="1200"/>
              </a:spcBef>
            </a:pPr>
            <a:r>
              <a:rPr lang="nl-NL" sz="2400">
                <a:solidFill>
                  <a:schemeClr val="accent4">
                    <a:lumMod val="20000"/>
                    <a:lumOff val="80000"/>
                  </a:schemeClr>
                </a:solidFill>
              </a:rPr>
              <a:t>	</a:t>
            </a:r>
            <a:r>
              <a:rPr lang="nl-NL" sz="2400" err="1">
                <a:solidFill>
                  <a:schemeClr val="accent4">
                    <a:lumMod val="20000"/>
                    <a:lumOff val="80000"/>
                  </a:schemeClr>
                </a:solidFill>
              </a:rPr>
              <a:t>diem</a:t>
            </a:r>
            <a:r>
              <a:rPr lang="nl-NL" sz="2400">
                <a:solidFill>
                  <a:schemeClr val="accent4">
                    <a:lumMod val="20000"/>
                    <a:lumOff val="80000"/>
                  </a:schemeClr>
                </a:solidFill>
              </a:rPr>
              <a:t> sine </a:t>
            </a:r>
            <a:r>
              <a:rPr lang="nl-NL" sz="2400" err="1">
                <a:solidFill>
                  <a:schemeClr val="accent4">
                    <a:lumMod val="20000"/>
                    <a:lumOff val="80000"/>
                  </a:schemeClr>
                </a:solidFill>
              </a:rPr>
              <a:t>alimento</a:t>
            </a:r>
            <a:r>
              <a:rPr lang="nl-NL" sz="2400">
                <a:solidFill>
                  <a:schemeClr val="accent4">
                    <a:lumMod val="20000"/>
                    <a:lumOff val="80000"/>
                  </a:schemeClr>
                </a:solidFill>
              </a:rPr>
              <a:t> </a:t>
            </a:r>
            <a:r>
              <a:rPr lang="nl-NL" sz="2400" u="dbl" err="1">
                <a:solidFill>
                  <a:schemeClr val="accent4">
                    <a:lumMod val="20000"/>
                    <a:lumOff val="80000"/>
                  </a:schemeClr>
                </a:solidFill>
                <a:uFill>
                  <a:solidFill>
                    <a:schemeClr val="accent1">
                      <a:lumMod val="40000"/>
                      <a:lumOff val="60000"/>
                    </a:schemeClr>
                  </a:solidFill>
                </a:uFill>
              </a:rPr>
              <a:t>trahebat</a:t>
            </a:r>
            <a:r>
              <a:rPr lang="nl-NL" sz="2400">
                <a:solidFill>
                  <a:schemeClr val="accent4">
                    <a:lumMod val="20000"/>
                    <a:lumOff val="80000"/>
                  </a:schemeClr>
                </a:solidFill>
              </a:rPr>
              <a:t>. </a:t>
            </a:r>
            <a:r>
              <a:rPr lang="nl-NL" sz="2400" u="dbl" err="1">
                <a:solidFill>
                  <a:schemeClr val="accent4">
                    <a:lumMod val="20000"/>
                    <a:lumOff val="80000"/>
                  </a:schemeClr>
                </a:solidFill>
                <a:uFill>
                  <a:solidFill>
                    <a:schemeClr val="accent1">
                      <a:lumMod val="40000"/>
                      <a:lumOff val="60000"/>
                    </a:schemeClr>
                  </a:solidFill>
                </a:uFill>
              </a:rPr>
              <a:t>Adsidebat</a:t>
            </a:r>
            <a:r>
              <a:rPr lang="nl-NL" sz="2400">
                <a:solidFill>
                  <a:schemeClr val="accent4">
                    <a:lumMod val="20000"/>
                    <a:lumOff val="80000"/>
                  </a:schemeClr>
                </a:solidFill>
              </a:rPr>
              <a:t> </a:t>
            </a:r>
            <a:r>
              <a:rPr lang="nl-NL" sz="2400" err="1">
                <a:solidFill>
                  <a:schemeClr val="accent4">
                    <a:lumMod val="20000"/>
                    <a:lumOff val="80000"/>
                  </a:schemeClr>
                </a:solidFill>
              </a:rPr>
              <a:t>aegrae</a:t>
            </a:r>
            <a:endParaRPr lang="nl-NL" sz="2400">
              <a:solidFill>
                <a:schemeClr val="accent4">
                  <a:lumMod val="20000"/>
                  <a:lumOff val="80000"/>
                </a:schemeClr>
              </a:solidFill>
            </a:endParaRPr>
          </a:p>
          <a:p>
            <a:pPr>
              <a:lnSpc>
                <a:spcPct val="150000"/>
              </a:lnSpc>
              <a:spcBef>
                <a:spcPts val="1200"/>
              </a:spcBef>
            </a:pPr>
            <a:r>
              <a:rPr lang="nl-NL" sz="2400">
                <a:solidFill>
                  <a:schemeClr val="accent4">
                    <a:lumMod val="20000"/>
                    <a:lumOff val="80000"/>
                  </a:schemeClr>
                </a:solidFill>
              </a:rPr>
              <a:t>	</a:t>
            </a:r>
            <a:r>
              <a:rPr lang="nl-NL" sz="2400" err="1">
                <a:solidFill>
                  <a:schemeClr val="accent4">
                    <a:lumMod val="20000"/>
                    <a:lumOff val="80000"/>
                  </a:schemeClr>
                </a:solidFill>
              </a:rPr>
              <a:t>fidissima</a:t>
            </a:r>
            <a:r>
              <a:rPr lang="nl-NL" sz="2400">
                <a:solidFill>
                  <a:schemeClr val="accent4">
                    <a:lumMod val="20000"/>
                    <a:lumOff val="80000"/>
                  </a:schemeClr>
                </a:solidFill>
              </a:rPr>
              <a:t> </a:t>
            </a:r>
            <a:r>
              <a:rPr lang="nl-NL" sz="2400" err="1">
                <a:solidFill>
                  <a:schemeClr val="accent4">
                    <a:lumMod val="20000"/>
                    <a:lumOff val="80000"/>
                  </a:schemeClr>
                </a:solidFill>
              </a:rPr>
              <a:t>ancilla</a:t>
            </a:r>
            <a:r>
              <a:rPr lang="nl-NL" sz="2400">
                <a:solidFill>
                  <a:schemeClr val="accent4">
                    <a:lumMod val="20000"/>
                    <a:lumOff val="80000"/>
                  </a:schemeClr>
                </a:solidFill>
              </a:rPr>
              <a:t>, </a:t>
            </a:r>
            <a:r>
              <a:rPr lang="nl-NL" sz="2400" err="1">
                <a:solidFill>
                  <a:schemeClr val="accent4">
                    <a:lumMod val="20000"/>
                    <a:lumOff val="80000"/>
                  </a:schemeClr>
                </a:solidFill>
              </a:rPr>
              <a:t>simulque</a:t>
            </a:r>
            <a:r>
              <a:rPr lang="nl-NL" sz="2400">
                <a:solidFill>
                  <a:schemeClr val="accent4">
                    <a:lumMod val="20000"/>
                    <a:lumOff val="80000"/>
                  </a:schemeClr>
                </a:solidFill>
              </a:rPr>
              <a:t> et </a:t>
            </a:r>
            <a:r>
              <a:rPr lang="nl-NL" sz="2400" err="1">
                <a:solidFill>
                  <a:schemeClr val="accent4">
                    <a:lumMod val="20000"/>
                    <a:lumOff val="80000"/>
                  </a:schemeClr>
                </a:solidFill>
              </a:rPr>
              <a:t>lacrimas</a:t>
            </a:r>
            <a:r>
              <a:rPr lang="nl-NL" sz="2400">
                <a:solidFill>
                  <a:schemeClr val="accent4">
                    <a:lumMod val="20000"/>
                    <a:lumOff val="80000"/>
                  </a:schemeClr>
                </a:solidFill>
              </a:rPr>
              <a:t> </a:t>
            </a:r>
            <a:r>
              <a:rPr lang="nl-NL" sz="2400" u="dbl" err="1">
                <a:solidFill>
                  <a:schemeClr val="accent4">
                    <a:lumMod val="20000"/>
                    <a:lumOff val="80000"/>
                  </a:schemeClr>
                </a:solidFill>
                <a:uFill>
                  <a:solidFill>
                    <a:schemeClr val="accent1">
                      <a:lumMod val="40000"/>
                      <a:lumOff val="60000"/>
                    </a:schemeClr>
                  </a:solidFill>
                </a:uFill>
              </a:rPr>
              <a:t>commodabat</a:t>
            </a:r>
            <a:endParaRPr lang="nl-NL" sz="2400" u="dbl">
              <a:solidFill>
                <a:schemeClr val="accent4">
                  <a:lumMod val="20000"/>
                  <a:lumOff val="80000"/>
                </a:schemeClr>
              </a:solidFill>
              <a:uFill>
                <a:solidFill>
                  <a:schemeClr val="accent1">
                    <a:lumMod val="40000"/>
                    <a:lumOff val="60000"/>
                  </a:schemeClr>
                </a:solidFill>
              </a:uFill>
            </a:endParaRPr>
          </a:p>
          <a:p>
            <a:pPr>
              <a:lnSpc>
                <a:spcPct val="150000"/>
              </a:lnSpc>
              <a:spcBef>
                <a:spcPts val="1200"/>
              </a:spcBef>
            </a:pPr>
            <a:r>
              <a:rPr lang="nl-NL" sz="2400">
                <a:solidFill>
                  <a:schemeClr val="accent4">
                    <a:lumMod val="20000"/>
                    <a:lumOff val="80000"/>
                  </a:schemeClr>
                </a:solidFill>
              </a:rPr>
              <a:t>15	</a:t>
            </a:r>
            <a:r>
              <a:rPr lang="nl-NL" sz="2400" err="1">
                <a:solidFill>
                  <a:schemeClr val="accent4">
                    <a:lumMod val="20000"/>
                    <a:lumOff val="80000"/>
                  </a:schemeClr>
                </a:solidFill>
              </a:rPr>
              <a:t>lugenti</a:t>
            </a:r>
            <a:r>
              <a:rPr lang="nl-NL" sz="2400">
                <a:solidFill>
                  <a:schemeClr val="accent4">
                    <a:lumMod val="20000"/>
                    <a:lumOff val="80000"/>
                  </a:schemeClr>
                </a:solidFill>
              </a:rPr>
              <a:t>, et </a:t>
            </a:r>
            <a:r>
              <a:rPr lang="nl-NL" sz="2400" i="1" err="1">
                <a:solidFill>
                  <a:srgbClr val="00B050"/>
                </a:solidFill>
              </a:rPr>
              <a:t>quotienscum</a:t>
            </a:r>
            <a:r>
              <a:rPr lang="nl-NL" sz="2400" err="1">
                <a:solidFill>
                  <a:schemeClr val="accent4">
                    <a:lumMod val="20000"/>
                    <a:lumOff val="80000"/>
                  </a:schemeClr>
                </a:solidFill>
              </a:rPr>
              <a:t>que</a:t>
            </a:r>
            <a:r>
              <a:rPr lang="nl-NL" sz="2400">
                <a:solidFill>
                  <a:schemeClr val="accent4">
                    <a:lumMod val="20000"/>
                    <a:lumOff val="80000"/>
                  </a:schemeClr>
                </a:solidFill>
              </a:rPr>
              <a:t> </a:t>
            </a:r>
            <a:r>
              <a:rPr lang="nl-NL" sz="2400" u="sng" err="1">
                <a:solidFill>
                  <a:schemeClr val="accent4">
                    <a:lumMod val="20000"/>
                    <a:lumOff val="80000"/>
                  </a:schemeClr>
                </a:solidFill>
                <a:uFill>
                  <a:solidFill>
                    <a:schemeClr val="accent1">
                      <a:lumMod val="40000"/>
                      <a:lumOff val="60000"/>
                    </a:schemeClr>
                  </a:solidFill>
                </a:uFill>
              </a:rPr>
              <a:t>defecerat</a:t>
            </a:r>
            <a:r>
              <a:rPr lang="nl-NL" sz="2400">
                <a:solidFill>
                  <a:schemeClr val="accent4">
                    <a:lumMod val="20000"/>
                    <a:lumOff val="80000"/>
                  </a:schemeClr>
                </a:solidFill>
              </a:rPr>
              <a:t> </a:t>
            </a:r>
            <a:r>
              <a:rPr lang="nl-NL" sz="2400" err="1">
                <a:solidFill>
                  <a:schemeClr val="accent4">
                    <a:lumMod val="20000"/>
                    <a:lumOff val="80000"/>
                  </a:schemeClr>
                </a:solidFill>
              </a:rPr>
              <a:t>positum</a:t>
            </a:r>
            <a:r>
              <a:rPr lang="nl-NL" sz="2400">
                <a:solidFill>
                  <a:schemeClr val="accent4">
                    <a:lumMod val="20000"/>
                    <a:lumOff val="80000"/>
                  </a:schemeClr>
                </a:solidFill>
              </a:rPr>
              <a:t> in</a:t>
            </a:r>
          </a:p>
          <a:p>
            <a:pPr>
              <a:lnSpc>
                <a:spcPct val="150000"/>
              </a:lnSpc>
              <a:spcBef>
                <a:spcPts val="1200"/>
              </a:spcBef>
            </a:pPr>
            <a:r>
              <a:rPr lang="nl-NL" sz="2400">
                <a:solidFill>
                  <a:schemeClr val="accent4">
                    <a:lumMod val="20000"/>
                    <a:lumOff val="80000"/>
                  </a:schemeClr>
                </a:solidFill>
              </a:rPr>
              <a:t>	</a:t>
            </a:r>
            <a:r>
              <a:rPr lang="nl-NL" sz="2400" err="1">
                <a:solidFill>
                  <a:schemeClr val="accent4">
                    <a:lumMod val="20000"/>
                    <a:lumOff val="80000"/>
                  </a:schemeClr>
                </a:solidFill>
              </a:rPr>
              <a:t>monumento</a:t>
            </a:r>
            <a:r>
              <a:rPr lang="nl-NL" sz="2400">
                <a:solidFill>
                  <a:schemeClr val="accent4">
                    <a:lumMod val="20000"/>
                    <a:lumOff val="80000"/>
                  </a:schemeClr>
                </a:solidFill>
              </a:rPr>
              <a:t> lumen </a:t>
            </a:r>
            <a:r>
              <a:rPr lang="nl-NL" sz="2400" u="dbl" err="1">
                <a:solidFill>
                  <a:schemeClr val="accent4">
                    <a:lumMod val="20000"/>
                    <a:lumOff val="80000"/>
                  </a:schemeClr>
                </a:solidFill>
                <a:uFill>
                  <a:solidFill>
                    <a:schemeClr val="accent1">
                      <a:lumMod val="40000"/>
                      <a:lumOff val="60000"/>
                    </a:schemeClr>
                  </a:solidFill>
                </a:uFill>
              </a:rPr>
              <a:t>renovabat</a:t>
            </a:r>
            <a:r>
              <a:rPr lang="nl-NL" sz="2400">
                <a:solidFill>
                  <a:schemeClr val="accent4">
                    <a:lumMod val="20000"/>
                    <a:lumOff val="80000"/>
                  </a:schemeClr>
                </a:solidFill>
              </a:rPr>
              <a:t>.</a:t>
            </a:r>
          </a:p>
        </p:txBody>
      </p:sp>
      <p:sp>
        <p:nvSpPr>
          <p:cNvPr id="6" name="Pijl: omlaag 5">
            <a:hlinkClick r:id="rId2" action="ppaction://hlinksldjump"/>
            <a:extLst>
              <a:ext uri="{FF2B5EF4-FFF2-40B4-BE49-F238E27FC236}">
                <a16:creationId xmlns:a16="http://schemas.microsoft.com/office/drawing/2014/main" id="{4728C2CA-A61C-4EA8-BE0C-5DD513C3566D}"/>
              </a:ext>
            </a:extLst>
          </p:cNvPr>
          <p:cNvSpPr/>
          <p:nvPr/>
        </p:nvSpPr>
        <p:spPr>
          <a:xfrm>
            <a:off x="11740553" y="94891"/>
            <a:ext cx="362308" cy="302701"/>
          </a:xfrm>
          <a:prstGeom prst="downArrow">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11" name="Afbeelding 10">
            <a:hlinkClick r:id="rId3" action="ppaction://hlinksldjump"/>
            <a:extLst>
              <a:ext uri="{FF2B5EF4-FFF2-40B4-BE49-F238E27FC236}">
                <a16:creationId xmlns:a16="http://schemas.microsoft.com/office/drawing/2014/main" id="{76A596B3-CAE4-4BF4-AF8D-EDFB60846ED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859858" y="0"/>
            <a:ext cx="987638" cy="542591"/>
          </a:xfrm>
          <a:prstGeom prst="rect">
            <a:avLst/>
          </a:prstGeom>
        </p:spPr>
      </p:pic>
      <p:cxnSp>
        <p:nvCxnSpPr>
          <p:cNvPr id="10" name="Rechte verbindingslijn 9">
            <a:extLst>
              <a:ext uri="{FF2B5EF4-FFF2-40B4-BE49-F238E27FC236}">
                <a16:creationId xmlns:a16="http://schemas.microsoft.com/office/drawing/2014/main" id="{DC6ADC36-9CEC-44B5-862C-D70E8E81C574}"/>
              </a:ext>
            </a:extLst>
          </p:cNvPr>
          <p:cNvCxnSpPr>
            <a:cxnSpLocks/>
          </p:cNvCxnSpPr>
          <p:nvPr/>
        </p:nvCxnSpPr>
        <p:spPr>
          <a:xfrm>
            <a:off x="9360000" y="468000"/>
            <a:ext cx="0" cy="6308856"/>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4014527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rgbClr val="001236"/>
        </a:solidFill>
        <a:effectLst/>
      </p:bgPr>
    </p:bg>
    <p:spTree>
      <p:nvGrpSpPr>
        <p:cNvPr id="1" name=""/>
        <p:cNvGrpSpPr/>
        <p:nvPr/>
      </p:nvGrpSpPr>
      <p:grpSpPr>
        <a:xfrm>
          <a:off x="0" y="0"/>
          <a:ext cx="0" cy="0"/>
          <a:chOff x="0" y="0"/>
          <a:chExt cx="0" cy="0"/>
        </a:xfrm>
      </p:grpSpPr>
      <p:sp>
        <p:nvSpPr>
          <p:cNvPr id="4" name="Tijdelijke aanduiding voor voettekst 3">
            <a:extLst>
              <a:ext uri="{FF2B5EF4-FFF2-40B4-BE49-F238E27FC236}">
                <a16:creationId xmlns:a16="http://schemas.microsoft.com/office/drawing/2014/main" id="{0D9BFB9D-72E7-4E83-BF5C-CEFEB9E0A46E}"/>
              </a:ext>
            </a:extLst>
          </p:cNvPr>
          <p:cNvSpPr>
            <a:spLocks noGrp="1"/>
          </p:cNvSpPr>
          <p:nvPr>
            <p:ph type="ftr" sz="quarter" idx="11"/>
          </p:nvPr>
        </p:nvSpPr>
        <p:spPr>
          <a:xfrm>
            <a:off x="4038600" y="6563374"/>
            <a:ext cx="4114800" cy="365125"/>
          </a:xfrm>
        </p:spPr>
        <p:txBody>
          <a:bodyPr/>
          <a:lstStyle/>
          <a:p>
            <a:r>
              <a:rPr lang="nl-NL" sz="900">
                <a:solidFill>
                  <a:schemeClr val="bg1">
                    <a:lumMod val="50000"/>
                  </a:schemeClr>
                </a:solidFill>
              </a:rPr>
              <a:t>M. de Hoon - JDW - 2021</a:t>
            </a:r>
          </a:p>
        </p:txBody>
      </p:sp>
      <p:sp>
        <p:nvSpPr>
          <p:cNvPr id="5" name="Tijdelijke aanduiding voor dianummer 4">
            <a:extLst>
              <a:ext uri="{FF2B5EF4-FFF2-40B4-BE49-F238E27FC236}">
                <a16:creationId xmlns:a16="http://schemas.microsoft.com/office/drawing/2014/main" id="{6C74A2A9-EB8F-408D-83AD-A6FCBA9CD47B}"/>
              </a:ext>
            </a:extLst>
          </p:cNvPr>
          <p:cNvSpPr>
            <a:spLocks noGrp="1"/>
          </p:cNvSpPr>
          <p:nvPr>
            <p:ph type="sldNum" sz="quarter" idx="12"/>
          </p:nvPr>
        </p:nvSpPr>
        <p:spPr>
          <a:xfrm>
            <a:off x="11430001" y="6502998"/>
            <a:ext cx="605286" cy="365125"/>
          </a:xfrm>
        </p:spPr>
        <p:txBody>
          <a:bodyPr/>
          <a:lstStyle/>
          <a:p>
            <a:fld id="{D70692FC-D4EA-49C2-9AD0-22E77003FC0B}" type="slidenum">
              <a:rPr lang="nl-NL" sz="1400" b="1" smtClean="0">
                <a:solidFill>
                  <a:srgbClr val="00B0F0"/>
                </a:solidFill>
              </a:rPr>
              <a:t>24</a:t>
            </a:fld>
            <a:endParaRPr lang="nl-NL" sz="1400" b="1">
              <a:solidFill>
                <a:srgbClr val="00B0F0"/>
              </a:solidFill>
            </a:endParaRPr>
          </a:p>
        </p:txBody>
      </p:sp>
      <p:sp>
        <p:nvSpPr>
          <p:cNvPr id="8" name="Tekstvak 7">
            <a:extLst>
              <a:ext uri="{FF2B5EF4-FFF2-40B4-BE49-F238E27FC236}">
                <a16:creationId xmlns:a16="http://schemas.microsoft.com/office/drawing/2014/main" id="{72AC9842-00D9-4737-BE87-5FB0EBA5B123}"/>
              </a:ext>
            </a:extLst>
          </p:cNvPr>
          <p:cNvSpPr txBox="1"/>
          <p:nvPr/>
        </p:nvSpPr>
        <p:spPr>
          <a:xfrm>
            <a:off x="0" y="-901"/>
            <a:ext cx="12189600" cy="461665"/>
          </a:xfrm>
          <a:prstGeom prst="rect">
            <a:avLst/>
          </a:prstGeom>
          <a:solidFill>
            <a:srgbClr val="C00000"/>
          </a:solidFill>
        </p:spPr>
        <p:txBody>
          <a:bodyPr wrap="square" rtlCol="0">
            <a:spAutoFit/>
          </a:bodyPr>
          <a:lstStyle/>
          <a:p>
            <a:r>
              <a:rPr lang="nl-NL" sz="2400">
                <a:solidFill>
                  <a:srgbClr val="FFFF00"/>
                </a:solidFill>
              </a:rPr>
              <a:t>Parnassus Petronius    A  Een eerbare vrouw (p.129)</a:t>
            </a:r>
          </a:p>
        </p:txBody>
      </p:sp>
      <p:sp>
        <p:nvSpPr>
          <p:cNvPr id="9" name="Tekstvak 8">
            <a:extLst>
              <a:ext uri="{FF2B5EF4-FFF2-40B4-BE49-F238E27FC236}">
                <a16:creationId xmlns:a16="http://schemas.microsoft.com/office/drawing/2014/main" id="{984B3A88-98F7-4DC4-BE41-E44E7C1D0827}"/>
              </a:ext>
            </a:extLst>
          </p:cNvPr>
          <p:cNvSpPr txBox="1"/>
          <p:nvPr/>
        </p:nvSpPr>
        <p:spPr>
          <a:xfrm>
            <a:off x="180000" y="540000"/>
            <a:ext cx="11700000" cy="4420890"/>
          </a:xfrm>
          <a:prstGeom prst="rect">
            <a:avLst/>
          </a:prstGeom>
          <a:noFill/>
        </p:spPr>
        <p:txBody>
          <a:bodyPr wrap="square" rtlCol="0">
            <a:spAutoFit/>
          </a:bodyPr>
          <a:lstStyle/>
          <a:p>
            <a:pPr>
              <a:lnSpc>
                <a:spcPct val="200000"/>
              </a:lnSpc>
            </a:pPr>
            <a:r>
              <a:rPr lang="nl-NL" sz="2400">
                <a:solidFill>
                  <a:schemeClr val="accent4">
                    <a:lumMod val="20000"/>
                    <a:lumOff val="80000"/>
                  </a:schemeClr>
                </a:solidFill>
              </a:rPr>
              <a:t>17	Una igitur in tota civitate fabula </a:t>
            </a:r>
            <a:r>
              <a:rPr lang="nl-NL" sz="2400" u="dbl">
                <a:solidFill>
                  <a:schemeClr val="accent4">
                    <a:lumMod val="20000"/>
                    <a:lumOff val="80000"/>
                  </a:schemeClr>
                </a:solidFill>
                <a:uFill>
                  <a:solidFill>
                    <a:schemeClr val="accent1">
                      <a:lumMod val="40000"/>
                      <a:lumOff val="60000"/>
                    </a:schemeClr>
                  </a:solidFill>
                </a:uFill>
              </a:rPr>
              <a:t>erat</a:t>
            </a:r>
            <a:r>
              <a:rPr lang="nl-NL" sz="2400">
                <a:solidFill>
                  <a:schemeClr val="accent4">
                    <a:lumMod val="20000"/>
                    <a:lumOff val="80000"/>
                  </a:schemeClr>
                </a:solidFill>
              </a:rPr>
              <a:t>: solum illud</a:t>
            </a:r>
          </a:p>
          <a:p>
            <a:pPr>
              <a:lnSpc>
                <a:spcPct val="200000"/>
              </a:lnSpc>
            </a:pPr>
            <a:r>
              <a:rPr lang="nl-NL" sz="2400">
                <a:solidFill>
                  <a:schemeClr val="accent4">
                    <a:lumMod val="20000"/>
                    <a:lumOff val="80000"/>
                  </a:schemeClr>
                </a:solidFill>
              </a:rPr>
              <a:t>	adfulsisse verum pudicitiae amorisque exemplum</a:t>
            </a:r>
          </a:p>
          <a:p>
            <a:pPr>
              <a:lnSpc>
                <a:spcPct val="200000"/>
              </a:lnSpc>
            </a:pPr>
            <a:r>
              <a:rPr lang="nl-NL" sz="2400">
                <a:solidFill>
                  <a:schemeClr val="accent4">
                    <a:lumMod val="20000"/>
                    <a:lumOff val="80000"/>
                  </a:schemeClr>
                </a:solidFill>
              </a:rPr>
              <a:t>	omnis ordinis homines </a:t>
            </a:r>
            <a:r>
              <a:rPr lang="nl-NL" sz="2400" u="dbl">
                <a:solidFill>
                  <a:schemeClr val="accent4">
                    <a:lumMod val="20000"/>
                    <a:lumOff val="80000"/>
                  </a:schemeClr>
                </a:solidFill>
                <a:uFill>
                  <a:solidFill>
                    <a:schemeClr val="accent1">
                      <a:lumMod val="40000"/>
                      <a:lumOff val="60000"/>
                    </a:schemeClr>
                  </a:solidFill>
                </a:uFill>
              </a:rPr>
              <a:t>confitebantur</a:t>
            </a:r>
            <a:r>
              <a:rPr lang="nl-NL" sz="2400">
                <a:solidFill>
                  <a:schemeClr val="accent4">
                    <a:lumMod val="20000"/>
                    <a:lumOff val="80000"/>
                  </a:schemeClr>
                </a:solidFill>
              </a:rPr>
              <a:t>, </a:t>
            </a:r>
            <a:r>
              <a:rPr lang="nl-NL" sz="2400" i="1">
                <a:solidFill>
                  <a:srgbClr val="00B050"/>
                </a:solidFill>
              </a:rPr>
              <a:t>cum</a:t>
            </a:r>
            <a:r>
              <a:rPr lang="nl-NL" sz="2400">
                <a:solidFill>
                  <a:schemeClr val="accent4">
                    <a:lumMod val="20000"/>
                    <a:lumOff val="80000"/>
                  </a:schemeClr>
                </a:solidFill>
              </a:rPr>
              <a:t> interim</a:t>
            </a:r>
          </a:p>
          <a:p>
            <a:pPr>
              <a:lnSpc>
                <a:spcPct val="200000"/>
              </a:lnSpc>
            </a:pPr>
            <a:r>
              <a:rPr lang="nl-NL" sz="2400">
                <a:solidFill>
                  <a:schemeClr val="accent4">
                    <a:lumMod val="20000"/>
                    <a:lumOff val="80000"/>
                  </a:schemeClr>
                </a:solidFill>
              </a:rPr>
              <a:t>20	imperator provinciae latrones </a:t>
            </a:r>
            <a:r>
              <a:rPr lang="nl-NL" sz="2400" u="sng">
                <a:solidFill>
                  <a:schemeClr val="accent4">
                    <a:lumMod val="20000"/>
                    <a:lumOff val="80000"/>
                  </a:schemeClr>
                </a:solidFill>
                <a:uFill>
                  <a:solidFill>
                    <a:schemeClr val="accent1">
                      <a:lumMod val="40000"/>
                      <a:lumOff val="60000"/>
                    </a:schemeClr>
                  </a:solidFill>
                </a:uFill>
              </a:rPr>
              <a:t>iussit</a:t>
            </a:r>
            <a:r>
              <a:rPr lang="nl-NL" sz="2400">
                <a:solidFill>
                  <a:schemeClr val="accent4">
                    <a:lumMod val="20000"/>
                    <a:lumOff val="80000"/>
                  </a:schemeClr>
                </a:solidFill>
              </a:rPr>
              <a:t> crucibus affigi</a:t>
            </a:r>
          </a:p>
          <a:p>
            <a:pPr>
              <a:lnSpc>
                <a:spcPct val="200000"/>
              </a:lnSpc>
            </a:pPr>
            <a:r>
              <a:rPr lang="nl-NL" sz="2400">
                <a:solidFill>
                  <a:schemeClr val="accent4">
                    <a:lumMod val="20000"/>
                    <a:lumOff val="80000"/>
                  </a:schemeClr>
                </a:solidFill>
              </a:rPr>
              <a:t>	secundum illam casulam, in </a:t>
            </a:r>
            <a:r>
              <a:rPr lang="nl-NL" sz="2400" b="1">
                <a:solidFill>
                  <a:srgbClr val="FFC000"/>
                </a:solidFill>
              </a:rPr>
              <a:t>qua</a:t>
            </a:r>
            <a:r>
              <a:rPr lang="nl-NL" sz="2400">
                <a:solidFill>
                  <a:schemeClr val="accent4">
                    <a:lumMod val="20000"/>
                    <a:lumOff val="80000"/>
                  </a:schemeClr>
                </a:solidFill>
              </a:rPr>
              <a:t> recens cadaver</a:t>
            </a:r>
          </a:p>
          <a:p>
            <a:pPr>
              <a:lnSpc>
                <a:spcPct val="200000"/>
              </a:lnSpc>
            </a:pPr>
            <a:r>
              <a:rPr lang="nl-NL" sz="2400">
                <a:solidFill>
                  <a:schemeClr val="accent4">
                    <a:lumMod val="20000"/>
                    <a:lumOff val="80000"/>
                  </a:schemeClr>
                </a:solidFill>
              </a:rPr>
              <a:t>	matrona </a:t>
            </a:r>
            <a:r>
              <a:rPr lang="nl-NL" sz="2400" u="sng">
                <a:solidFill>
                  <a:schemeClr val="accent4">
                    <a:lumMod val="20000"/>
                    <a:lumOff val="80000"/>
                  </a:schemeClr>
                </a:solidFill>
                <a:uFill>
                  <a:solidFill>
                    <a:schemeClr val="accent1">
                      <a:lumMod val="40000"/>
                      <a:lumOff val="60000"/>
                    </a:schemeClr>
                  </a:solidFill>
                </a:uFill>
              </a:rPr>
              <a:t>deflebat</a:t>
            </a:r>
            <a:r>
              <a:rPr lang="nl-NL" sz="2400">
                <a:solidFill>
                  <a:schemeClr val="accent4">
                    <a:lumMod val="20000"/>
                    <a:lumOff val="80000"/>
                  </a:schemeClr>
                </a:solidFill>
              </a:rPr>
              <a:t>.</a:t>
            </a:r>
          </a:p>
        </p:txBody>
      </p:sp>
      <p:sp>
        <p:nvSpPr>
          <p:cNvPr id="6" name="Pijl: omlaag 5">
            <a:hlinkClick r:id="rId2" action="ppaction://hlinksldjump"/>
            <a:extLst>
              <a:ext uri="{FF2B5EF4-FFF2-40B4-BE49-F238E27FC236}">
                <a16:creationId xmlns:a16="http://schemas.microsoft.com/office/drawing/2014/main" id="{C3559FE0-E0E1-47DD-B0C8-86888269CB34}"/>
              </a:ext>
            </a:extLst>
          </p:cNvPr>
          <p:cNvSpPr/>
          <p:nvPr/>
        </p:nvSpPr>
        <p:spPr>
          <a:xfrm>
            <a:off x="11740553" y="94891"/>
            <a:ext cx="362308" cy="302701"/>
          </a:xfrm>
          <a:prstGeom prst="downArrow">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10" name="Afbeelding 9">
            <a:hlinkClick r:id="rId3" action="ppaction://hlinksldjump"/>
            <a:extLst>
              <a:ext uri="{FF2B5EF4-FFF2-40B4-BE49-F238E27FC236}">
                <a16:creationId xmlns:a16="http://schemas.microsoft.com/office/drawing/2014/main" id="{4E12B7B4-F947-4E17-AFEC-F834F426C97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859858" y="0"/>
            <a:ext cx="987638" cy="542591"/>
          </a:xfrm>
          <a:prstGeom prst="rect">
            <a:avLst/>
          </a:prstGeom>
        </p:spPr>
      </p:pic>
      <p:cxnSp>
        <p:nvCxnSpPr>
          <p:cNvPr id="11" name="Rechte verbindingslijn 10">
            <a:extLst>
              <a:ext uri="{FF2B5EF4-FFF2-40B4-BE49-F238E27FC236}">
                <a16:creationId xmlns:a16="http://schemas.microsoft.com/office/drawing/2014/main" id="{2ADFB34E-FE9B-4661-A8F0-559D2B26CDA6}"/>
              </a:ext>
            </a:extLst>
          </p:cNvPr>
          <p:cNvCxnSpPr>
            <a:cxnSpLocks/>
          </p:cNvCxnSpPr>
          <p:nvPr/>
        </p:nvCxnSpPr>
        <p:spPr>
          <a:xfrm>
            <a:off x="9360000" y="468000"/>
            <a:ext cx="0" cy="6308856"/>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4025627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rgbClr val="001236"/>
        </a:solidFill>
        <a:effectLst/>
      </p:bgPr>
    </p:bg>
    <p:spTree>
      <p:nvGrpSpPr>
        <p:cNvPr id="1" name=""/>
        <p:cNvGrpSpPr/>
        <p:nvPr/>
      </p:nvGrpSpPr>
      <p:grpSpPr>
        <a:xfrm>
          <a:off x="0" y="0"/>
          <a:ext cx="0" cy="0"/>
          <a:chOff x="0" y="0"/>
          <a:chExt cx="0" cy="0"/>
        </a:xfrm>
      </p:grpSpPr>
      <p:sp>
        <p:nvSpPr>
          <p:cNvPr id="4" name="Tijdelijke aanduiding voor voettekst 3">
            <a:extLst>
              <a:ext uri="{FF2B5EF4-FFF2-40B4-BE49-F238E27FC236}">
                <a16:creationId xmlns:a16="http://schemas.microsoft.com/office/drawing/2014/main" id="{0D9BFB9D-72E7-4E83-BF5C-CEFEB9E0A46E}"/>
              </a:ext>
            </a:extLst>
          </p:cNvPr>
          <p:cNvSpPr>
            <a:spLocks noGrp="1"/>
          </p:cNvSpPr>
          <p:nvPr>
            <p:ph type="ftr" sz="quarter" idx="11"/>
          </p:nvPr>
        </p:nvSpPr>
        <p:spPr>
          <a:xfrm>
            <a:off x="4038600" y="6563374"/>
            <a:ext cx="4114800" cy="365125"/>
          </a:xfrm>
        </p:spPr>
        <p:txBody>
          <a:bodyPr/>
          <a:lstStyle/>
          <a:p>
            <a:r>
              <a:rPr lang="nl-NL" sz="900">
                <a:solidFill>
                  <a:schemeClr val="bg1">
                    <a:lumMod val="50000"/>
                  </a:schemeClr>
                </a:solidFill>
              </a:rPr>
              <a:t>M. de Hoon - JDW - 2021</a:t>
            </a:r>
          </a:p>
        </p:txBody>
      </p:sp>
      <p:sp>
        <p:nvSpPr>
          <p:cNvPr id="5" name="Tijdelijke aanduiding voor dianummer 4">
            <a:extLst>
              <a:ext uri="{FF2B5EF4-FFF2-40B4-BE49-F238E27FC236}">
                <a16:creationId xmlns:a16="http://schemas.microsoft.com/office/drawing/2014/main" id="{6C74A2A9-EB8F-408D-83AD-A6FCBA9CD47B}"/>
              </a:ext>
            </a:extLst>
          </p:cNvPr>
          <p:cNvSpPr>
            <a:spLocks noGrp="1"/>
          </p:cNvSpPr>
          <p:nvPr>
            <p:ph type="sldNum" sz="quarter" idx="12"/>
          </p:nvPr>
        </p:nvSpPr>
        <p:spPr>
          <a:xfrm>
            <a:off x="11430001" y="6502998"/>
            <a:ext cx="605286" cy="365125"/>
          </a:xfrm>
        </p:spPr>
        <p:txBody>
          <a:bodyPr/>
          <a:lstStyle/>
          <a:p>
            <a:fld id="{D70692FC-D4EA-49C2-9AD0-22E77003FC0B}" type="slidenum">
              <a:rPr lang="nl-NL" sz="1400" b="1" smtClean="0">
                <a:solidFill>
                  <a:srgbClr val="00B0F0"/>
                </a:solidFill>
              </a:rPr>
              <a:t>25</a:t>
            </a:fld>
            <a:endParaRPr lang="nl-NL" sz="1400" b="1">
              <a:solidFill>
                <a:srgbClr val="00B0F0"/>
              </a:solidFill>
            </a:endParaRPr>
          </a:p>
        </p:txBody>
      </p:sp>
      <p:sp>
        <p:nvSpPr>
          <p:cNvPr id="8" name="Tekstvak 7">
            <a:extLst>
              <a:ext uri="{FF2B5EF4-FFF2-40B4-BE49-F238E27FC236}">
                <a16:creationId xmlns:a16="http://schemas.microsoft.com/office/drawing/2014/main" id="{72AC9842-00D9-4737-BE87-5FB0EBA5B123}"/>
              </a:ext>
            </a:extLst>
          </p:cNvPr>
          <p:cNvSpPr txBox="1"/>
          <p:nvPr/>
        </p:nvSpPr>
        <p:spPr>
          <a:xfrm>
            <a:off x="0" y="-901"/>
            <a:ext cx="12189600" cy="461665"/>
          </a:xfrm>
          <a:prstGeom prst="rect">
            <a:avLst/>
          </a:prstGeom>
          <a:solidFill>
            <a:srgbClr val="C00000"/>
          </a:solidFill>
        </p:spPr>
        <p:txBody>
          <a:bodyPr wrap="square" rtlCol="0">
            <a:spAutoFit/>
          </a:bodyPr>
          <a:lstStyle/>
          <a:p>
            <a:r>
              <a:rPr lang="nl-NL" sz="2400">
                <a:solidFill>
                  <a:srgbClr val="FFFF00"/>
                </a:solidFill>
              </a:rPr>
              <a:t>Parnassus Petronius    A  Een eerbare vrouw (p.129)</a:t>
            </a:r>
          </a:p>
        </p:txBody>
      </p:sp>
      <p:sp>
        <p:nvSpPr>
          <p:cNvPr id="9" name="Tekstvak 8">
            <a:extLst>
              <a:ext uri="{FF2B5EF4-FFF2-40B4-BE49-F238E27FC236}">
                <a16:creationId xmlns:a16="http://schemas.microsoft.com/office/drawing/2014/main" id="{984B3A88-98F7-4DC4-BE41-E44E7C1D0827}"/>
              </a:ext>
            </a:extLst>
          </p:cNvPr>
          <p:cNvSpPr txBox="1"/>
          <p:nvPr/>
        </p:nvSpPr>
        <p:spPr>
          <a:xfrm>
            <a:off x="180000" y="540000"/>
            <a:ext cx="11700000" cy="4722831"/>
          </a:xfrm>
          <a:prstGeom prst="rect">
            <a:avLst/>
          </a:prstGeom>
          <a:noFill/>
        </p:spPr>
        <p:txBody>
          <a:bodyPr wrap="square" rtlCol="0">
            <a:spAutoFit/>
          </a:bodyPr>
          <a:lstStyle/>
          <a:p>
            <a:pPr>
              <a:spcBef>
                <a:spcPts val="1200"/>
              </a:spcBef>
            </a:pPr>
            <a:r>
              <a:rPr lang="nl-NL" sz="2400">
                <a:solidFill>
                  <a:schemeClr val="accent4">
                    <a:lumMod val="20000"/>
                    <a:lumOff val="80000"/>
                  </a:schemeClr>
                </a:solidFill>
              </a:rPr>
              <a:t>9	Sic (</a:t>
            </a:r>
            <a:r>
              <a:rPr lang="nl-NL" sz="2400" err="1">
                <a:solidFill>
                  <a:schemeClr val="accent4">
                    <a:lumMod val="60000"/>
                    <a:lumOff val="40000"/>
                  </a:schemeClr>
                </a:solidFill>
              </a:rPr>
              <a:t>eam</a:t>
            </a:r>
            <a:r>
              <a:rPr lang="nl-NL" sz="2400">
                <a:solidFill>
                  <a:schemeClr val="accent4">
                    <a:lumMod val="20000"/>
                    <a:lumOff val="80000"/>
                  </a:schemeClr>
                </a:solidFill>
              </a:rPr>
              <a:t>) </a:t>
            </a:r>
            <a:r>
              <a:rPr lang="nl-NL" sz="2400" err="1">
                <a:solidFill>
                  <a:schemeClr val="accent4">
                    <a:lumMod val="20000"/>
                    <a:lumOff val="80000"/>
                  </a:schemeClr>
                </a:solidFill>
              </a:rPr>
              <a:t>adflictantem</a:t>
            </a:r>
            <a:r>
              <a:rPr lang="nl-NL" sz="2400">
                <a:solidFill>
                  <a:schemeClr val="accent4">
                    <a:lumMod val="20000"/>
                    <a:lumOff val="80000"/>
                  </a:schemeClr>
                </a:solidFill>
              </a:rPr>
              <a:t> se </a:t>
            </a:r>
            <a:r>
              <a:rPr lang="nl-NL" sz="2400" err="1">
                <a:solidFill>
                  <a:schemeClr val="accent4">
                    <a:lumMod val="20000"/>
                    <a:lumOff val="80000"/>
                  </a:schemeClr>
                </a:solidFill>
              </a:rPr>
              <a:t>ac</a:t>
            </a:r>
            <a:r>
              <a:rPr lang="nl-NL" sz="2400">
                <a:solidFill>
                  <a:schemeClr val="accent4">
                    <a:lumMod val="20000"/>
                    <a:lumOff val="80000"/>
                  </a:schemeClr>
                </a:solidFill>
              </a:rPr>
              <a:t> (</a:t>
            </a:r>
            <a:r>
              <a:rPr lang="nl-NL" sz="2400" err="1">
                <a:solidFill>
                  <a:schemeClr val="accent4">
                    <a:lumMod val="60000"/>
                    <a:lumOff val="40000"/>
                  </a:schemeClr>
                </a:solidFill>
              </a:rPr>
              <a:t>eam</a:t>
            </a:r>
            <a:r>
              <a:rPr lang="nl-NL" sz="2400">
                <a:solidFill>
                  <a:schemeClr val="accent4">
                    <a:lumMod val="20000"/>
                    <a:lumOff val="80000"/>
                  </a:schemeClr>
                </a:solidFill>
              </a:rPr>
              <a:t>) </a:t>
            </a:r>
            <a:r>
              <a:rPr lang="nl-NL" sz="2400" err="1">
                <a:solidFill>
                  <a:schemeClr val="accent4">
                    <a:lumMod val="20000"/>
                    <a:lumOff val="80000"/>
                  </a:schemeClr>
                </a:solidFill>
              </a:rPr>
              <a:t>mortem</a:t>
            </a:r>
            <a:r>
              <a:rPr lang="nl-NL" sz="2400">
                <a:solidFill>
                  <a:schemeClr val="accent4">
                    <a:lumMod val="20000"/>
                    <a:lumOff val="80000"/>
                  </a:schemeClr>
                </a:solidFill>
              </a:rPr>
              <a:t> </a:t>
            </a:r>
            <a:r>
              <a:rPr lang="nl-NL" sz="2400" err="1">
                <a:solidFill>
                  <a:schemeClr val="accent4">
                    <a:lumMod val="20000"/>
                    <a:lumOff val="80000"/>
                  </a:schemeClr>
                </a:solidFill>
              </a:rPr>
              <a:t>inedia</a:t>
            </a:r>
            <a:r>
              <a:rPr lang="nl-NL" sz="2400">
                <a:solidFill>
                  <a:schemeClr val="accent4">
                    <a:lumMod val="20000"/>
                    <a:lumOff val="80000"/>
                  </a:schemeClr>
                </a:solidFill>
              </a:rPr>
              <a:t> </a:t>
            </a:r>
            <a:r>
              <a:rPr lang="nl-NL" sz="2400" err="1">
                <a:solidFill>
                  <a:schemeClr val="accent4">
                    <a:lumMod val="20000"/>
                    <a:lumOff val="80000"/>
                  </a:schemeClr>
                </a:solidFill>
              </a:rPr>
              <a:t>persequentem</a:t>
            </a:r>
            <a:endParaRPr lang="nl-NL" sz="2400">
              <a:solidFill>
                <a:schemeClr val="accent4">
                  <a:lumMod val="20000"/>
                  <a:lumOff val="80000"/>
                </a:schemeClr>
              </a:solidFill>
            </a:endParaRPr>
          </a:p>
          <a:p>
            <a:pPr>
              <a:spcBef>
                <a:spcPts val="1200"/>
              </a:spcBef>
            </a:pPr>
            <a:r>
              <a:rPr lang="nl-NL" sz="2400">
                <a:solidFill>
                  <a:schemeClr val="accent4">
                    <a:lumMod val="20000"/>
                    <a:lumOff val="80000"/>
                  </a:schemeClr>
                </a:solidFill>
              </a:rPr>
              <a:t>10	non </a:t>
            </a:r>
            <a:r>
              <a:rPr lang="nl-NL" sz="2400" err="1">
                <a:solidFill>
                  <a:schemeClr val="accent4">
                    <a:lumMod val="20000"/>
                    <a:lumOff val="80000"/>
                  </a:schemeClr>
                </a:solidFill>
              </a:rPr>
              <a:t>parentes</a:t>
            </a:r>
            <a:r>
              <a:rPr lang="nl-NL" sz="2400">
                <a:solidFill>
                  <a:schemeClr val="accent4">
                    <a:lumMod val="20000"/>
                    <a:lumOff val="80000"/>
                  </a:schemeClr>
                </a:solidFill>
              </a:rPr>
              <a:t> </a:t>
            </a:r>
            <a:r>
              <a:rPr lang="nl-NL" sz="2400" u="dbl" err="1">
                <a:solidFill>
                  <a:schemeClr val="accent4">
                    <a:lumMod val="20000"/>
                    <a:lumOff val="80000"/>
                  </a:schemeClr>
                </a:solidFill>
                <a:uFill>
                  <a:solidFill>
                    <a:schemeClr val="accent1">
                      <a:lumMod val="40000"/>
                      <a:lumOff val="60000"/>
                    </a:schemeClr>
                  </a:solidFill>
                </a:uFill>
              </a:rPr>
              <a:t>potuerunt</a:t>
            </a:r>
            <a:r>
              <a:rPr lang="nl-NL" sz="2400">
                <a:solidFill>
                  <a:schemeClr val="accent4">
                    <a:lumMod val="20000"/>
                    <a:lumOff val="80000"/>
                  </a:schemeClr>
                </a:solidFill>
              </a:rPr>
              <a:t> </a:t>
            </a:r>
            <a:r>
              <a:rPr lang="nl-NL" sz="2400" err="1">
                <a:solidFill>
                  <a:schemeClr val="accent4">
                    <a:lumMod val="20000"/>
                    <a:lumOff val="80000"/>
                  </a:schemeClr>
                </a:solidFill>
              </a:rPr>
              <a:t>abducere</a:t>
            </a:r>
            <a:r>
              <a:rPr lang="nl-NL" sz="2400">
                <a:solidFill>
                  <a:schemeClr val="accent4">
                    <a:lumMod val="20000"/>
                    <a:lumOff val="80000"/>
                  </a:schemeClr>
                </a:solidFill>
              </a:rPr>
              <a:t>, non </a:t>
            </a:r>
            <a:r>
              <a:rPr lang="nl-NL" sz="2400" err="1">
                <a:solidFill>
                  <a:schemeClr val="accent4">
                    <a:lumMod val="20000"/>
                    <a:lumOff val="80000"/>
                  </a:schemeClr>
                </a:solidFill>
              </a:rPr>
              <a:t>propinqui</a:t>
            </a:r>
            <a:r>
              <a:rPr lang="nl-NL" sz="2400">
                <a:solidFill>
                  <a:schemeClr val="accent4">
                    <a:lumMod val="20000"/>
                    <a:lumOff val="80000"/>
                  </a:schemeClr>
                </a:solidFill>
              </a:rPr>
              <a:t>;</a:t>
            </a:r>
          </a:p>
          <a:p>
            <a:pPr>
              <a:spcBef>
                <a:spcPts val="1200"/>
              </a:spcBef>
            </a:pPr>
            <a:r>
              <a:rPr lang="nl-NL" sz="2400">
                <a:solidFill>
                  <a:schemeClr val="accent4">
                    <a:lumMod val="20000"/>
                    <a:lumOff val="80000"/>
                  </a:schemeClr>
                </a:solidFill>
              </a:rPr>
              <a:t>	</a:t>
            </a:r>
            <a:r>
              <a:rPr lang="nl-NL" sz="2400" err="1">
                <a:solidFill>
                  <a:schemeClr val="accent4">
                    <a:lumMod val="20000"/>
                    <a:lumOff val="80000"/>
                  </a:schemeClr>
                </a:solidFill>
              </a:rPr>
              <a:t>magistratus</a:t>
            </a:r>
            <a:r>
              <a:rPr lang="nl-NL" sz="2400">
                <a:solidFill>
                  <a:schemeClr val="accent4">
                    <a:lumMod val="20000"/>
                    <a:lumOff val="80000"/>
                  </a:schemeClr>
                </a:solidFill>
              </a:rPr>
              <a:t> ultimo </a:t>
            </a:r>
            <a:r>
              <a:rPr lang="nl-NL" sz="2400" err="1">
                <a:solidFill>
                  <a:schemeClr val="accent4">
                    <a:lumMod val="20000"/>
                    <a:lumOff val="80000"/>
                  </a:schemeClr>
                </a:solidFill>
              </a:rPr>
              <a:t>repulsi</a:t>
            </a:r>
            <a:r>
              <a:rPr lang="nl-NL" sz="2400">
                <a:solidFill>
                  <a:schemeClr val="accent4">
                    <a:lumMod val="20000"/>
                    <a:lumOff val="80000"/>
                  </a:schemeClr>
                </a:solidFill>
              </a:rPr>
              <a:t> </a:t>
            </a:r>
            <a:r>
              <a:rPr lang="nl-NL" sz="2400" u="dbl" err="1">
                <a:solidFill>
                  <a:schemeClr val="accent4">
                    <a:lumMod val="20000"/>
                    <a:lumOff val="80000"/>
                  </a:schemeClr>
                </a:solidFill>
                <a:uFill>
                  <a:solidFill>
                    <a:schemeClr val="accent1">
                      <a:lumMod val="40000"/>
                      <a:lumOff val="60000"/>
                    </a:schemeClr>
                  </a:solidFill>
                </a:uFill>
              </a:rPr>
              <a:t>abierunt</a:t>
            </a:r>
            <a:r>
              <a:rPr lang="nl-NL" sz="2400">
                <a:solidFill>
                  <a:schemeClr val="accent4">
                    <a:lumMod val="20000"/>
                    <a:lumOff val="80000"/>
                  </a:schemeClr>
                </a:solidFill>
              </a:rPr>
              <a:t>, </a:t>
            </a:r>
            <a:r>
              <a:rPr lang="nl-NL" sz="2400" err="1">
                <a:solidFill>
                  <a:schemeClr val="accent4">
                    <a:lumMod val="20000"/>
                    <a:lumOff val="80000"/>
                  </a:schemeClr>
                </a:solidFill>
              </a:rPr>
              <a:t>complorataque</a:t>
            </a:r>
            <a:endParaRPr lang="nl-NL" sz="2400">
              <a:solidFill>
                <a:schemeClr val="accent4">
                  <a:lumMod val="20000"/>
                  <a:lumOff val="80000"/>
                </a:schemeClr>
              </a:solidFill>
            </a:endParaRPr>
          </a:p>
          <a:p>
            <a:pPr>
              <a:spcBef>
                <a:spcPts val="1200"/>
              </a:spcBef>
            </a:pPr>
            <a:r>
              <a:rPr lang="nl-NL" sz="2400">
                <a:solidFill>
                  <a:schemeClr val="accent4">
                    <a:lumMod val="20000"/>
                    <a:lumOff val="80000"/>
                  </a:schemeClr>
                </a:solidFill>
              </a:rPr>
              <a:t>	singularis </a:t>
            </a:r>
            <a:r>
              <a:rPr lang="nl-NL" sz="2400" err="1">
                <a:solidFill>
                  <a:schemeClr val="accent4">
                    <a:lumMod val="20000"/>
                    <a:lumOff val="80000"/>
                  </a:schemeClr>
                </a:solidFill>
              </a:rPr>
              <a:t>exempli</a:t>
            </a:r>
            <a:r>
              <a:rPr lang="nl-NL" sz="2400">
                <a:solidFill>
                  <a:schemeClr val="accent4">
                    <a:lumMod val="20000"/>
                    <a:lumOff val="80000"/>
                  </a:schemeClr>
                </a:solidFill>
              </a:rPr>
              <a:t> </a:t>
            </a:r>
            <a:r>
              <a:rPr lang="nl-NL" sz="2400" err="1">
                <a:solidFill>
                  <a:schemeClr val="accent4">
                    <a:lumMod val="20000"/>
                    <a:lumOff val="80000"/>
                  </a:schemeClr>
                </a:solidFill>
              </a:rPr>
              <a:t>femina</a:t>
            </a:r>
            <a:r>
              <a:rPr lang="nl-NL" sz="2400">
                <a:solidFill>
                  <a:schemeClr val="accent4">
                    <a:lumMod val="20000"/>
                    <a:lumOff val="80000"/>
                  </a:schemeClr>
                </a:solidFill>
              </a:rPr>
              <a:t> </a:t>
            </a:r>
            <a:r>
              <a:rPr lang="nl-NL" sz="2400" err="1">
                <a:solidFill>
                  <a:schemeClr val="accent4">
                    <a:lumMod val="20000"/>
                    <a:lumOff val="80000"/>
                  </a:schemeClr>
                </a:solidFill>
              </a:rPr>
              <a:t>ab</a:t>
            </a:r>
            <a:r>
              <a:rPr lang="nl-NL" sz="2400">
                <a:solidFill>
                  <a:schemeClr val="accent4">
                    <a:lumMod val="20000"/>
                    <a:lumOff val="80000"/>
                  </a:schemeClr>
                </a:solidFill>
              </a:rPr>
              <a:t> omnibus </a:t>
            </a:r>
            <a:r>
              <a:rPr lang="nl-NL" sz="2400" err="1">
                <a:solidFill>
                  <a:schemeClr val="accent4">
                    <a:lumMod val="20000"/>
                    <a:lumOff val="80000"/>
                  </a:schemeClr>
                </a:solidFill>
              </a:rPr>
              <a:t>quintum</a:t>
            </a:r>
            <a:r>
              <a:rPr lang="nl-NL" sz="2400">
                <a:solidFill>
                  <a:schemeClr val="accent4">
                    <a:lumMod val="20000"/>
                    <a:lumOff val="80000"/>
                  </a:schemeClr>
                </a:solidFill>
              </a:rPr>
              <a:t> </a:t>
            </a:r>
            <a:r>
              <a:rPr lang="nl-NL" sz="2400" err="1">
                <a:solidFill>
                  <a:schemeClr val="accent4">
                    <a:lumMod val="20000"/>
                    <a:lumOff val="80000"/>
                  </a:schemeClr>
                </a:solidFill>
              </a:rPr>
              <a:t>iam</a:t>
            </a:r>
            <a:endParaRPr lang="nl-NL" sz="2400">
              <a:solidFill>
                <a:schemeClr val="accent4">
                  <a:lumMod val="20000"/>
                  <a:lumOff val="80000"/>
                </a:schemeClr>
              </a:solidFill>
            </a:endParaRPr>
          </a:p>
          <a:p>
            <a:pPr>
              <a:spcBef>
                <a:spcPts val="1200"/>
              </a:spcBef>
            </a:pPr>
            <a:r>
              <a:rPr lang="nl-NL" sz="2400">
                <a:solidFill>
                  <a:schemeClr val="accent4">
                    <a:lumMod val="20000"/>
                    <a:lumOff val="80000"/>
                  </a:schemeClr>
                </a:solidFill>
              </a:rPr>
              <a:t>	</a:t>
            </a:r>
            <a:r>
              <a:rPr lang="nl-NL" sz="2400" err="1">
                <a:solidFill>
                  <a:schemeClr val="accent4">
                    <a:lumMod val="20000"/>
                    <a:lumOff val="80000"/>
                  </a:schemeClr>
                </a:solidFill>
              </a:rPr>
              <a:t>diem</a:t>
            </a:r>
            <a:r>
              <a:rPr lang="nl-NL" sz="2400">
                <a:solidFill>
                  <a:schemeClr val="accent4">
                    <a:lumMod val="20000"/>
                    <a:lumOff val="80000"/>
                  </a:schemeClr>
                </a:solidFill>
              </a:rPr>
              <a:t> sine </a:t>
            </a:r>
            <a:r>
              <a:rPr lang="nl-NL" sz="2400" err="1">
                <a:solidFill>
                  <a:schemeClr val="accent4">
                    <a:lumMod val="20000"/>
                    <a:lumOff val="80000"/>
                  </a:schemeClr>
                </a:solidFill>
              </a:rPr>
              <a:t>alimento</a:t>
            </a:r>
            <a:r>
              <a:rPr lang="nl-NL" sz="2400">
                <a:solidFill>
                  <a:schemeClr val="accent4">
                    <a:lumMod val="20000"/>
                    <a:lumOff val="80000"/>
                  </a:schemeClr>
                </a:solidFill>
              </a:rPr>
              <a:t> </a:t>
            </a:r>
            <a:r>
              <a:rPr lang="nl-NL" sz="2400" u="dbl" err="1">
                <a:solidFill>
                  <a:schemeClr val="accent4">
                    <a:lumMod val="20000"/>
                    <a:lumOff val="80000"/>
                  </a:schemeClr>
                </a:solidFill>
                <a:uFill>
                  <a:solidFill>
                    <a:schemeClr val="accent1">
                      <a:lumMod val="40000"/>
                      <a:lumOff val="60000"/>
                    </a:schemeClr>
                  </a:solidFill>
                </a:uFill>
              </a:rPr>
              <a:t>trahebat</a:t>
            </a:r>
            <a:r>
              <a:rPr lang="nl-NL" sz="2400">
                <a:solidFill>
                  <a:schemeClr val="accent4">
                    <a:lumMod val="20000"/>
                    <a:lumOff val="80000"/>
                  </a:schemeClr>
                </a:solidFill>
              </a:rPr>
              <a:t>.</a:t>
            </a:r>
          </a:p>
          <a:p>
            <a:endParaRPr lang="nl-NL" sz="2400">
              <a:solidFill>
                <a:schemeClr val="accent4">
                  <a:lumMod val="20000"/>
                  <a:lumOff val="80000"/>
                </a:schemeClr>
              </a:solidFill>
            </a:endParaRPr>
          </a:p>
          <a:p>
            <a:pPr>
              <a:lnSpc>
                <a:spcPct val="150000"/>
              </a:lnSpc>
            </a:pPr>
            <a:r>
              <a:rPr lang="nl-NL" sz="2000">
                <a:solidFill>
                  <a:srgbClr val="92D050"/>
                </a:solidFill>
              </a:rPr>
              <a:t>Terwijl zij aldus zichzelf kwelde en door te vasten een zekere dood tegemoet ging, zijn noch haar ouders, noch haar andere verwanten erin geslaagd haar van haar echtgenoot te scheiden. Ook de magistraten deden nog een laatste poging, maar moesten onverrichterzake heen gaan. En zo bracht die voorbeeldige vrouw, door allen bejammerd, reeds vier dagen achtereen door zonder voedsel tot zich te nemen.</a:t>
            </a:r>
          </a:p>
        </p:txBody>
      </p:sp>
      <p:sp>
        <p:nvSpPr>
          <p:cNvPr id="6" name="Pijl: omlaag 5">
            <a:hlinkClick r:id="rId2" action="ppaction://hlinksldjump"/>
            <a:extLst>
              <a:ext uri="{FF2B5EF4-FFF2-40B4-BE49-F238E27FC236}">
                <a16:creationId xmlns:a16="http://schemas.microsoft.com/office/drawing/2014/main" id="{C3559FE0-E0E1-47DD-B0C8-86888269CB34}"/>
              </a:ext>
            </a:extLst>
          </p:cNvPr>
          <p:cNvSpPr/>
          <p:nvPr/>
        </p:nvSpPr>
        <p:spPr>
          <a:xfrm>
            <a:off x="11740553" y="94891"/>
            <a:ext cx="362308" cy="302701"/>
          </a:xfrm>
          <a:prstGeom prst="downArrow">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10" name="Afbeelding 9">
            <a:hlinkClick r:id="rId3" action="ppaction://hlinksldjump"/>
            <a:extLst>
              <a:ext uri="{FF2B5EF4-FFF2-40B4-BE49-F238E27FC236}">
                <a16:creationId xmlns:a16="http://schemas.microsoft.com/office/drawing/2014/main" id="{4E12B7B4-F947-4E17-AFEC-F834F426C97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859858" y="0"/>
            <a:ext cx="987638" cy="542591"/>
          </a:xfrm>
          <a:prstGeom prst="rect">
            <a:avLst/>
          </a:prstGeom>
        </p:spPr>
      </p:pic>
    </p:spTree>
    <p:extLst>
      <p:ext uri="{BB962C8B-B14F-4D97-AF65-F5344CB8AC3E}">
        <p14:creationId xmlns:p14="http://schemas.microsoft.com/office/powerpoint/2010/main" val="424127598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rgbClr val="3D1C05"/>
        </a:solidFill>
        <a:effectLst/>
      </p:bgPr>
    </p:bg>
    <p:spTree>
      <p:nvGrpSpPr>
        <p:cNvPr id="1" name=""/>
        <p:cNvGrpSpPr/>
        <p:nvPr/>
      </p:nvGrpSpPr>
      <p:grpSpPr>
        <a:xfrm>
          <a:off x="0" y="0"/>
          <a:ext cx="0" cy="0"/>
          <a:chOff x="0" y="0"/>
          <a:chExt cx="0" cy="0"/>
        </a:xfrm>
      </p:grpSpPr>
      <p:sp>
        <p:nvSpPr>
          <p:cNvPr id="4" name="Tijdelijke aanduiding voor voettekst 3">
            <a:extLst>
              <a:ext uri="{FF2B5EF4-FFF2-40B4-BE49-F238E27FC236}">
                <a16:creationId xmlns:a16="http://schemas.microsoft.com/office/drawing/2014/main" id="{0D9BFB9D-72E7-4E83-BF5C-CEFEB9E0A46E}"/>
              </a:ext>
            </a:extLst>
          </p:cNvPr>
          <p:cNvSpPr>
            <a:spLocks noGrp="1"/>
          </p:cNvSpPr>
          <p:nvPr>
            <p:ph type="ftr" sz="quarter" idx="11"/>
          </p:nvPr>
        </p:nvSpPr>
        <p:spPr>
          <a:xfrm>
            <a:off x="4038600" y="6563374"/>
            <a:ext cx="4114800" cy="365125"/>
          </a:xfrm>
        </p:spPr>
        <p:txBody>
          <a:bodyPr/>
          <a:lstStyle/>
          <a:p>
            <a:r>
              <a:rPr lang="nl-NL" sz="900">
                <a:solidFill>
                  <a:schemeClr val="bg1">
                    <a:lumMod val="50000"/>
                  </a:schemeClr>
                </a:solidFill>
              </a:rPr>
              <a:t>M. de Hoon - JDW - 2021</a:t>
            </a:r>
          </a:p>
        </p:txBody>
      </p:sp>
      <p:sp>
        <p:nvSpPr>
          <p:cNvPr id="5" name="Tijdelijke aanduiding voor dianummer 4">
            <a:extLst>
              <a:ext uri="{FF2B5EF4-FFF2-40B4-BE49-F238E27FC236}">
                <a16:creationId xmlns:a16="http://schemas.microsoft.com/office/drawing/2014/main" id="{6C74A2A9-EB8F-408D-83AD-A6FCBA9CD47B}"/>
              </a:ext>
            </a:extLst>
          </p:cNvPr>
          <p:cNvSpPr>
            <a:spLocks noGrp="1"/>
          </p:cNvSpPr>
          <p:nvPr>
            <p:ph type="sldNum" sz="quarter" idx="12"/>
          </p:nvPr>
        </p:nvSpPr>
        <p:spPr>
          <a:xfrm>
            <a:off x="11430001" y="6502998"/>
            <a:ext cx="605286" cy="365125"/>
          </a:xfrm>
        </p:spPr>
        <p:txBody>
          <a:bodyPr/>
          <a:lstStyle/>
          <a:p>
            <a:fld id="{D70692FC-D4EA-49C2-9AD0-22E77003FC0B}" type="slidenum">
              <a:rPr lang="nl-NL" sz="1400" b="1" smtClean="0">
                <a:solidFill>
                  <a:srgbClr val="00B0F0"/>
                </a:solidFill>
              </a:rPr>
              <a:t>26</a:t>
            </a:fld>
            <a:endParaRPr lang="nl-NL" sz="1400" b="1">
              <a:solidFill>
                <a:srgbClr val="00B0F0"/>
              </a:solidFill>
            </a:endParaRPr>
          </a:p>
        </p:txBody>
      </p:sp>
      <p:sp>
        <p:nvSpPr>
          <p:cNvPr id="8" name="Tekstvak 7">
            <a:extLst>
              <a:ext uri="{FF2B5EF4-FFF2-40B4-BE49-F238E27FC236}">
                <a16:creationId xmlns:a16="http://schemas.microsoft.com/office/drawing/2014/main" id="{72AC9842-00D9-4737-BE87-5FB0EBA5B123}"/>
              </a:ext>
            </a:extLst>
          </p:cNvPr>
          <p:cNvSpPr txBox="1"/>
          <p:nvPr/>
        </p:nvSpPr>
        <p:spPr>
          <a:xfrm>
            <a:off x="0" y="-901"/>
            <a:ext cx="12189600" cy="461665"/>
          </a:xfrm>
          <a:prstGeom prst="rect">
            <a:avLst/>
          </a:prstGeom>
          <a:solidFill>
            <a:srgbClr val="C00000"/>
          </a:solidFill>
        </p:spPr>
        <p:txBody>
          <a:bodyPr wrap="square" rtlCol="0">
            <a:spAutoFit/>
          </a:bodyPr>
          <a:lstStyle/>
          <a:p>
            <a:r>
              <a:rPr lang="nl-NL" sz="2400">
                <a:solidFill>
                  <a:srgbClr val="FFFF00"/>
                </a:solidFill>
              </a:rPr>
              <a:t>Parnassus Petronius    A  Een eerbare vrouw (p.129)</a:t>
            </a:r>
          </a:p>
        </p:txBody>
      </p:sp>
      <p:sp>
        <p:nvSpPr>
          <p:cNvPr id="9" name="Tekstvak 8">
            <a:extLst>
              <a:ext uri="{FF2B5EF4-FFF2-40B4-BE49-F238E27FC236}">
                <a16:creationId xmlns:a16="http://schemas.microsoft.com/office/drawing/2014/main" id="{984B3A88-98F7-4DC4-BE41-E44E7C1D0827}"/>
              </a:ext>
            </a:extLst>
          </p:cNvPr>
          <p:cNvSpPr txBox="1"/>
          <p:nvPr/>
        </p:nvSpPr>
        <p:spPr>
          <a:xfrm>
            <a:off x="180000" y="540000"/>
            <a:ext cx="11700000" cy="3913059"/>
          </a:xfrm>
          <a:prstGeom prst="rect">
            <a:avLst/>
          </a:prstGeom>
          <a:noFill/>
        </p:spPr>
        <p:txBody>
          <a:bodyPr wrap="square" rtlCol="0">
            <a:spAutoFit/>
          </a:bodyPr>
          <a:lstStyle/>
          <a:p>
            <a:pPr>
              <a:lnSpc>
                <a:spcPct val="150000"/>
              </a:lnSpc>
            </a:pPr>
            <a:r>
              <a:rPr lang="nl-NL" sz="2400">
                <a:solidFill>
                  <a:schemeClr val="accent4">
                    <a:lumMod val="20000"/>
                    <a:lumOff val="80000"/>
                  </a:schemeClr>
                </a:solidFill>
              </a:rPr>
              <a:t>1.	</a:t>
            </a:r>
            <a:r>
              <a:rPr lang="nl-NL" sz="2400" err="1">
                <a:solidFill>
                  <a:schemeClr val="accent4">
                    <a:lumMod val="20000"/>
                    <a:lumOff val="80000"/>
                  </a:schemeClr>
                </a:solidFill>
              </a:rPr>
              <a:t>Cur</a:t>
            </a:r>
            <a:r>
              <a:rPr lang="nl-NL" sz="2400">
                <a:solidFill>
                  <a:schemeClr val="accent4">
                    <a:lumMod val="20000"/>
                    <a:lumOff val="80000"/>
                  </a:schemeClr>
                </a:solidFill>
              </a:rPr>
              <a:t> </a:t>
            </a:r>
            <a:r>
              <a:rPr lang="nl-NL" sz="2400" err="1">
                <a:solidFill>
                  <a:schemeClr val="accent4">
                    <a:lumMod val="20000"/>
                    <a:lumOff val="80000"/>
                  </a:schemeClr>
                </a:solidFill>
              </a:rPr>
              <a:t>feminae</a:t>
            </a:r>
            <a:r>
              <a:rPr lang="nl-NL" sz="2400">
                <a:solidFill>
                  <a:schemeClr val="accent4">
                    <a:lumMod val="20000"/>
                    <a:lumOff val="80000"/>
                  </a:schemeClr>
                </a:solidFill>
              </a:rPr>
              <a:t> </a:t>
            </a:r>
            <a:r>
              <a:rPr lang="nl-NL" sz="2400" err="1">
                <a:solidFill>
                  <a:schemeClr val="accent4">
                    <a:lumMod val="20000"/>
                    <a:lumOff val="80000"/>
                  </a:schemeClr>
                </a:solidFill>
              </a:rPr>
              <a:t>vicinarum</a:t>
            </a:r>
            <a:r>
              <a:rPr lang="nl-NL" sz="2400">
                <a:solidFill>
                  <a:schemeClr val="accent4">
                    <a:lumMod val="20000"/>
                    <a:lumOff val="80000"/>
                  </a:schemeClr>
                </a:solidFill>
              </a:rPr>
              <a:t> </a:t>
            </a:r>
            <a:r>
              <a:rPr lang="nl-NL" sz="2400" err="1">
                <a:solidFill>
                  <a:schemeClr val="accent4">
                    <a:lumMod val="20000"/>
                    <a:lumOff val="80000"/>
                  </a:schemeClr>
                </a:solidFill>
              </a:rPr>
              <a:t>gentium</a:t>
            </a:r>
            <a:r>
              <a:rPr lang="nl-NL" sz="2400">
                <a:solidFill>
                  <a:schemeClr val="accent4">
                    <a:lumMod val="20000"/>
                    <a:lumOff val="80000"/>
                  </a:schemeClr>
                </a:solidFill>
              </a:rPr>
              <a:t> ad </a:t>
            </a:r>
            <a:r>
              <a:rPr lang="nl-NL" sz="2400" err="1">
                <a:solidFill>
                  <a:schemeClr val="accent4">
                    <a:lumMod val="20000"/>
                    <a:lumOff val="80000"/>
                  </a:schemeClr>
                </a:solidFill>
              </a:rPr>
              <a:t>matronam</a:t>
            </a:r>
            <a:r>
              <a:rPr lang="nl-NL" sz="2400">
                <a:solidFill>
                  <a:schemeClr val="accent4">
                    <a:lumMod val="20000"/>
                    <a:lumOff val="80000"/>
                  </a:schemeClr>
                </a:solidFill>
              </a:rPr>
              <a:t> </a:t>
            </a:r>
            <a:r>
              <a:rPr lang="nl-NL" sz="2400" err="1">
                <a:solidFill>
                  <a:schemeClr val="accent4">
                    <a:lumMod val="20000"/>
                    <a:lumOff val="80000"/>
                  </a:schemeClr>
                </a:solidFill>
              </a:rPr>
              <a:t>Ephesi</a:t>
            </a:r>
            <a:r>
              <a:rPr lang="nl-NL" sz="2400">
                <a:solidFill>
                  <a:schemeClr val="accent4">
                    <a:lumMod val="20000"/>
                    <a:lumOff val="80000"/>
                  </a:schemeClr>
                </a:solidFill>
              </a:rPr>
              <a:t> </a:t>
            </a:r>
            <a:r>
              <a:rPr lang="nl-NL" sz="2400" err="1">
                <a:solidFill>
                  <a:schemeClr val="accent4">
                    <a:lumMod val="20000"/>
                    <a:lumOff val="80000"/>
                  </a:schemeClr>
                </a:solidFill>
              </a:rPr>
              <a:t>veniebant</a:t>
            </a:r>
            <a:r>
              <a:rPr lang="nl-NL" sz="2400">
                <a:solidFill>
                  <a:schemeClr val="accent4">
                    <a:lumMod val="20000"/>
                    <a:lumOff val="80000"/>
                  </a:schemeClr>
                </a:solidFill>
              </a:rPr>
              <a:t>?</a:t>
            </a:r>
          </a:p>
          <a:p>
            <a:pPr>
              <a:lnSpc>
                <a:spcPct val="150000"/>
              </a:lnSpc>
            </a:pPr>
            <a:r>
              <a:rPr lang="nl-NL" sz="2400">
                <a:solidFill>
                  <a:schemeClr val="accent4">
                    <a:lumMod val="20000"/>
                    <a:lumOff val="80000"/>
                  </a:schemeClr>
                </a:solidFill>
              </a:rPr>
              <a:t>2.	</a:t>
            </a:r>
            <a:r>
              <a:rPr lang="nl-NL" sz="2400" err="1">
                <a:solidFill>
                  <a:schemeClr val="accent4">
                    <a:lumMod val="20000"/>
                    <a:lumOff val="80000"/>
                  </a:schemeClr>
                </a:solidFill>
              </a:rPr>
              <a:t>Quae</a:t>
            </a:r>
            <a:r>
              <a:rPr lang="nl-NL" sz="2400">
                <a:solidFill>
                  <a:schemeClr val="accent4">
                    <a:lumMod val="20000"/>
                    <a:lumOff val="80000"/>
                  </a:schemeClr>
                </a:solidFill>
              </a:rPr>
              <a:t> </a:t>
            </a:r>
            <a:r>
              <a:rPr lang="nl-NL" sz="2400" err="1">
                <a:solidFill>
                  <a:schemeClr val="accent4">
                    <a:lumMod val="20000"/>
                    <a:lumOff val="80000"/>
                  </a:schemeClr>
                </a:solidFill>
              </a:rPr>
              <a:t>erant</a:t>
            </a:r>
            <a:r>
              <a:rPr lang="nl-NL" sz="2400">
                <a:solidFill>
                  <a:schemeClr val="accent4">
                    <a:lumMod val="20000"/>
                    <a:lumOff val="80000"/>
                  </a:schemeClr>
                </a:solidFill>
              </a:rPr>
              <a:t> </a:t>
            </a:r>
            <a:r>
              <a:rPr lang="nl-NL" sz="2400" err="1">
                <a:solidFill>
                  <a:schemeClr val="accent4">
                    <a:lumMod val="20000"/>
                    <a:lumOff val="80000"/>
                  </a:schemeClr>
                </a:solidFill>
              </a:rPr>
              <a:t>vulgares</a:t>
            </a:r>
            <a:r>
              <a:rPr lang="nl-NL" sz="2400">
                <a:solidFill>
                  <a:schemeClr val="accent4">
                    <a:lumMod val="20000"/>
                    <a:lumOff val="80000"/>
                  </a:schemeClr>
                </a:solidFill>
              </a:rPr>
              <a:t> mores ad </a:t>
            </a:r>
            <a:r>
              <a:rPr lang="nl-NL" sz="2400" err="1">
                <a:solidFill>
                  <a:schemeClr val="accent4">
                    <a:lumMod val="20000"/>
                    <a:lumOff val="80000"/>
                  </a:schemeClr>
                </a:solidFill>
              </a:rPr>
              <a:t>funus</a:t>
            </a:r>
            <a:r>
              <a:rPr lang="nl-NL" sz="2400">
                <a:solidFill>
                  <a:schemeClr val="accent4">
                    <a:lumMod val="20000"/>
                    <a:lumOff val="80000"/>
                  </a:schemeClr>
                </a:solidFill>
              </a:rPr>
              <a:t>?</a:t>
            </a:r>
          </a:p>
          <a:p>
            <a:pPr>
              <a:lnSpc>
                <a:spcPct val="150000"/>
              </a:lnSpc>
            </a:pPr>
            <a:r>
              <a:rPr lang="nl-NL" sz="2400">
                <a:solidFill>
                  <a:schemeClr val="accent4">
                    <a:lumMod val="20000"/>
                    <a:lumOff val="80000"/>
                  </a:schemeClr>
                </a:solidFill>
              </a:rPr>
              <a:t>3.	</a:t>
            </a:r>
            <a:r>
              <a:rPr lang="nl-NL" sz="2400" err="1">
                <a:solidFill>
                  <a:schemeClr val="accent4">
                    <a:lumMod val="20000"/>
                    <a:lumOff val="80000"/>
                  </a:schemeClr>
                </a:solidFill>
              </a:rPr>
              <a:t>Quid</a:t>
            </a:r>
            <a:r>
              <a:rPr lang="nl-NL" sz="2400">
                <a:solidFill>
                  <a:schemeClr val="accent4">
                    <a:lumMod val="20000"/>
                    <a:lumOff val="80000"/>
                  </a:schemeClr>
                </a:solidFill>
              </a:rPr>
              <a:t> </a:t>
            </a:r>
            <a:r>
              <a:rPr lang="nl-NL" sz="2400" err="1">
                <a:solidFill>
                  <a:schemeClr val="accent4">
                    <a:lumMod val="20000"/>
                    <a:lumOff val="80000"/>
                  </a:schemeClr>
                </a:solidFill>
              </a:rPr>
              <a:t>autem</a:t>
            </a:r>
            <a:r>
              <a:rPr lang="nl-NL" sz="2400">
                <a:solidFill>
                  <a:schemeClr val="accent4">
                    <a:lumMod val="20000"/>
                    <a:lumOff val="80000"/>
                  </a:schemeClr>
                </a:solidFill>
              </a:rPr>
              <a:t> </a:t>
            </a:r>
            <a:r>
              <a:rPr lang="nl-NL" sz="2400" err="1">
                <a:solidFill>
                  <a:schemeClr val="accent4">
                    <a:lumMod val="20000"/>
                    <a:lumOff val="80000"/>
                  </a:schemeClr>
                </a:solidFill>
              </a:rPr>
              <a:t>fecit</a:t>
            </a:r>
            <a:r>
              <a:rPr lang="nl-NL" sz="2400">
                <a:solidFill>
                  <a:schemeClr val="accent4">
                    <a:lumMod val="20000"/>
                    <a:lumOff val="80000"/>
                  </a:schemeClr>
                </a:solidFill>
              </a:rPr>
              <a:t> </a:t>
            </a:r>
            <a:r>
              <a:rPr lang="nl-NL" sz="2400" err="1">
                <a:solidFill>
                  <a:schemeClr val="accent4">
                    <a:lumMod val="20000"/>
                    <a:lumOff val="80000"/>
                  </a:schemeClr>
                </a:solidFill>
              </a:rPr>
              <a:t>illa</a:t>
            </a:r>
            <a:r>
              <a:rPr lang="nl-NL" sz="2400">
                <a:solidFill>
                  <a:schemeClr val="accent4">
                    <a:lumMod val="20000"/>
                    <a:lumOff val="80000"/>
                  </a:schemeClr>
                </a:solidFill>
              </a:rPr>
              <a:t> </a:t>
            </a:r>
            <a:r>
              <a:rPr lang="nl-NL" sz="2400" err="1">
                <a:solidFill>
                  <a:schemeClr val="accent4">
                    <a:lumMod val="20000"/>
                    <a:lumOff val="80000"/>
                  </a:schemeClr>
                </a:solidFill>
              </a:rPr>
              <a:t>matrona</a:t>
            </a:r>
            <a:r>
              <a:rPr lang="nl-NL" sz="2400">
                <a:solidFill>
                  <a:schemeClr val="accent4">
                    <a:lumMod val="20000"/>
                    <a:lumOff val="80000"/>
                  </a:schemeClr>
                </a:solidFill>
              </a:rPr>
              <a:t> post </a:t>
            </a:r>
            <a:r>
              <a:rPr lang="nl-NL" sz="2400" err="1">
                <a:solidFill>
                  <a:schemeClr val="accent4">
                    <a:lumMod val="20000"/>
                    <a:lumOff val="80000"/>
                  </a:schemeClr>
                </a:solidFill>
              </a:rPr>
              <a:t>funus</a:t>
            </a:r>
            <a:r>
              <a:rPr lang="nl-NL" sz="2400">
                <a:solidFill>
                  <a:schemeClr val="accent4">
                    <a:lumMod val="20000"/>
                    <a:lumOff val="80000"/>
                  </a:schemeClr>
                </a:solidFill>
              </a:rPr>
              <a:t>?</a:t>
            </a:r>
          </a:p>
          <a:p>
            <a:pPr>
              <a:lnSpc>
                <a:spcPct val="150000"/>
              </a:lnSpc>
            </a:pPr>
            <a:r>
              <a:rPr lang="nl-NL" sz="2400">
                <a:solidFill>
                  <a:schemeClr val="accent4">
                    <a:lumMod val="20000"/>
                    <a:lumOff val="80000"/>
                  </a:schemeClr>
                </a:solidFill>
              </a:rPr>
              <a:t>4.	</a:t>
            </a:r>
            <a:r>
              <a:rPr lang="nl-NL" sz="2400" err="1">
                <a:solidFill>
                  <a:schemeClr val="accent4">
                    <a:lumMod val="20000"/>
                    <a:lumOff val="80000"/>
                  </a:schemeClr>
                </a:solidFill>
              </a:rPr>
              <a:t>Cur</a:t>
            </a:r>
            <a:r>
              <a:rPr lang="nl-NL" sz="2400">
                <a:solidFill>
                  <a:schemeClr val="accent4">
                    <a:lumMod val="20000"/>
                    <a:lumOff val="80000"/>
                  </a:schemeClr>
                </a:solidFill>
              </a:rPr>
              <a:t> </a:t>
            </a:r>
            <a:r>
              <a:rPr lang="nl-NL" sz="2400" err="1">
                <a:solidFill>
                  <a:schemeClr val="accent4">
                    <a:lumMod val="20000"/>
                    <a:lumOff val="80000"/>
                  </a:schemeClr>
                </a:solidFill>
              </a:rPr>
              <a:t>neque</a:t>
            </a:r>
            <a:r>
              <a:rPr lang="nl-NL" sz="2400">
                <a:solidFill>
                  <a:schemeClr val="accent4">
                    <a:lumMod val="20000"/>
                    <a:lumOff val="80000"/>
                  </a:schemeClr>
                </a:solidFill>
              </a:rPr>
              <a:t> </a:t>
            </a:r>
            <a:r>
              <a:rPr lang="nl-NL" sz="2400" err="1">
                <a:solidFill>
                  <a:schemeClr val="accent4">
                    <a:lumMod val="20000"/>
                    <a:lumOff val="80000"/>
                  </a:schemeClr>
                </a:solidFill>
              </a:rPr>
              <a:t>parentes</a:t>
            </a:r>
            <a:r>
              <a:rPr lang="nl-NL" sz="2400">
                <a:solidFill>
                  <a:schemeClr val="accent4">
                    <a:lumMod val="20000"/>
                    <a:lumOff val="80000"/>
                  </a:schemeClr>
                </a:solidFill>
              </a:rPr>
              <a:t> </a:t>
            </a:r>
            <a:r>
              <a:rPr lang="nl-NL" sz="2400" err="1">
                <a:solidFill>
                  <a:schemeClr val="accent4">
                    <a:lumMod val="20000"/>
                    <a:lumOff val="80000"/>
                  </a:schemeClr>
                </a:solidFill>
              </a:rPr>
              <a:t>neque</a:t>
            </a:r>
            <a:r>
              <a:rPr lang="nl-NL" sz="2400">
                <a:solidFill>
                  <a:schemeClr val="accent4">
                    <a:lumMod val="20000"/>
                    <a:lumOff val="80000"/>
                  </a:schemeClr>
                </a:solidFill>
              </a:rPr>
              <a:t> </a:t>
            </a:r>
            <a:r>
              <a:rPr lang="nl-NL" sz="2400" err="1">
                <a:solidFill>
                  <a:schemeClr val="accent4">
                    <a:lumMod val="20000"/>
                    <a:lumOff val="80000"/>
                  </a:schemeClr>
                </a:solidFill>
              </a:rPr>
              <a:t>propinqui</a:t>
            </a:r>
            <a:r>
              <a:rPr lang="nl-NL" sz="2400">
                <a:solidFill>
                  <a:schemeClr val="accent4">
                    <a:lumMod val="20000"/>
                    <a:lumOff val="80000"/>
                  </a:schemeClr>
                </a:solidFill>
              </a:rPr>
              <a:t> </a:t>
            </a:r>
            <a:r>
              <a:rPr lang="nl-NL" sz="2400" err="1">
                <a:solidFill>
                  <a:schemeClr val="accent4">
                    <a:lumMod val="20000"/>
                    <a:lumOff val="80000"/>
                  </a:schemeClr>
                </a:solidFill>
              </a:rPr>
              <a:t>eam</a:t>
            </a:r>
            <a:r>
              <a:rPr lang="nl-NL" sz="2400">
                <a:solidFill>
                  <a:schemeClr val="accent4">
                    <a:lumMod val="20000"/>
                    <a:lumOff val="80000"/>
                  </a:schemeClr>
                </a:solidFill>
              </a:rPr>
              <a:t> </a:t>
            </a:r>
            <a:r>
              <a:rPr lang="nl-NL" sz="2400" err="1">
                <a:solidFill>
                  <a:schemeClr val="accent4">
                    <a:lumMod val="20000"/>
                    <a:lumOff val="80000"/>
                  </a:schemeClr>
                </a:solidFill>
              </a:rPr>
              <a:t>abducere</a:t>
            </a:r>
            <a:r>
              <a:rPr lang="nl-NL" sz="2400">
                <a:solidFill>
                  <a:schemeClr val="accent4">
                    <a:lumMod val="20000"/>
                    <a:lumOff val="80000"/>
                  </a:schemeClr>
                </a:solidFill>
              </a:rPr>
              <a:t> </a:t>
            </a:r>
            <a:r>
              <a:rPr lang="nl-NL" sz="2400" err="1">
                <a:solidFill>
                  <a:schemeClr val="accent4">
                    <a:lumMod val="20000"/>
                    <a:lumOff val="80000"/>
                  </a:schemeClr>
                </a:solidFill>
              </a:rPr>
              <a:t>potuerunt</a:t>
            </a:r>
            <a:r>
              <a:rPr lang="nl-NL" sz="2400">
                <a:solidFill>
                  <a:schemeClr val="accent4">
                    <a:lumMod val="20000"/>
                    <a:lumOff val="80000"/>
                  </a:schemeClr>
                </a:solidFill>
              </a:rPr>
              <a:t>?</a:t>
            </a:r>
          </a:p>
          <a:p>
            <a:pPr>
              <a:lnSpc>
                <a:spcPct val="150000"/>
              </a:lnSpc>
            </a:pPr>
            <a:r>
              <a:rPr lang="nl-NL" sz="2400">
                <a:solidFill>
                  <a:schemeClr val="accent4">
                    <a:lumMod val="20000"/>
                    <a:lumOff val="80000"/>
                  </a:schemeClr>
                </a:solidFill>
              </a:rPr>
              <a:t>5.	</a:t>
            </a:r>
            <a:r>
              <a:rPr lang="nl-NL" sz="2400" err="1">
                <a:solidFill>
                  <a:schemeClr val="accent4">
                    <a:lumMod val="20000"/>
                    <a:lumOff val="80000"/>
                  </a:schemeClr>
                </a:solidFill>
              </a:rPr>
              <a:t>Quid</a:t>
            </a:r>
            <a:r>
              <a:rPr lang="nl-NL" sz="2400">
                <a:solidFill>
                  <a:schemeClr val="accent4">
                    <a:lumMod val="20000"/>
                    <a:lumOff val="80000"/>
                  </a:schemeClr>
                </a:solidFill>
              </a:rPr>
              <a:t> </a:t>
            </a:r>
            <a:r>
              <a:rPr lang="nl-NL" sz="2400" err="1">
                <a:solidFill>
                  <a:schemeClr val="accent4">
                    <a:lumMod val="20000"/>
                    <a:lumOff val="80000"/>
                  </a:schemeClr>
                </a:solidFill>
              </a:rPr>
              <a:t>faciebat</a:t>
            </a:r>
            <a:r>
              <a:rPr lang="nl-NL" sz="2400">
                <a:solidFill>
                  <a:schemeClr val="accent4">
                    <a:lumMod val="20000"/>
                    <a:lumOff val="80000"/>
                  </a:schemeClr>
                </a:solidFill>
              </a:rPr>
              <a:t> </a:t>
            </a:r>
            <a:r>
              <a:rPr lang="nl-NL" sz="2400" err="1">
                <a:solidFill>
                  <a:schemeClr val="accent4">
                    <a:lumMod val="20000"/>
                    <a:lumOff val="80000"/>
                  </a:schemeClr>
                </a:solidFill>
              </a:rPr>
              <a:t>fidissima</a:t>
            </a:r>
            <a:r>
              <a:rPr lang="nl-NL" sz="2400">
                <a:solidFill>
                  <a:schemeClr val="accent4">
                    <a:lumMod val="20000"/>
                    <a:lumOff val="80000"/>
                  </a:schemeClr>
                </a:solidFill>
              </a:rPr>
              <a:t> </a:t>
            </a:r>
            <a:r>
              <a:rPr lang="nl-NL" sz="2400" err="1">
                <a:solidFill>
                  <a:schemeClr val="accent4">
                    <a:lumMod val="20000"/>
                    <a:lumOff val="80000"/>
                  </a:schemeClr>
                </a:solidFill>
              </a:rPr>
              <a:t>ancilla</a:t>
            </a:r>
            <a:r>
              <a:rPr lang="nl-NL" sz="2400">
                <a:solidFill>
                  <a:schemeClr val="accent4">
                    <a:lumMod val="20000"/>
                    <a:lumOff val="80000"/>
                  </a:schemeClr>
                </a:solidFill>
              </a:rPr>
              <a:t> in </a:t>
            </a:r>
            <a:r>
              <a:rPr lang="nl-NL" sz="2400" err="1">
                <a:solidFill>
                  <a:schemeClr val="accent4">
                    <a:lumMod val="20000"/>
                    <a:lumOff val="80000"/>
                  </a:schemeClr>
                </a:solidFill>
              </a:rPr>
              <a:t>conditorio</a:t>
            </a:r>
            <a:r>
              <a:rPr lang="nl-NL" sz="2400">
                <a:solidFill>
                  <a:schemeClr val="accent4">
                    <a:lumMod val="20000"/>
                    <a:lumOff val="80000"/>
                  </a:schemeClr>
                </a:solidFill>
              </a:rPr>
              <a:t>?</a:t>
            </a:r>
          </a:p>
          <a:p>
            <a:pPr>
              <a:lnSpc>
                <a:spcPct val="150000"/>
              </a:lnSpc>
            </a:pPr>
            <a:r>
              <a:rPr lang="nl-NL" sz="2400">
                <a:solidFill>
                  <a:schemeClr val="accent4">
                    <a:lumMod val="20000"/>
                    <a:lumOff val="80000"/>
                  </a:schemeClr>
                </a:solidFill>
              </a:rPr>
              <a:t>6.	</a:t>
            </a:r>
            <a:r>
              <a:rPr lang="nl-NL" sz="2400" err="1">
                <a:solidFill>
                  <a:schemeClr val="accent4">
                    <a:lumMod val="20000"/>
                    <a:lumOff val="80000"/>
                  </a:schemeClr>
                </a:solidFill>
              </a:rPr>
              <a:t>Quae</a:t>
            </a:r>
            <a:r>
              <a:rPr lang="nl-NL" sz="2400">
                <a:solidFill>
                  <a:schemeClr val="accent4">
                    <a:lumMod val="20000"/>
                    <a:lumOff val="80000"/>
                  </a:schemeClr>
                </a:solidFill>
              </a:rPr>
              <a:t> </a:t>
            </a:r>
            <a:r>
              <a:rPr lang="nl-NL" sz="2400" err="1">
                <a:solidFill>
                  <a:schemeClr val="accent4">
                    <a:lumMod val="20000"/>
                    <a:lumOff val="80000"/>
                  </a:schemeClr>
                </a:solidFill>
              </a:rPr>
              <a:t>fabula</a:t>
            </a:r>
            <a:r>
              <a:rPr lang="nl-NL" sz="2400">
                <a:solidFill>
                  <a:schemeClr val="accent4">
                    <a:lumMod val="20000"/>
                    <a:lumOff val="80000"/>
                  </a:schemeClr>
                </a:solidFill>
              </a:rPr>
              <a:t> in </a:t>
            </a:r>
            <a:r>
              <a:rPr lang="nl-NL" sz="2400" err="1">
                <a:solidFill>
                  <a:schemeClr val="accent4">
                    <a:lumMod val="20000"/>
                    <a:lumOff val="80000"/>
                  </a:schemeClr>
                </a:solidFill>
              </a:rPr>
              <a:t>tota</a:t>
            </a:r>
            <a:r>
              <a:rPr lang="nl-NL" sz="2400">
                <a:solidFill>
                  <a:schemeClr val="accent4">
                    <a:lumMod val="20000"/>
                    <a:lumOff val="80000"/>
                  </a:schemeClr>
                </a:solidFill>
              </a:rPr>
              <a:t> </a:t>
            </a:r>
            <a:r>
              <a:rPr lang="nl-NL" sz="2400" err="1">
                <a:solidFill>
                  <a:schemeClr val="accent4">
                    <a:lumMod val="20000"/>
                    <a:lumOff val="80000"/>
                  </a:schemeClr>
                </a:solidFill>
              </a:rPr>
              <a:t>civitate</a:t>
            </a:r>
            <a:r>
              <a:rPr lang="nl-NL" sz="2400">
                <a:solidFill>
                  <a:schemeClr val="accent4">
                    <a:lumMod val="20000"/>
                    <a:lumOff val="80000"/>
                  </a:schemeClr>
                </a:solidFill>
              </a:rPr>
              <a:t> </a:t>
            </a:r>
            <a:r>
              <a:rPr lang="nl-NL" sz="2400" err="1">
                <a:solidFill>
                  <a:schemeClr val="accent4">
                    <a:lumMod val="20000"/>
                    <a:lumOff val="80000"/>
                  </a:schemeClr>
                </a:solidFill>
              </a:rPr>
              <a:t>erat</a:t>
            </a:r>
            <a:r>
              <a:rPr lang="nl-NL" sz="2400">
                <a:solidFill>
                  <a:schemeClr val="accent4">
                    <a:lumMod val="20000"/>
                    <a:lumOff val="80000"/>
                  </a:schemeClr>
                </a:solidFill>
              </a:rPr>
              <a:t>?</a:t>
            </a:r>
          </a:p>
          <a:p>
            <a:pPr>
              <a:lnSpc>
                <a:spcPct val="150000"/>
              </a:lnSpc>
            </a:pPr>
            <a:r>
              <a:rPr lang="nl-NL" sz="2400">
                <a:solidFill>
                  <a:schemeClr val="accent4">
                    <a:lumMod val="20000"/>
                    <a:lumOff val="80000"/>
                  </a:schemeClr>
                </a:solidFill>
              </a:rPr>
              <a:t>7.	</a:t>
            </a:r>
            <a:r>
              <a:rPr lang="nl-NL" sz="2400" err="1">
                <a:solidFill>
                  <a:schemeClr val="accent4">
                    <a:lumMod val="20000"/>
                    <a:lumOff val="80000"/>
                  </a:schemeClr>
                </a:solidFill>
              </a:rPr>
              <a:t>Quid</a:t>
            </a:r>
            <a:r>
              <a:rPr lang="nl-NL" sz="2400">
                <a:solidFill>
                  <a:schemeClr val="accent4">
                    <a:lumMod val="20000"/>
                    <a:lumOff val="80000"/>
                  </a:schemeClr>
                </a:solidFill>
              </a:rPr>
              <a:t> interim imperator </a:t>
            </a:r>
            <a:r>
              <a:rPr lang="nl-NL" sz="2400" err="1">
                <a:solidFill>
                  <a:schemeClr val="accent4">
                    <a:lumMod val="20000"/>
                    <a:lumOff val="80000"/>
                  </a:schemeClr>
                </a:solidFill>
              </a:rPr>
              <a:t>provinciae</a:t>
            </a:r>
            <a:r>
              <a:rPr lang="nl-NL" sz="2400">
                <a:solidFill>
                  <a:schemeClr val="accent4">
                    <a:lumMod val="20000"/>
                    <a:lumOff val="80000"/>
                  </a:schemeClr>
                </a:solidFill>
              </a:rPr>
              <a:t> </a:t>
            </a:r>
            <a:r>
              <a:rPr lang="nl-NL" sz="2400" err="1">
                <a:solidFill>
                  <a:schemeClr val="accent4">
                    <a:lumMod val="20000"/>
                    <a:lumOff val="80000"/>
                  </a:schemeClr>
                </a:solidFill>
              </a:rPr>
              <a:t>iussit</a:t>
            </a:r>
            <a:r>
              <a:rPr lang="nl-NL" sz="2400">
                <a:solidFill>
                  <a:schemeClr val="accent4">
                    <a:lumMod val="20000"/>
                    <a:lumOff val="80000"/>
                  </a:schemeClr>
                </a:solidFill>
              </a:rPr>
              <a:t>?</a:t>
            </a:r>
          </a:p>
        </p:txBody>
      </p:sp>
      <p:sp>
        <p:nvSpPr>
          <p:cNvPr id="6" name="Pijl: omlaag 5">
            <a:hlinkClick r:id="rId2" action="ppaction://hlinksldjump"/>
            <a:extLst>
              <a:ext uri="{FF2B5EF4-FFF2-40B4-BE49-F238E27FC236}">
                <a16:creationId xmlns:a16="http://schemas.microsoft.com/office/drawing/2014/main" id="{C3559FE0-E0E1-47DD-B0C8-86888269CB34}"/>
              </a:ext>
            </a:extLst>
          </p:cNvPr>
          <p:cNvSpPr/>
          <p:nvPr/>
        </p:nvSpPr>
        <p:spPr>
          <a:xfrm>
            <a:off x="11740553" y="94891"/>
            <a:ext cx="362308" cy="302701"/>
          </a:xfrm>
          <a:prstGeom prst="downArrow">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10" name="Afbeelding 9">
            <a:hlinkClick r:id="rId3" action="ppaction://hlinksldjump"/>
            <a:extLst>
              <a:ext uri="{FF2B5EF4-FFF2-40B4-BE49-F238E27FC236}">
                <a16:creationId xmlns:a16="http://schemas.microsoft.com/office/drawing/2014/main" id="{4E12B7B4-F947-4E17-AFEC-F834F426C97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859858" y="0"/>
            <a:ext cx="987638" cy="542591"/>
          </a:xfrm>
          <a:prstGeom prst="rect">
            <a:avLst/>
          </a:prstGeom>
        </p:spPr>
      </p:pic>
    </p:spTree>
    <p:extLst>
      <p:ext uri="{BB962C8B-B14F-4D97-AF65-F5344CB8AC3E}">
        <p14:creationId xmlns:p14="http://schemas.microsoft.com/office/powerpoint/2010/main" val="193881881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rgbClr val="001236"/>
        </a:solidFill>
        <a:effectLst/>
      </p:bgPr>
    </p:bg>
    <p:spTree>
      <p:nvGrpSpPr>
        <p:cNvPr id="1" name=""/>
        <p:cNvGrpSpPr/>
        <p:nvPr/>
      </p:nvGrpSpPr>
      <p:grpSpPr>
        <a:xfrm>
          <a:off x="0" y="0"/>
          <a:ext cx="0" cy="0"/>
          <a:chOff x="0" y="0"/>
          <a:chExt cx="0" cy="0"/>
        </a:xfrm>
      </p:grpSpPr>
      <p:sp>
        <p:nvSpPr>
          <p:cNvPr id="4" name="Tijdelijke aanduiding voor voettekst 3">
            <a:extLst>
              <a:ext uri="{FF2B5EF4-FFF2-40B4-BE49-F238E27FC236}">
                <a16:creationId xmlns:a16="http://schemas.microsoft.com/office/drawing/2014/main" id="{0D9BFB9D-72E7-4E83-BF5C-CEFEB9E0A46E}"/>
              </a:ext>
            </a:extLst>
          </p:cNvPr>
          <p:cNvSpPr>
            <a:spLocks noGrp="1"/>
          </p:cNvSpPr>
          <p:nvPr>
            <p:ph type="ftr" sz="quarter" idx="11"/>
          </p:nvPr>
        </p:nvSpPr>
        <p:spPr>
          <a:xfrm>
            <a:off x="4038600" y="6563374"/>
            <a:ext cx="4114800" cy="365125"/>
          </a:xfrm>
        </p:spPr>
        <p:txBody>
          <a:bodyPr/>
          <a:lstStyle/>
          <a:p>
            <a:r>
              <a:rPr lang="nl-NL" sz="900">
                <a:solidFill>
                  <a:schemeClr val="bg1">
                    <a:lumMod val="50000"/>
                  </a:schemeClr>
                </a:solidFill>
              </a:rPr>
              <a:t>M. de Hoon - JDW - 2021</a:t>
            </a:r>
          </a:p>
        </p:txBody>
      </p:sp>
      <p:sp>
        <p:nvSpPr>
          <p:cNvPr id="5" name="Tijdelijke aanduiding voor dianummer 4">
            <a:extLst>
              <a:ext uri="{FF2B5EF4-FFF2-40B4-BE49-F238E27FC236}">
                <a16:creationId xmlns:a16="http://schemas.microsoft.com/office/drawing/2014/main" id="{6C74A2A9-EB8F-408D-83AD-A6FCBA9CD47B}"/>
              </a:ext>
            </a:extLst>
          </p:cNvPr>
          <p:cNvSpPr>
            <a:spLocks noGrp="1"/>
          </p:cNvSpPr>
          <p:nvPr>
            <p:ph type="sldNum" sz="quarter" idx="12"/>
          </p:nvPr>
        </p:nvSpPr>
        <p:spPr>
          <a:xfrm>
            <a:off x="11430001" y="6502998"/>
            <a:ext cx="605286" cy="365125"/>
          </a:xfrm>
        </p:spPr>
        <p:txBody>
          <a:bodyPr/>
          <a:lstStyle/>
          <a:p>
            <a:fld id="{D70692FC-D4EA-49C2-9AD0-22E77003FC0B}" type="slidenum">
              <a:rPr lang="nl-NL" sz="1400" b="1" smtClean="0">
                <a:solidFill>
                  <a:srgbClr val="00B0F0"/>
                </a:solidFill>
              </a:rPr>
              <a:t>27</a:t>
            </a:fld>
            <a:endParaRPr lang="nl-NL" sz="1400" b="1">
              <a:solidFill>
                <a:srgbClr val="00B0F0"/>
              </a:solidFill>
            </a:endParaRPr>
          </a:p>
        </p:txBody>
      </p:sp>
      <p:sp>
        <p:nvSpPr>
          <p:cNvPr id="8" name="Tekstvak 7">
            <a:extLst>
              <a:ext uri="{FF2B5EF4-FFF2-40B4-BE49-F238E27FC236}">
                <a16:creationId xmlns:a16="http://schemas.microsoft.com/office/drawing/2014/main" id="{72AC9842-00D9-4737-BE87-5FB0EBA5B123}"/>
              </a:ext>
            </a:extLst>
          </p:cNvPr>
          <p:cNvSpPr txBox="1"/>
          <p:nvPr/>
        </p:nvSpPr>
        <p:spPr>
          <a:xfrm>
            <a:off x="0" y="-901"/>
            <a:ext cx="12189600" cy="461665"/>
          </a:xfrm>
          <a:prstGeom prst="rect">
            <a:avLst/>
          </a:prstGeom>
          <a:solidFill>
            <a:srgbClr val="C00000"/>
          </a:solidFill>
        </p:spPr>
        <p:txBody>
          <a:bodyPr wrap="square" rtlCol="0">
            <a:spAutoFit/>
          </a:bodyPr>
          <a:lstStyle/>
          <a:p>
            <a:r>
              <a:rPr lang="nl-NL" sz="2400">
                <a:solidFill>
                  <a:srgbClr val="FFFF00"/>
                </a:solidFill>
              </a:rPr>
              <a:t>Parnassus Petronius    B  Onverwacht bezoek (p.130)</a:t>
            </a:r>
          </a:p>
        </p:txBody>
      </p:sp>
      <p:sp>
        <p:nvSpPr>
          <p:cNvPr id="9" name="Tekstvak 8">
            <a:extLst>
              <a:ext uri="{FF2B5EF4-FFF2-40B4-BE49-F238E27FC236}">
                <a16:creationId xmlns:a16="http://schemas.microsoft.com/office/drawing/2014/main" id="{984B3A88-98F7-4DC4-BE41-E44E7C1D0827}"/>
              </a:ext>
            </a:extLst>
          </p:cNvPr>
          <p:cNvSpPr txBox="1"/>
          <p:nvPr/>
        </p:nvSpPr>
        <p:spPr>
          <a:xfrm>
            <a:off x="180000" y="540000"/>
            <a:ext cx="11700000" cy="5544275"/>
          </a:xfrm>
          <a:prstGeom prst="rect">
            <a:avLst/>
          </a:prstGeom>
          <a:noFill/>
        </p:spPr>
        <p:txBody>
          <a:bodyPr wrap="square" rtlCol="0">
            <a:spAutoFit/>
          </a:bodyPr>
          <a:lstStyle/>
          <a:p>
            <a:pPr>
              <a:lnSpc>
                <a:spcPct val="150000"/>
              </a:lnSpc>
              <a:spcBef>
                <a:spcPts val="1200"/>
              </a:spcBef>
            </a:pPr>
            <a:r>
              <a:rPr lang="nl-NL" sz="2400">
                <a:solidFill>
                  <a:schemeClr val="accent4">
                    <a:lumMod val="20000"/>
                    <a:lumOff val="80000"/>
                  </a:schemeClr>
                </a:solidFill>
              </a:rPr>
              <a:t>1	</a:t>
            </a:r>
            <a:r>
              <a:rPr lang="nl-NL" sz="2400" err="1">
                <a:solidFill>
                  <a:schemeClr val="accent4">
                    <a:lumMod val="20000"/>
                    <a:lumOff val="80000"/>
                  </a:schemeClr>
                </a:solidFill>
              </a:rPr>
              <a:t>Proxima</a:t>
            </a:r>
            <a:r>
              <a:rPr lang="nl-NL" sz="2400">
                <a:solidFill>
                  <a:schemeClr val="accent4">
                    <a:lumMod val="20000"/>
                    <a:lumOff val="80000"/>
                  </a:schemeClr>
                </a:solidFill>
              </a:rPr>
              <a:t> ergo </a:t>
            </a:r>
            <a:r>
              <a:rPr lang="nl-NL" sz="2400" err="1">
                <a:solidFill>
                  <a:schemeClr val="accent4">
                    <a:lumMod val="20000"/>
                    <a:lumOff val="80000"/>
                  </a:schemeClr>
                </a:solidFill>
              </a:rPr>
              <a:t>nocte</a:t>
            </a:r>
            <a:r>
              <a:rPr lang="nl-NL" sz="2400">
                <a:solidFill>
                  <a:schemeClr val="accent4">
                    <a:lumMod val="20000"/>
                    <a:lumOff val="80000"/>
                  </a:schemeClr>
                </a:solidFill>
              </a:rPr>
              <a:t>, </a:t>
            </a:r>
            <a:r>
              <a:rPr lang="nl-NL" sz="2400" i="1">
                <a:solidFill>
                  <a:srgbClr val="00B050"/>
                </a:solidFill>
              </a:rPr>
              <a:t>cum</a:t>
            </a:r>
            <a:r>
              <a:rPr lang="nl-NL" sz="2400">
                <a:solidFill>
                  <a:schemeClr val="accent4">
                    <a:lumMod val="20000"/>
                    <a:lumOff val="80000"/>
                  </a:schemeClr>
                </a:solidFill>
              </a:rPr>
              <a:t> </a:t>
            </a:r>
            <a:r>
              <a:rPr lang="nl-NL" sz="2400" err="1">
                <a:solidFill>
                  <a:schemeClr val="accent4">
                    <a:lumMod val="20000"/>
                    <a:lumOff val="80000"/>
                  </a:schemeClr>
                </a:solidFill>
              </a:rPr>
              <a:t>miles</a:t>
            </a:r>
            <a:r>
              <a:rPr lang="nl-NL" sz="2400">
                <a:solidFill>
                  <a:schemeClr val="accent4">
                    <a:lumMod val="20000"/>
                    <a:lumOff val="80000"/>
                  </a:schemeClr>
                </a:solidFill>
              </a:rPr>
              <a:t>, </a:t>
            </a:r>
            <a:r>
              <a:rPr lang="nl-NL" sz="2400" b="1" err="1">
                <a:solidFill>
                  <a:srgbClr val="FFC000"/>
                </a:solidFill>
              </a:rPr>
              <a:t>qui</a:t>
            </a:r>
            <a:r>
              <a:rPr lang="nl-NL" sz="2400">
                <a:solidFill>
                  <a:schemeClr val="accent4">
                    <a:lumMod val="20000"/>
                    <a:lumOff val="80000"/>
                  </a:schemeClr>
                </a:solidFill>
              </a:rPr>
              <a:t> </a:t>
            </a:r>
            <a:r>
              <a:rPr lang="nl-NL" sz="2400" err="1">
                <a:solidFill>
                  <a:schemeClr val="accent4">
                    <a:lumMod val="20000"/>
                    <a:lumOff val="80000"/>
                  </a:schemeClr>
                </a:solidFill>
              </a:rPr>
              <a:t>cruces</a:t>
            </a:r>
            <a:r>
              <a:rPr lang="nl-NL" sz="2400">
                <a:solidFill>
                  <a:schemeClr val="accent4">
                    <a:lumMod val="20000"/>
                    <a:lumOff val="80000"/>
                  </a:schemeClr>
                </a:solidFill>
              </a:rPr>
              <a:t> </a:t>
            </a:r>
            <a:r>
              <a:rPr lang="nl-NL" sz="2400" u="sng" err="1">
                <a:solidFill>
                  <a:schemeClr val="accent4">
                    <a:lumMod val="20000"/>
                    <a:lumOff val="80000"/>
                  </a:schemeClr>
                </a:solidFill>
                <a:uFill>
                  <a:solidFill>
                    <a:schemeClr val="accent1">
                      <a:lumMod val="40000"/>
                      <a:lumOff val="60000"/>
                    </a:schemeClr>
                  </a:solidFill>
                </a:uFill>
              </a:rPr>
              <a:t>asservabat</a:t>
            </a:r>
            <a:r>
              <a:rPr lang="nl-NL" sz="2400">
                <a:solidFill>
                  <a:schemeClr val="accent4">
                    <a:lumMod val="20000"/>
                    <a:lumOff val="80000"/>
                  </a:schemeClr>
                </a:solidFill>
              </a:rPr>
              <a:t>,</a:t>
            </a:r>
          </a:p>
          <a:p>
            <a:pPr>
              <a:lnSpc>
                <a:spcPct val="150000"/>
              </a:lnSpc>
              <a:spcBef>
                <a:spcPts val="1200"/>
              </a:spcBef>
            </a:pPr>
            <a:r>
              <a:rPr lang="nl-NL" sz="2400">
                <a:solidFill>
                  <a:schemeClr val="accent4">
                    <a:lumMod val="20000"/>
                    <a:lumOff val="80000"/>
                  </a:schemeClr>
                </a:solidFill>
              </a:rPr>
              <a:t>	</a:t>
            </a:r>
            <a:r>
              <a:rPr lang="nl-NL" sz="2400" i="1">
                <a:solidFill>
                  <a:srgbClr val="00B050"/>
                </a:solidFill>
              </a:rPr>
              <a:t>ne</a:t>
            </a:r>
            <a:r>
              <a:rPr lang="nl-NL" sz="2400">
                <a:solidFill>
                  <a:schemeClr val="accent4">
                    <a:lumMod val="20000"/>
                    <a:lumOff val="80000"/>
                  </a:schemeClr>
                </a:solidFill>
              </a:rPr>
              <a:t> </a:t>
            </a:r>
            <a:r>
              <a:rPr lang="nl-NL" sz="2400" err="1">
                <a:solidFill>
                  <a:schemeClr val="accent4">
                    <a:lumMod val="20000"/>
                    <a:lumOff val="80000"/>
                  </a:schemeClr>
                </a:solidFill>
              </a:rPr>
              <a:t>quis</a:t>
            </a:r>
            <a:r>
              <a:rPr lang="nl-NL" sz="2400">
                <a:solidFill>
                  <a:schemeClr val="accent4">
                    <a:lumMod val="20000"/>
                    <a:lumOff val="80000"/>
                  </a:schemeClr>
                </a:solidFill>
              </a:rPr>
              <a:t> ad </a:t>
            </a:r>
            <a:r>
              <a:rPr lang="nl-NL" sz="2400" err="1">
                <a:solidFill>
                  <a:schemeClr val="accent4">
                    <a:lumMod val="20000"/>
                    <a:lumOff val="80000"/>
                  </a:schemeClr>
                </a:solidFill>
              </a:rPr>
              <a:t>sepulturam</a:t>
            </a:r>
            <a:r>
              <a:rPr lang="nl-NL" sz="2400">
                <a:solidFill>
                  <a:schemeClr val="accent4">
                    <a:lumMod val="20000"/>
                    <a:lumOff val="80000"/>
                  </a:schemeClr>
                </a:solidFill>
              </a:rPr>
              <a:t> corpus </a:t>
            </a:r>
            <a:r>
              <a:rPr lang="nl-NL" sz="2400" b="1" u="sng" err="1">
                <a:solidFill>
                  <a:srgbClr val="00B0F0"/>
                </a:solidFill>
                <a:uFill>
                  <a:solidFill>
                    <a:schemeClr val="accent1">
                      <a:lumMod val="40000"/>
                      <a:lumOff val="60000"/>
                    </a:schemeClr>
                  </a:solidFill>
                </a:uFill>
              </a:rPr>
              <a:t>detraheret</a:t>
            </a:r>
            <a:r>
              <a:rPr lang="nl-NL" sz="2400">
                <a:solidFill>
                  <a:schemeClr val="accent4">
                    <a:lumMod val="20000"/>
                    <a:lumOff val="80000"/>
                  </a:schemeClr>
                </a:solidFill>
              </a:rPr>
              <a:t>, </a:t>
            </a:r>
            <a:r>
              <a:rPr lang="nl-NL" sz="2400" b="1" u="sng">
                <a:solidFill>
                  <a:srgbClr val="00B0F0"/>
                </a:solidFill>
                <a:uFill>
                  <a:solidFill>
                    <a:schemeClr val="accent1">
                      <a:lumMod val="40000"/>
                      <a:lumOff val="60000"/>
                    </a:schemeClr>
                  </a:solidFill>
                </a:uFill>
              </a:rPr>
              <a:t>nota(vi)sset</a:t>
            </a:r>
            <a:r>
              <a:rPr lang="nl-NL" sz="2400">
                <a:solidFill>
                  <a:schemeClr val="accent4">
                    <a:lumMod val="20000"/>
                    <a:lumOff val="80000"/>
                  </a:schemeClr>
                </a:solidFill>
              </a:rPr>
              <a:t> </a:t>
            </a:r>
            <a:r>
              <a:rPr lang="nl-NL" sz="2400" err="1">
                <a:solidFill>
                  <a:schemeClr val="accent4">
                    <a:lumMod val="20000"/>
                    <a:lumOff val="80000"/>
                  </a:schemeClr>
                </a:solidFill>
              </a:rPr>
              <a:t>sibi</a:t>
            </a:r>
            <a:endParaRPr lang="nl-NL" sz="2400">
              <a:solidFill>
                <a:schemeClr val="accent4">
                  <a:lumMod val="20000"/>
                  <a:lumOff val="80000"/>
                </a:schemeClr>
              </a:solidFill>
            </a:endParaRPr>
          </a:p>
          <a:p>
            <a:pPr>
              <a:lnSpc>
                <a:spcPct val="150000"/>
              </a:lnSpc>
              <a:spcBef>
                <a:spcPts val="1200"/>
              </a:spcBef>
            </a:pPr>
            <a:r>
              <a:rPr lang="nl-NL" sz="2400">
                <a:solidFill>
                  <a:schemeClr val="accent4">
                    <a:lumMod val="20000"/>
                    <a:lumOff val="80000"/>
                  </a:schemeClr>
                </a:solidFill>
              </a:rPr>
              <a:t>	lumen </a:t>
            </a:r>
            <a:r>
              <a:rPr lang="nl-NL" sz="2400" err="1">
                <a:solidFill>
                  <a:schemeClr val="accent4">
                    <a:lumMod val="20000"/>
                    <a:lumOff val="80000"/>
                  </a:schemeClr>
                </a:solidFill>
              </a:rPr>
              <a:t>inter</a:t>
            </a:r>
            <a:r>
              <a:rPr lang="nl-NL" sz="2400">
                <a:solidFill>
                  <a:schemeClr val="accent4">
                    <a:lumMod val="20000"/>
                    <a:lumOff val="80000"/>
                  </a:schemeClr>
                </a:solidFill>
              </a:rPr>
              <a:t> </a:t>
            </a:r>
            <a:r>
              <a:rPr lang="nl-NL" sz="2400" err="1">
                <a:solidFill>
                  <a:schemeClr val="accent4">
                    <a:lumMod val="20000"/>
                    <a:lumOff val="80000"/>
                  </a:schemeClr>
                </a:solidFill>
              </a:rPr>
              <a:t>monumenta</a:t>
            </a:r>
            <a:r>
              <a:rPr lang="nl-NL" sz="2400">
                <a:solidFill>
                  <a:schemeClr val="accent4">
                    <a:lumMod val="20000"/>
                    <a:lumOff val="80000"/>
                  </a:schemeClr>
                </a:solidFill>
              </a:rPr>
              <a:t> </a:t>
            </a:r>
            <a:r>
              <a:rPr lang="nl-NL" sz="2400" err="1">
                <a:solidFill>
                  <a:schemeClr val="accent4">
                    <a:lumMod val="20000"/>
                    <a:lumOff val="80000"/>
                  </a:schemeClr>
                </a:solidFill>
              </a:rPr>
              <a:t>clarius</a:t>
            </a:r>
            <a:r>
              <a:rPr lang="nl-NL" sz="2400">
                <a:solidFill>
                  <a:schemeClr val="accent4">
                    <a:lumMod val="20000"/>
                    <a:lumOff val="80000"/>
                  </a:schemeClr>
                </a:solidFill>
              </a:rPr>
              <a:t> </a:t>
            </a:r>
            <a:r>
              <a:rPr lang="nl-NL" sz="2400" err="1">
                <a:solidFill>
                  <a:schemeClr val="accent4">
                    <a:lumMod val="20000"/>
                    <a:lumOff val="80000"/>
                  </a:schemeClr>
                </a:solidFill>
              </a:rPr>
              <a:t>fulgens</a:t>
            </a:r>
            <a:r>
              <a:rPr lang="nl-NL" sz="2400">
                <a:solidFill>
                  <a:schemeClr val="accent4">
                    <a:lumMod val="20000"/>
                    <a:lumOff val="80000"/>
                  </a:schemeClr>
                </a:solidFill>
              </a:rPr>
              <a:t> et </a:t>
            </a:r>
            <a:r>
              <a:rPr lang="nl-NL" sz="2400" err="1">
                <a:solidFill>
                  <a:schemeClr val="accent4">
                    <a:lumMod val="20000"/>
                    <a:lumOff val="80000"/>
                  </a:schemeClr>
                </a:solidFill>
              </a:rPr>
              <a:t>gemitum</a:t>
            </a:r>
            <a:endParaRPr lang="nl-NL" sz="2400">
              <a:solidFill>
                <a:schemeClr val="accent4">
                  <a:lumMod val="20000"/>
                  <a:lumOff val="80000"/>
                </a:schemeClr>
              </a:solidFill>
            </a:endParaRPr>
          </a:p>
          <a:p>
            <a:pPr>
              <a:lnSpc>
                <a:spcPct val="150000"/>
              </a:lnSpc>
              <a:spcBef>
                <a:spcPts val="1200"/>
              </a:spcBef>
            </a:pPr>
            <a:r>
              <a:rPr lang="nl-NL" sz="2400">
                <a:solidFill>
                  <a:schemeClr val="accent4">
                    <a:lumMod val="20000"/>
                    <a:lumOff val="80000"/>
                  </a:schemeClr>
                </a:solidFill>
              </a:rPr>
              <a:t>	</a:t>
            </a:r>
            <a:r>
              <a:rPr lang="nl-NL" sz="2400" err="1">
                <a:solidFill>
                  <a:schemeClr val="accent4">
                    <a:lumMod val="20000"/>
                    <a:lumOff val="80000"/>
                  </a:schemeClr>
                </a:solidFill>
              </a:rPr>
              <a:t>lugentis</a:t>
            </a:r>
            <a:r>
              <a:rPr lang="nl-NL" sz="2400">
                <a:solidFill>
                  <a:schemeClr val="accent4">
                    <a:lumMod val="20000"/>
                    <a:lumOff val="80000"/>
                  </a:schemeClr>
                </a:solidFill>
              </a:rPr>
              <a:t> </a:t>
            </a:r>
            <a:r>
              <a:rPr lang="nl-NL" sz="2400" b="1" u="sng">
                <a:solidFill>
                  <a:srgbClr val="00B0F0"/>
                </a:solidFill>
                <a:uFill>
                  <a:solidFill>
                    <a:schemeClr val="accent1">
                      <a:lumMod val="40000"/>
                      <a:lumOff val="60000"/>
                    </a:schemeClr>
                  </a:solidFill>
                </a:uFill>
              </a:rPr>
              <a:t>audi(vi)sset</a:t>
            </a:r>
            <a:r>
              <a:rPr lang="nl-NL" sz="2400">
                <a:solidFill>
                  <a:schemeClr val="accent4">
                    <a:lumMod val="20000"/>
                    <a:lumOff val="80000"/>
                  </a:schemeClr>
                </a:solidFill>
              </a:rPr>
              <a:t>, </a:t>
            </a:r>
            <a:r>
              <a:rPr lang="nl-NL" sz="2400" err="1">
                <a:solidFill>
                  <a:schemeClr val="accent4">
                    <a:lumMod val="20000"/>
                    <a:lumOff val="80000"/>
                  </a:schemeClr>
                </a:solidFill>
              </a:rPr>
              <a:t>vitio</a:t>
            </a:r>
            <a:r>
              <a:rPr lang="nl-NL" sz="2400">
                <a:solidFill>
                  <a:schemeClr val="accent4">
                    <a:lumMod val="20000"/>
                    <a:lumOff val="80000"/>
                  </a:schemeClr>
                </a:solidFill>
              </a:rPr>
              <a:t> </a:t>
            </a:r>
            <a:r>
              <a:rPr lang="nl-NL" sz="2400" err="1">
                <a:solidFill>
                  <a:schemeClr val="accent4">
                    <a:lumMod val="20000"/>
                    <a:lumOff val="80000"/>
                  </a:schemeClr>
                </a:solidFill>
              </a:rPr>
              <a:t>gentis</a:t>
            </a:r>
            <a:r>
              <a:rPr lang="nl-NL" sz="2400">
                <a:solidFill>
                  <a:schemeClr val="accent4">
                    <a:lumMod val="20000"/>
                    <a:lumOff val="80000"/>
                  </a:schemeClr>
                </a:solidFill>
              </a:rPr>
              <a:t> </a:t>
            </a:r>
            <a:r>
              <a:rPr lang="nl-NL" sz="2400" err="1">
                <a:solidFill>
                  <a:schemeClr val="accent4">
                    <a:lumMod val="20000"/>
                    <a:lumOff val="80000"/>
                  </a:schemeClr>
                </a:solidFill>
              </a:rPr>
              <a:t>humanae</a:t>
            </a:r>
            <a:r>
              <a:rPr lang="nl-NL" sz="2400">
                <a:solidFill>
                  <a:schemeClr val="accent4">
                    <a:lumMod val="20000"/>
                    <a:lumOff val="80000"/>
                  </a:schemeClr>
                </a:solidFill>
              </a:rPr>
              <a:t> </a:t>
            </a:r>
            <a:r>
              <a:rPr lang="nl-NL" sz="2400" u="dbl" err="1">
                <a:solidFill>
                  <a:schemeClr val="accent4">
                    <a:lumMod val="20000"/>
                    <a:lumOff val="80000"/>
                  </a:schemeClr>
                </a:solidFill>
                <a:uFill>
                  <a:solidFill>
                    <a:schemeClr val="accent1">
                      <a:lumMod val="40000"/>
                      <a:lumOff val="60000"/>
                    </a:schemeClr>
                  </a:solidFill>
                </a:uFill>
              </a:rPr>
              <a:t>concupiit</a:t>
            </a:r>
            <a:r>
              <a:rPr lang="nl-NL" sz="2400">
                <a:solidFill>
                  <a:schemeClr val="accent4">
                    <a:lumMod val="20000"/>
                    <a:lumOff val="80000"/>
                  </a:schemeClr>
                </a:solidFill>
              </a:rPr>
              <a:t> scire,   </a:t>
            </a:r>
          </a:p>
          <a:p>
            <a:pPr>
              <a:lnSpc>
                <a:spcPct val="150000"/>
              </a:lnSpc>
              <a:spcBef>
                <a:spcPts val="1200"/>
              </a:spcBef>
            </a:pPr>
            <a:r>
              <a:rPr lang="nl-NL" sz="2400">
                <a:solidFill>
                  <a:schemeClr val="accent4">
                    <a:lumMod val="20000"/>
                    <a:lumOff val="80000"/>
                  </a:schemeClr>
                </a:solidFill>
              </a:rPr>
              <a:t>5	</a:t>
            </a:r>
            <a:r>
              <a:rPr lang="nl-NL" sz="2400" i="1" err="1">
                <a:solidFill>
                  <a:srgbClr val="FF0000"/>
                </a:solidFill>
              </a:rPr>
              <a:t>quis</a:t>
            </a:r>
            <a:r>
              <a:rPr lang="nl-NL" sz="2400">
                <a:solidFill>
                  <a:schemeClr val="accent4">
                    <a:lumMod val="20000"/>
                    <a:lumOff val="80000"/>
                  </a:schemeClr>
                </a:solidFill>
              </a:rPr>
              <a:t> </a:t>
            </a:r>
            <a:r>
              <a:rPr lang="nl-NL" sz="2400" err="1">
                <a:solidFill>
                  <a:schemeClr val="accent4">
                    <a:lumMod val="20000"/>
                    <a:lumOff val="80000"/>
                  </a:schemeClr>
                </a:solidFill>
              </a:rPr>
              <a:t>aut</a:t>
            </a:r>
            <a:r>
              <a:rPr lang="nl-NL" sz="2400">
                <a:solidFill>
                  <a:schemeClr val="accent4">
                    <a:lumMod val="20000"/>
                    <a:lumOff val="80000"/>
                  </a:schemeClr>
                </a:solidFill>
              </a:rPr>
              <a:t> </a:t>
            </a:r>
            <a:r>
              <a:rPr lang="nl-NL" sz="2400" i="1" err="1">
                <a:solidFill>
                  <a:srgbClr val="FF0000"/>
                </a:solidFill>
              </a:rPr>
              <a:t>quid</a:t>
            </a:r>
            <a:r>
              <a:rPr lang="nl-NL" sz="2400">
                <a:solidFill>
                  <a:schemeClr val="accent4">
                    <a:lumMod val="20000"/>
                    <a:lumOff val="80000"/>
                  </a:schemeClr>
                </a:solidFill>
              </a:rPr>
              <a:t> </a:t>
            </a:r>
            <a:r>
              <a:rPr lang="nl-NL" sz="2400" b="1" u="sng" err="1">
                <a:solidFill>
                  <a:srgbClr val="00B0F0"/>
                </a:solidFill>
                <a:uFill>
                  <a:solidFill>
                    <a:schemeClr val="accent1">
                      <a:lumMod val="40000"/>
                      <a:lumOff val="60000"/>
                    </a:schemeClr>
                  </a:solidFill>
                </a:uFill>
              </a:rPr>
              <a:t>faceret</a:t>
            </a:r>
            <a:r>
              <a:rPr lang="nl-NL" sz="2400">
                <a:solidFill>
                  <a:schemeClr val="accent4">
                    <a:lumMod val="20000"/>
                    <a:lumOff val="80000"/>
                  </a:schemeClr>
                </a:solidFill>
              </a:rPr>
              <a:t>. </a:t>
            </a:r>
            <a:r>
              <a:rPr lang="nl-NL" sz="2400" u="dbl" err="1">
                <a:solidFill>
                  <a:schemeClr val="accent4">
                    <a:lumMod val="20000"/>
                    <a:lumOff val="80000"/>
                  </a:schemeClr>
                </a:solidFill>
                <a:uFill>
                  <a:solidFill>
                    <a:schemeClr val="accent1">
                      <a:lumMod val="40000"/>
                      <a:lumOff val="60000"/>
                    </a:schemeClr>
                  </a:solidFill>
                </a:uFill>
              </a:rPr>
              <a:t>Descendit</a:t>
            </a:r>
            <a:r>
              <a:rPr lang="nl-NL" sz="2400">
                <a:solidFill>
                  <a:schemeClr val="accent4">
                    <a:lumMod val="20000"/>
                    <a:lumOff val="80000"/>
                  </a:schemeClr>
                </a:solidFill>
              </a:rPr>
              <a:t> </a:t>
            </a:r>
            <a:r>
              <a:rPr lang="nl-NL" sz="2400" err="1">
                <a:solidFill>
                  <a:schemeClr val="accent4">
                    <a:lumMod val="20000"/>
                    <a:lumOff val="80000"/>
                  </a:schemeClr>
                </a:solidFill>
              </a:rPr>
              <a:t>igitur</a:t>
            </a:r>
            <a:r>
              <a:rPr lang="nl-NL" sz="2400">
                <a:solidFill>
                  <a:schemeClr val="accent4">
                    <a:lumMod val="20000"/>
                    <a:lumOff val="80000"/>
                  </a:schemeClr>
                </a:solidFill>
              </a:rPr>
              <a:t> in</a:t>
            </a:r>
          </a:p>
          <a:p>
            <a:pPr>
              <a:lnSpc>
                <a:spcPct val="150000"/>
              </a:lnSpc>
              <a:spcBef>
                <a:spcPts val="1200"/>
              </a:spcBef>
            </a:pPr>
            <a:r>
              <a:rPr lang="nl-NL" sz="2400">
                <a:solidFill>
                  <a:schemeClr val="accent4">
                    <a:lumMod val="20000"/>
                    <a:lumOff val="80000"/>
                  </a:schemeClr>
                </a:solidFill>
              </a:rPr>
              <a:t>6	</a:t>
            </a:r>
            <a:r>
              <a:rPr lang="nl-NL" sz="2400" err="1">
                <a:solidFill>
                  <a:schemeClr val="accent4">
                    <a:lumMod val="20000"/>
                    <a:lumOff val="80000"/>
                  </a:schemeClr>
                </a:solidFill>
              </a:rPr>
              <a:t>conditorium</a:t>
            </a:r>
            <a:r>
              <a:rPr lang="nl-NL" sz="2400">
                <a:solidFill>
                  <a:schemeClr val="accent4">
                    <a:lumMod val="20000"/>
                    <a:lumOff val="80000"/>
                  </a:schemeClr>
                </a:solidFill>
              </a:rPr>
              <a:t>, </a:t>
            </a:r>
            <a:r>
              <a:rPr lang="nl-NL" sz="2400" err="1">
                <a:solidFill>
                  <a:schemeClr val="accent4">
                    <a:lumMod val="20000"/>
                    <a:lumOff val="80000"/>
                  </a:schemeClr>
                </a:solidFill>
              </a:rPr>
              <a:t>visaque</a:t>
            </a:r>
            <a:r>
              <a:rPr lang="nl-NL" sz="2400">
                <a:solidFill>
                  <a:schemeClr val="accent4">
                    <a:lumMod val="20000"/>
                    <a:lumOff val="80000"/>
                  </a:schemeClr>
                </a:solidFill>
              </a:rPr>
              <a:t> </a:t>
            </a:r>
            <a:r>
              <a:rPr lang="nl-NL" sz="2400" err="1">
                <a:solidFill>
                  <a:schemeClr val="accent4">
                    <a:lumMod val="20000"/>
                    <a:lumOff val="80000"/>
                  </a:schemeClr>
                </a:solidFill>
              </a:rPr>
              <a:t>pulcherrima</a:t>
            </a:r>
            <a:r>
              <a:rPr lang="nl-NL" sz="2400">
                <a:solidFill>
                  <a:schemeClr val="accent4">
                    <a:lumMod val="20000"/>
                    <a:lumOff val="80000"/>
                  </a:schemeClr>
                </a:solidFill>
              </a:rPr>
              <a:t> </a:t>
            </a:r>
            <a:r>
              <a:rPr lang="nl-NL" sz="2400" err="1">
                <a:solidFill>
                  <a:schemeClr val="accent4">
                    <a:lumMod val="20000"/>
                    <a:lumOff val="80000"/>
                  </a:schemeClr>
                </a:solidFill>
              </a:rPr>
              <a:t>muliere</a:t>
            </a:r>
            <a:r>
              <a:rPr lang="nl-NL" sz="2400">
                <a:solidFill>
                  <a:schemeClr val="accent4">
                    <a:lumMod val="20000"/>
                    <a:lumOff val="80000"/>
                  </a:schemeClr>
                </a:solidFill>
              </a:rPr>
              <a:t>, primo</a:t>
            </a:r>
          </a:p>
          <a:p>
            <a:pPr>
              <a:lnSpc>
                <a:spcPct val="150000"/>
              </a:lnSpc>
              <a:spcBef>
                <a:spcPts val="1200"/>
              </a:spcBef>
            </a:pPr>
            <a:r>
              <a:rPr lang="nl-NL" sz="2400">
                <a:solidFill>
                  <a:schemeClr val="accent4">
                    <a:lumMod val="20000"/>
                    <a:lumOff val="80000"/>
                  </a:schemeClr>
                </a:solidFill>
              </a:rPr>
              <a:t>	quasi </a:t>
            </a:r>
            <a:r>
              <a:rPr lang="nl-NL" sz="2400" err="1">
                <a:solidFill>
                  <a:schemeClr val="accent4">
                    <a:lumMod val="20000"/>
                    <a:lumOff val="80000"/>
                  </a:schemeClr>
                </a:solidFill>
              </a:rPr>
              <a:t>quodam</a:t>
            </a:r>
            <a:r>
              <a:rPr lang="nl-NL" sz="2400">
                <a:solidFill>
                  <a:schemeClr val="accent4">
                    <a:lumMod val="20000"/>
                    <a:lumOff val="80000"/>
                  </a:schemeClr>
                </a:solidFill>
              </a:rPr>
              <a:t> </a:t>
            </a:r>
            <a:r>
              <a:rPr lang="nl-NL" sz="2400" err="1">
                <a:solidFill>
                  <a:schemeClr val="accent4">
                    <a:lumMod val="20000"/>
                    <a:lumOff val="80000"/>
                  </a:schemeClr>
                </a:solidFill>
              </a:rPr>
              <a:t>monstro</a:t>
            </a:r>
            <a:r>
              <a:rPr lang="nl-NL" sz="2400">
                <a:solidFill>
                  <a:schemeClr val="accent4">
                    <a:lumMod val="20000"/>
                    <a:lumOff val="80000"/>
                  </a:schemeClr>
                </a:solidFill>
              </a:rPr>
              <a:t> </a:t>
            </a:r>
            <a:r>
              <a:rPr lang="nl-NL" sz="2400" err="1">
                <a:solidFill>
                  <a:schemeClr val="accent4">
                    <a:lumMod val="20000"/>
                    <a:lumOff val="80000"/>
                  </a:schemeClr>
                </a:solidFill>
              </a:rPr>
              <a:t>infernisque</a:t>
            </a:r>
            <a:r>
              <a:rPr lang="nl-NL" sz="2400">
                <a:solidFill>
                  <a:schemeClr val="accent4">
                    <a:lumMod val="20000"/>
                    <a:lumOff val="80000"/>
                  </a:schemeClr>
                </a:solidFill>
              </a:rPr>
              <a:t> </a:t>
            </a:r>
            <a:r>
              <a:rPr lang="nl-NL" sz="2400" err="1">
                <a:solidFill>
                  <a:schemeClr val="accent4">
                    <a:lumMod val="20000"/>
                    <a:lumOff val="80000"/>
                  </a:schemeClr>
                </a:solidFill>
              </a:rPr>
              <a:t>imaginibus</a:t>
            </a:r>
            <a:endParaRPr lang="nl-NL" sz="2400">
              <a:solidFill>
                <a:schemeClr val="accent4">
                  <a:lumMod val="20000"/>
                  <a:lumOff val="80000"/>
                </a:schemeClr>
              </a:solidFill>
            </a:endParaRPr>
          </a:p>
          <a:p>
            <a:pPr>
              <a:lnSpc>
                <a:spcPct val="150000"/>
              </a:lnSpc>
              <a:spcBef>
                <a:spcPts val="1200"/>
              </a:spcBef>
            </a:pPr>
            <a:r>
              <a:rPr lang="nl-NL" sz="2400">
                <a:solidFill>
                  <a:schemeClr val="accent4">
                    <a:lumMod val="20000"/>
                    <a:lumOff val="80000"/>
                  </a:schemeClr>
                </a:solidFill>
              </a:rPr>
              <a:t>	</a:t>
            </a:r>
            <a:r>
              <a:rPr lang="nl-NL" sz="2400" err="1">
                <a:solidFill>
                  <a:schemeClr val="accent4">
                    <a:lumMod val="20000"/>
                    <a:lumOff val="80000"/>
                  </a:schemeClr>
                </a:solidFill>
              </a:rPr>
              <a:t>turbatus</a:t>
            </a:r>
            <a:r>
              <a:rPr lang="nl-NL" sz="2400">
                <a:solidFill>
                  <a:schemeClr val="accent4">
                    <a:lumMod val="20000"/>
                    <a:lumOff val="80000"/>
                  </a:schemeClr>
                </a:solidFill>
              </a:rPr>
              <a:t> </a:t>
            </a:r>
            <a:r>
              <a:rPr lang="nl-NL" sz="2400" u="dbl" err="1">
                <a:solidFill>
                  <a:schemeClr val="accent4">
                    <a:lumMod val="20000"/>
                    <a:lumOff val="80000"/>
                  </a:schemeClr>
                </a:solidFill>
                <a:uFill>
                  <a:solidFill>
                    <a:schemeClr val="accent1">
                      <a:lumMod val="40000"/>
                      <a:lumOff val="60000"/>
                    </a:schemeClr>
                  </a:solidFill>
                </a:uFill>
              </a:rPr>
              <a:t>substitit</a:t>
            </a:r>
            <a:r>
              <a:rPr lang="nl-NL" sz="2400">
                <a:solidFill>
                  <a:schemeClr val="accent4">
                    <a:lumMod val="20000"/>
                    <a:lumOff val="80000"/>
                  </a:schemeClr>
                </a:solidFill>
              </a:rPr>
              <a:t>.</a:t>
            </a:r>
          </a:p>
        </p:txBody>
      </p:sp>
      <p:sp>
        <p:nvSpPr>
          <p:cNvPr id="6" name="Pijl: omlaag 5">
            <a:hlinkClick r:id="rId2" action="ppaction://hlinksldjump"/>
            <a:extLst>
              <a:ext uri="{FF2B5EF4-FFF2-40B4-BE49-F238E27FC236}">
                <a16:creationId xmlns:a16="http://schemas.microsoft.com/office/drawing/2014/main" id="{567B4699-522E-4235-86CC-ED0EC8B28B8E}"/>
              </a:ext>
            </a:extLst>
          </p:cNvPr>
          <p:cNvSpPr/>
          <p:nvPr/>
        </p:nvSpPr>
        <p:spPr>
          <a:xfrm>
            <a:off x="11740553" y="94891"/>
            <a:ext cx="362308" cy="302701"/>
          </a:xfrm>
          <a:prstGeom prst="downArrow">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10" name="Afbeelding 9">
            <a:hlinkClick r:id="rId3" action="ppaction://hlinksldjump"/>
            <a:extLst>
              <a:ext uri="{FF2B5EF4-FFF2-40B4-BE49-F238E27FC236}">
                <a16:creationId xmlns:a16="http://schemas.microsoft.com/office/drawing/2014/main" id="{50C27AF2-3FEA-4393-A2AF-5A6943FF8B4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859858" y="0"/>
            <a:ext cx="987638" cy="542591"/>
          </a:xfrm>
          <a:prstGeom prst="rect">
            <a:avLst/>
          </a:prstGeom>
        </p:spPr>
      </p:pic>
      <p:sp>
        <p:nvSpPr>
          <p:cNvPr id="2" name="Tekstvak 1">
            <a:extLst>
              <a:ext uri="{FF2B5EF4-FFF2-40B4-BE49-F238E27FC236}">
                <a16:creationId xmlns:a16="http://schemas.microsoft.com/office/drawing/2014/main" id="{71FC280E-50FC-49B9-B19A-7DB8E8C31A72}"/>
              </a:ext>
            </a:extLst>
          </p:cNvPr>
          <p:cNvSpPr txBox="1"/>
          <p:nvPr/>
        </p:nvSpPr>
        <p:spPr>
          <a:xfrm>
            <a:off x="10213579" y="2574686"/>
            <a:ext cx="1976021" cy="307777"/>
          </a:xfrm>
          <a:prstGeom prst="rect">
            <a:avLst/>
          </a:prstGeom>
          <a:solidFill>
            <a:schemeClr val="accent4">
              <a:lumMod val="20000"/>
              <a:lumOff val="80000"/>
            </a:schemeClr>
          </a:solidFill>
        </p:spPr>
        <p:txBody>
          <a:bodyPr wrap="square" rtlCol="0">
            <a:spAutoFit/>
          </a:bodyPr>
          <a:lstStyle/>
          <a:p>
            <a:pPr algn="l"/>
            <a:r>
              <a:rPr lang="nl-NL" sz="1400"/>
              <a:t>Welke </a:t>
            </a:r>
            <a:r>
              <a:rPr lang="nl-NL" sz="1400" err="1"/>
              <a:t>vitium</a:t>
            </a:r>
            <a:r>
              <a:rPr lang="nl-NL" sz="1400"/>
              <a:t>? NL</a:t>
            </a:r>
          </a:p>
        </p:txBody>
      </p:sp>
      <p:cxnSp>
        <p:nvCxnSpPr>
          <p:cNvPr id="11" name="Rechte verbindingslijn 10">
            <a:extLst>
              <a:ext uri="{FF2B5EF4-FFF2-40B4-BE49-F238E27FC236}">
                <a16:creationId xmlns:a16="http://schemas.microsoft.com/office/drawing/2014/main" id="{C0FD5BF9-DF0B-423F-BC89-8E064691F63A}"/>
              </a:ext>
            </a:extLst>
          </p:cNvPr>
          <p:cNvCxnSpPr>
            <a:cxnSpLocks/>
          </p:cNvCxnSpPr>
          <p:nvPr/>
        </p:nvCxnSpPr>
        <p:spPr>
          <a:xfrm>
            <a:off x="9360000" y="468000"/>
            <a:ext cx="0" cy="6308856"/>
          </a:xfrm>
          <a:prstGeom prst="line">
            <a:avLst/>
          </a:prstGeom>
        </p:spPr>
        <p:style>
          <a:lnRef idx="1">
            <a:schemeClr val="accent1"/>
          </a:lnRef>
          <a:fillRef idx="0">
            <a:schemeClr val="accent1"/>
          </a:fillRef>
          <a:effectRef idx="0">
            <a:schemeClr val="accent1"/>
          </a:effectRef>
          <a:fontRef idx="minor">
            <a:schemeClr val="tx1"/>
          </a:fontRef>
        </p:style>
      </p:cxnSp>
      <p:sp>
        <p:nvSpPr>
          <p:cNvPr id="12" name="Tekstvak 11">
            <a:extLst>
              <a:ext uri="{FF2B5EF4-FFF2-40B4-BE49-F238E27FC236}">
                <a16:creationId xmlns:a16="http://schemas.microsoft.com/office/drawing/2014/main" id="{CF78E1F8-4405-4F71-BD12-1AE6D70CAF99}"/>
              </a:ext>
            </a:extLst>
          </p:cNvPr>
          <p:cNvSpPr txBox="1"/>
          <p:nvPr/>
        </p:nvSpPr>
        <p:spPr>
          <a:xfrm>
            <a:off x="9366081" y="1325880"/>
            <a:ext cx="2736779" cy="307777"/>
          </a:xfrm>
          <a:prstGeom prst="rect">
            <a:avLst/>
          </a:prstGeom>
          <a:noFill/>
        </p:spPr>
        <p:txBody>
          <a:bodyPr wrap="square" rtlCol="0">
            <a:spAutoFit/>
          </a:bodyPr>
          <a:lstStyle/>
          <a:p>
            <a:pPr algn="l"/>
            <a:r>
              <a:rPr lang="nl-NL" sz="1400" err="1">
                <a:solidFill>
                  <a:srgbClr val="00B0F0"/>
                </a:solidFill>
              </a:rPr>
              <a:t>detraheret</a:t>
            </a:r>
            <a:r>
              <a:rPr lang="nl-NL" sz="1400">
                <a:solidFill>
                  <a:schemeClr val="accent4">
                    <a:lumMod val="20000"/>
                    <a:lumOff val="80000"/>
                  </a:schemeClr>
                </a:solidFill>
              </a:rPr>
              <a:t>: CON finalis</a:t>
            </a:r>
          </a:p>
        </p:txBody>
      </p:sp>
      <p:sp>
        <p:nvSpPr>
          <p:cNvPr id="13" name="Tekstvak 12">
            <a:extLst>
              <a:ext uri="{FF2B5EF4-FFF2-40B4-BE49-F238E27FC236}">
                <a16:creationId xmlns:a16="http://schemas.microsoft.com/office/drawing/2014/main" id="{ABAC5907-85BE-45EE-A135-841B2BD74842}"/>
              </a:ext>
            </a:extLst>
          </p:cNvPr>
          <p:cNvSpPr txBox="1"/>
          <p:nvPr/>
        </p:nvSpPr>
        <p:spPr>
          <a:xfrm>
            <a:off x="9366081" y="1563624"/>
            <a:ext cx="2789575" cy="307777"/>
          </a:xfrm>
          <a:prstGeom prst="rect">
            <a:avLst/>
          </a:prstGeom>
          <a:noFill/>
        </p:spPr>
        <p:txBody>
          <a:bodyPr wrap="square" rtlCol="0">
            <a:spAutoFit/>
          </a:bodyPr>
          <a:lstStyle/>
          <a:p>
            <a:pPr algn="l"/>
            <a:r>
              <a:rPr lang="nl-NL" sz="1400" err="1">
                <a:solidFill>
                  <a:srgbClr val="00B0F0"/>
                </a:solidFill>
              </a:rPr>
              <a:t>notavisset</a:t>
            </a:r>
            <a:r>
              <a:rPr lang="nl-NL" sz="1400">
                <a:solidFill>
                  <a:schemeClr val="accent4">
                    <a:lumMod val="20000"/>
                    <a:lumOff val="80000"/>
                  </a:schemeClr>
                </a:solidFill>
              </a:rPr>
              <a:t>: CON na cum</a:t>
            </a:r>
          </a:p>
        </p:txBody>
      </p:sp>
      <p:sp>
        <p:nvSpPr>
          <p:cNvPr id="14" name="Tekstvak 13">
            <a:extLst>
              <a:ext uri="{FF2B5EF4-FFF2-40B4-BE49-F238E27FC236}">
                <a16:creationId xmlns:a16="http://schemas.microsoft.com/office/drawing/2014/main" id="{A09669CE-3D44-419C-A67F-AC21611FE7FF}"/>
              </a:ext>
            </a:extLst>
          </p:cNvPr>
          <p:cNvSpPr txBox="1"/>
          <p:nvPr/>
        </p:nvSpPr>
        <p:spPr>
          <a:xfrm>
            <a:off x="9366081" y="2880360"/>
            <a:ext cx="2789573" cy="307777"/>
          </a:xfrm>
          <a:prstGeom prst="rect">
            <a:avLst/>
          </a:prstGeom>
          <a:noFill/>
        </p:spPr>
        <p:txBody>
          <a:bodyPr wrap="square" rtlCol="0">
            <a:spAutoFit/>
          </a:bodyPr>
          <a:lstStyle/>
          <a:p>
            <a:pPr algn="l"/>
            <a:r>
              <a:rPr lang="nl-NL" sz="1400" err="1">
                <a:solidFill>
                  <a:srgbClr val="00B0F0"/>
                </a:solidFill>
              </a:rPr>
              <a:t>audivisset</a:t>
            </a:r>
            <a:r>
              <a:rPr lang="nl-NL" sz="1400">
                <a:solidFill>
                  <a:schemeClr val="accent4">
                    <a:lumMod val="20000"/>
                    <a:lumOff val="80000"/>
                  </a:schemeClr>
                </a:solidFill>
              </a:rPr>
              <a:t>: CON na cum</a:t>
            </a:r>
          </a:p>
        </p:txBody>
      </p:sp>
      <p:sp>
        <p:nvSpPr>
          <p:cNvPr id="15" name="Tekstvak 14">
            <a:extLst>
              <a:ext uri="{FF2B5EF4-FFF2-40B4-BE49-F238E27FC236}">
                <a16:creationId xmlns:a16="http://schemas.microsoft.com/office/drawing/2014/main" id="{6DED84B4-FC85-45CD-84D1-084F0E496815}"/>
              </a:ext>
            </a:extLst>
          </p:cNvPr>
          <p:cNvSpPr txBox="1"/>
          <p:nvPr/>
        </p:nvSpPr>
        <p:spPr>
          <a:xfrm>
            <a:off x="9366081" y="3593592"/>
            <a:ext cx="2736775" cy="307777"/>
          </a:xfrm>
          <a:prstGeom prst="rect">
            <a:avLst/>
          </a:prstGeom>
          <a:noFill/>
        </p:spPr>
        <p:txBody>
          <a:bodyPr wrap="square" rtlCol="0">
            <a:spAutoFit/>
          </a:bodyPr>
          <a:lstStyle/>
          <a:p>
            <a:pPr algn="l"/>
            <a:r>
              <a:rPr lang="nl-NL" sz="1400" err="1">
                <a:solidFill>
                  <a:srgbClr val="00B0F0"/>
                </a:solidFill>
              </a:rPr>
              <a:t>faceret</a:t>
            </a:r>
            <a:r>
              <a:rPr lang="nl-NL" sz="1400">
                <a:solidFill>
                  <a:schemeClr val="accent4">
                    <a:lumMod val="20000"/>
                    <a:lumOff val="80000"/>
                  </a:schemeClr>
                </a:solidFill>
              </a:rPr>
              <a:t>: CON obliquus / </a:t>
            </a:r>
            <a:r>
              <a:rPr lang="nl-NL" sz="1400" err="1">
                <a:solidFill>
                  <a:schemeClr val="accent4">
                    <a:lumMod val="20000"/>
                    <a:lumOff val="80000"/>
                  </a:schemeClr>
                </a:solidFill>
              </a:rPr>
              <a:t>afh</a:t>
            </a:r>
            <a:r>
              <a:rPr lang="nl-NL" sz="1400">
                <a:solidFill>
                  <a:schemeClr val="accent4">
                    <a:lumMod val="20000"/>
                    <a:lumOff val="80000"/>
                  </a:schemeClr>
                </a:solidFill>
              </a:rPr>
              <a:t> vraag </a:t>
            </a:r>
          </a:p>
        </p:txBody>
      </p:sp>
    </p:spTree>
    <p:extLst>
      <p:ext uri="{BB962C8B-B14F-4D97-AF65-F5344CB8AC3E}">
        <p14:creationId xmlns:p14="http://schemas.microsoft.com/office/powerpoint/2010/main" val="152016212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rgbClr val="001236"/>
        </a:solidFill>
        <a:effectLst/>
      </p:bgPr>
    </p:bg>
    <p:spTree>
      <p:nvGrpSpPr>
        <p:cNvPr id="1" name=""/>
        <p:cNvGrpSpPr/>
        <p:nvPr/>
      </p:nvGrpSpPr>
      <p:grpSpPr>
        <a:xfrm>
          <a:off x="0" y="0"/>
          <a:ext cx="0" cy="0"/>
          <a:chOff x="0" y="0"/>
          <a:chExt cx="0" cy="0"/>
        </a:xfrm>
      </p:grpSpPr>
      <p:sp>
        <p:nvSpPr>
          <p:cNvPr id="4" name="Tijdelijke aanduiding voor voettekst 3">
            <a:extLst>
              <a:ext uri="{FF2B5EF4-FFF2-40B4-BE49-F238E27FC236}">
                <a16:creationId xmlns:a16="http://schemas.microsoft.com/office/drawing/2014/main" id="{0D9BFB9D-72E7-4E83-BF5C-CEFEB9E0A46E}"/>
              </a:ext>
            </a:extLst>
          </p:cNvPr>
          <p:cNvSpPr>
            <a:spLocks noGrp="1"/>
          </p:cNvSpPr>
          <p:nvPr>
            <p:ph type="ftr" sz="quarter" idx="11"/>
          </p:nvPr>
        </p:nvSpPr>
        <p:spPr>
          <a:xfrm>
            <a:off x="4038600" y="6563374"/>
            <a:ext cx="4114800" cy="365125"/>
          </a:xfrm>
        </p:spPr>
        <p:txBody>
          <a:bodyPr/>
          <a:lstStyle/>
          <a:p>
            <a:r>
              <a:rPr lang="nl-NL" sz="900">
                <a:solidFill>
                  <a:schemeClr val="bg1">
                    <a:lumMod val="50000"/>
                  </a:schemeClr>
                </a:solidFill>
              </a:rPr>
              <a:t>M. de Hoon - JDW - 2021</a:t>
            </a:r>
          </a:p>
        </p:txBody>
      </p:sp>
      <p:sp>
        <p:nvSpPr>
          <p:cNvPr id="5" name="Tijdelijke aanduiding voor dianummer 4">
            <a:extLst>
              <a:ext uri="{FF2B5EF4-FFF2-40B4-BE49-F238E27FC236}">
                <a16:creationId xmlns:a16="http://schemas.microsoft.com/office/drawing/2014/main" id="{6C74A2A9-EB8F-408D-83AD-A6FCBA9CD47B}"/>
              </a:ext>
            </a:extLst>
          </p:cNvPr>
          <p:cNvSpPr>
            <a:spLocks noGrp="1"/>
          </p:cNvSpPr>
          <p:nvPr>
            <p:ph type="sldNum" sz="quarter" idx="12"/>
          </p:nvPr>
        </p:nvSpPr>
        <p:spPr>
          <a:xfrm>
            <a:off x="11430001" y="6502998"/>
            <a:ext cx="605286" cy="365125"/>
          </a:xfrm>
        </p:spPr>
        <p:txBody>
          <a:bodyPr/>
          <a:lstStyle/>
          <a:p>
            <a:fld id="{D70692FC-D4EA-49C2-9AD0-22E77003FC0B}" type="slidenum">
              <a:rPr lang="nl-NL" sz="1400" b="1" smtClean="0">
                <a:solidFill>
                  <a:srgbClr val="00B0F0"/>
                </a:solidFill>
              </a:rPr>
              <a:t>28</a:t>
            </a:fld>
            <a:endParaRPr lang="nl-NL" sz="1400" b="1">
              <a:solidFill>
                <a:srgbClr val="00B0F0"/>
              </a:solidFill>
            </a:endParaRPr>
          </a:p>
        </p:txBody>
      </p:sp>
      <p:sp>
        <p:nvSpPr>
          <p:cNvPr id="8" name="Tekstvak 7">
            <a:extLst>
              <a:ext uri="{FF2B5EF4-FFF2-40B4-BE49-F238E27FC236}">
                <a16:creationId xmlns:a16="http://schemas.microsoft.com/office/drawing/2014/main" id="{72AC9842-00D9-4737-BE87-5FB0EBA5B123}"/>
              </a:ext>
            </a:extLst>
          </p:cNvPr>
          <p:cNvSpPr txBox="1"/>
          <p:nvPr/>
        </p:nvSpPr>
        <p:spPr>
          <a:xfrm>
            <a:off x="0" y="-901"/>
            <a:ext cx="12189600" cy="461665"/>
          </a:xfrm>
          <a:prstGeom prst="rect">
            <a:avLst/>
          </a:prstGeom>
          <a:solidFill>
            <a:srgbClr val="C00000"/>
          </a:solidFill>
        </p:spPr>
        <p:txBody>
          <a:bodyPr wrap="square" rtlCol="0">
            <a:spAutoFit/>
          </a:bodyPr>
          <a:lstStyle/>
          <a:p>
            <a:r>
              <a:rPr lang="nl-NL" sz="2400">
                <a:solidFill>
                  <a:srgbClr val="FFFF00"/>
                </a:solidFill>
              </a:rPr>
              <a:t>Parnassus Petronius    B  Onverwacht bezoek (p.130)</a:t>
            </a:r>
          </a:p>
        </p:txBody>
      </p:sp>
      <p:sp>
        <p:nvSpPr>
          <p:cNvPr id="9" name="Tekstvak 8">
            <a:extLst>
              <a:ext uri="{FF2B5EF4-FFF2-40B4-BE49-F238E27FC236}">
                <a16:creationId xmlns:a16="http://schemas.microsoft.com/office/drawing/2014/main" id="{984B3A88-98F7-4DC4-BE41-E44E7C1D0827}"/>
              </a:ext>
            </a:extLst>
          </p:cNvPr>
          <p:cNvSpPr txBox="1"/>
          <p:nvPr/>
        </p:nvSpPr>
        <p:spPr>
          <a:xfrm>
            <a:off x="180000" y="540000"/>
            <a:ext cx="11700000" cy="4420890"/>
          </a:xfrm>
          <a:prstGeom prst="rect">
            <a:avLst/>
          </a:prstGeom>
          <a:noFill/>
        </p:spPr>
        <p:txBody>
          <a:bodyPr wrap="square" rtlCol="0">
            <a:spAutoFit/>
          </a:bodyPr>
          <a:lstStyle/>
          <a:p>
            <a:pPr>
              <a:lnSpc>
                <a:spcPct val="200000"/>
              </a:lnSpc>
            </a:pPr>
            <a:r>
              <a:rPr lang="nl-NL" sz="2400">
                <a:solidFill>
                  <a:schemeClr val="accent4">
                    <a:lumMod val="20000"/>
                    <a:lumOff val="80000"/>
                  </a:schemeClr>
                </a:solidFill>
              </a:rPr>
              <a:t>8	Deinde, </a:t>
            </a:r>
            <a:r>
              <a:rPr lang="nl-NL" sz="2400" i="1">
                <a:solidFill>
                  <a:srgbClr val="00B050"/>
                </a:solidFill>
              </a:rPr>
              <a:t>ut</a:t>
            </a:r>
            <a:r>
              <a:rPr lang="nl-NL" sz="2400">
                <a:solidFill>
                  <a:schemeClr val="accent4">
                    <a:lumMod val="20000"/>
                    <a:lumOff val="80000"/>
                  </a:schemeClr>
                </a:solidFill>
              </a:rPr>
              <a:t> et corpus </a:t>
            </a:r>
            <a:r>
              <a:rPr lang="nl-NL" sz="2400" err="1">
                <a:solidFill>
                  <a:schemeClr val="accent4">
                    <a:lumMod val="20000"/>
                    <a:lumOff val="80000"/>
                  </a:schemeClr>
                </a:solidFill>
              </a:rPr>
              <a:t>iacentis</a:t>
            </a:r>
            <a:r>
              <a:rPr lang="nl-NL" sz="2400">
                <a:solidFill>
                  <a:schemeClr val="accent4">
                    <a:lumMod val="20000"/>
                    <a:lumOff val="80000"/>
                  </a:schemeClr>
                </a:solidFill>
              </a:rPr>
              <a:t> </a:t>
            </a:r>
            <a:r>
              <a:rPr lang="nl-NL" sz="2400" u="sng" err="1">
                <a:solidFill>
                  <a:schemeClr val="accent4">
                    <a:lumMod val="20000"/>
                    <a:lumOff val="80000"/>
                  </a:schemeClr>
                </a:solidFill>
                <a:uFill>
                  <a:solidFill>
                    <a:schemeClr val="accent1">
                      <a:lumMod val="40000"/>
                      <a:lumOff val="60000"/>
                    </a:schemeClr>
                  </a:solidFill>
                </a:uFill>
              </a:rPr>
              <a:t>conspexit</a:t>
            </a:r>
            <a:r>
              <a:rPr lang="nl-NL" sz="2400">
                <a:solidFill>
                  <a:schemeClr val="accent4">
                    <a:lumMod val="20000"/>
                    <a:lumOff val="80000"/>
                  </a:schemeClr>
                </a:solidFill>
              </a:rPr>
              <a:t> et (</a:t>
            </a:r>
            <a:r>
              <a:rPr lang="nl-NL" sz="2400" i="1">
                <a:solidFill>
                  <a:srgbClr val="00B050"/>
                </a:solidFill>
              </a:rPr>
              <a:t>ut</a:t>
            </a:r>
            <a:r>
              <a:rPr lang="nl-NL" sz="2400">
                <a:solidFill>
                  <a:schemeClr val="accent4">
                    <a:lumMod val="20000"/>
                    <a:lumOff val="80000"/>
                  </a:schemeClr>
                </a:solidFill>
              </a:rPr>
              <a:t>) </a:t>
            </a:r>
            <a:r>
              <a:rPr lang="nl-NL" sz="2400" err="1">
                <a:solidFill>
                  <a:schemeClr val="accent4">
                    <a:lumMod val="20000"/>
                    <a:lumOff val="80000"/>
                  </a:schemeClr>
                </a:solidFill>
              </a:rPr>
              <a:t>lacrimas</a:t>
            </a:r>
            <a:endParaRPr lang="nl-NL" sz="2400">
              <a:solidFill>
                <a:schemeClr val="accent4">
                  <a:lumMod val="20000"/>
                  <a:lumOff val="80000"/>
                </a:schemeClr>
              </a:solidFill>
            </a:endParaRPr>
          </a:p>
          <a:p>
            <a:pPr>
              <a:lnSpc>
                <a:spcPct val="200000"/>
              </a:lnSpc>
            </a:pPr>
            <a:r>
              <a:rPr lang="nl-NL" sz="2400">
                <a:solidFill>
                  <a:schemeClr val="accent4">
                    <a:lumMod val="20000"/>
                    <a:lumOff val="80000"/>
                  </a:schemeClr>
                </a:solidFill>
              </a:rPr>
              <a:t>	</a:t>
            </a:r>
            <a:r>
              <a:rPr lang="nl-NL" sz="2400" u="sng" err="1">
                <a:solidFill>
                  <a:schemeClr val="accent4">
                    <a:lumMod val="20000"/>
                    <a:lumOff val="80000"/>
                  </a:schemeClr>
                </a:solidFill>
                <a:uFill>
                  <a:solidFill>
                    <a:schemeClr val="accent1">
                      <a:lumMod val="40000"/>
                      <a:lumOff val="60000"/>
                    </a:schemeClr>
                  </a:solidFill>
                </a:uFill>
              </a:rPr>
              <a:t>consideravit</a:t>
            </a:r>
            <a:r>
              <a:rPr lang="nl-NL" sz="2400">
                <a:solidFill>
                  <a:schemeClr val="accent4">
                    <a:lumMod val="20000"/>
                    <a:lumOff val="80000"/>
                  </a:schemeClr>
                </a:solidFill>
              </a:rPr>
              <a:t> </a:t>
            </a:r>
            <a:r>
              <a:rPr lang="nl-NL" sz="2400" err="1">
                <a:solidFill>
                  <a:schemeClr val="accent4">
                    <a:lumMod val="20000"/>
                    <a:lumOff val="80000"/>
                  </a:schemeClr>
                </a:solidFill>
              </a:rPr>
              <a:t>faciemque</a:t>
            </a:r>
            <a:r>
              <a:rPr lang="nl-NL" sz="2400">
                <a:solidFill>
                  <a:schemeClr val="accent4">
                    <a:lumMod val="20000"/>
                    <a:lumOff val="80000"/>
                  </a:schemeClr>
                </a:solidFill>
              </a:rPr>
              <a:t> </a:t>
            </a:r>
            <a:r>
              <a:rPr lang="nl-NL" sz="2400" err="1">
                <a:solidFill>
                  <a:schemeClr val="accent4">
                    <a:lumMod val="20000"/>
                    <a:lumOff val="80000"/>
                  </a:schemeClr>
                </a:solidFill>
              </a:rPr>
              <a:t>unguibus</a:t>
            </a:r>
            <a:r>
              <a:rPr lang="nl-NL" sz="2400">
                <a:solidFill>
                  <a:schemeClr val="accent4">
                    <a:lumMod val="20000"/>
                    <a:lumOff val="80000"/>
                  </a:schemeClr>
                </a:solidFill>
              </a:rPr>
              <a:t> </a:t>
            </a:r>
            <a:r>
              <a:rPr lang="nl-NL" sz="2400" err="1">
                <a:solidFill>
                  <a:schemeClr val="accent4">
                    <a:lumMod val="20000"/>
                    <a:lumOff val="80000"/>
                  </a:schemeClr>
                </a:solidFill>
              </a:rPr>
              <a:t>sectam</a:t>
            </a:r>
            <a:r>
              <a:rPr lang="nl-NL" sz="2400">
                <a:solidFill>
                  <a:schemeClr val="accent4">
                    <a:lumMod val="20000"/>
                    <a:lumOff val="80000"/>
                  </a:schemeClr>
                </a:solidFill>
              </a:rPr>
              <a:t>, ratus </a:t>
            </a:r>
          </a:p>
          <a:p>
            <a:pPr>
              <a:lnSpc>
                <a:spcPct val="200000"/>
              </a:lnSpc>
            </a:pPr>
            <a:r>
              <a:rPr lang="nl-NL" sz="2400">
                <a:solidFill>
                  <a:schemeClr val="accent4">
                    <a:lumMod val="20000"/>
                    <a:lumOff val="80000"/>
                  </a:schemeClr>
                </a:solidFill>
              </a:rPr>
              <a:t>10	- scilicet </a:t>
            </a:r>
            <a:r>
              <a:rPr lang="nl-NL" sz="2400" err="1">
                <a:solidFill>
                  <a:schemeClr val="accent4">
                    <a:lumMod val="20000"/>
                    <a:lumOff val="80000"/>
                  </a:schemeClr>
                </a:solidFill>
              </a:rPr>
              <a:t>id</a:t>
            </a:r>
            <a:r>
              <a:rPr lang="nl-NL" sz="2400">
                <a:solidFill>
                  <a:schemeClr val="accent4">
                    <a:lumMod val="20000"/>
                    <a:lumOff val="80000"/>
                  </a:schemeClr>
                </a:solidFill>
              </a:rPr>
              <a:t> </a:t>
            </a:r>
            <a:r>
              <a:rPr lang="nl-NL" sz="2400" b="1" err="1">
                <a:solidFill>
                  <a:srgbClr val="FFC000"/>
                </a:solidFill>
              </a:rPr>
              <a:t>quod</a:t>
            </a:r>
            <a:r>
              <a:rPr lang="nl-NL" sz="2400">
                <a:solidFill>
                  <a:schemeClr val="accent4">
                    <a:lumMod val="20000"/>
                    <a:lumOff val="80000"/>
                  </a:schemeClr>
                </a:solidFill>
              </a:rPr>
              <a:t> </a:t>
            </a:r>
            <a:r>
              <a:rPr lang="nl-NL" sz="2400" u="sng" err="1">
                <a:solidFill>
                  <a:schemeClr val="accent4">
                    <a:lumMod val="20000"/>
                    <a:lumOff val="80000"/>
                  </a:schemeClr>
                </a:solidFill>
                <a:uFill>
                  <a:solidFill>
                    <a:schemeClr val="accent1">
                      <a:lumMod val="40000"/>
                      <a:lumOff val="60000"/>
                    </a:schemeClr>
                  </a:solidFill>
                </a:uFill>
              </a:rPr>
              <a:t>erat</a:t>
            </a:r>
            <a:r>
              <a:rPr lang="nl-NL" sz="2400">
                <a:solidFill>
                  <a:schemeClr val="accent4">
                    <a:lumMod val="20000"/>
                    <a:lumOff val="80000"/>
                  </a:schemeClr>
                </a:solidFill>
              </a:rPr>
              <a:t> - </a:t>
            </a:r>
            <a:r>
              <a:rPr lang="nl-NL" sz="2400" err="1">
                <a:solidFill>
                  <a:schemeClr val="accent4">
                    <a:lumMod val="20000"/>
                    <a:lumOff val="80000"/>
                  </a:schemeClr>
                </a:solidFill>
              </a:rPr>
              <a:t>desiderium</a:t>
            </a:r>
            <a:r>
              <a:rPr lang="nl-NL" sz="2400">
                <a:solidFill>
                  <a:schemeClr val="accent4">
                    <a:lumMod val="20000"/>
                    <a:lumOff val="80000"/>
                  </a:schemeClr>
                </a:solidFill>
              </a:rPr>
              <a:t> </a:t>
            </a:r>
            <a:r>
              <a:rPr lang="nl-NL" sz="2400" err="1">
                <a:solidFill>
                  <a:schemeClr val="accent4">
                    <a:lumMod val="20000"/>
                    <a:lumOff val="80000"/>
                  </a:schemeClr>
                </a:solidFill>
              </a:rPr>
              <a:t>extincti</a:t>
            </a:r>
            <a:r>
              <a:rPr lang="nl-NL" sz="2400">
                <a:solidFill>
                  <a:schemeClr val="accent4">
                    <a:lumMod val="20000"/>
                    <a:lumOff val="80000"/>
                  </a:schemeClr>
                </a:solidFill>
              </a:rPr>
              <a:t> non </a:t>
            </a:r>
            <a:r>
              <a:rPr lang="nl-NL" sz="2400" err="1">
                <a:solidFill>
                  <a:schemeClr val="accent4">
                    <a:lumMod val="20000"/>
                    <a:lumOff val="80000"/>
                  </a:schemeClr>
                </a:solidFill>
              </a:rPr>
              <a:t>posse</a:t>
            </a:r>
            <a:endParaRPr lang="nl-NL" sz="2400">
              <a:solidFill>
                <a:schemeClr val="accent4">
                  <a:lumMod val="20000"/>
                  <a:lumOff val="80000"/>
                </a:schemeClr>
              </a:solidFill>
            </a:endParaRPr>
          </a:p>
          <a:p>
            <a:pPr>
              <a:lnSpc>
                <a:spcPct val="200000"/>
              </a:lnSpc>
            </a:pPr>
            <a:r>
              <a:rPr lang="nl-NL" sz="2400">
                <a:solidFill>
                  <a:schemeClr val="accent4">
                    <a:lumMod val="20000"/>
                    <a:lumOff val="80000"/>
                  </a:schemeClr>
                </a:solidFill>
              </a:rPr>
              <a:t>	</a:t>
            </a:r>
            <a:r>
              <a:rPr lang="nl-NL" sz="2400" err="1">
                <a:solidFill>
                  <a:schemeClr val="accent4">
                    <a:lumMod val="20000"/>
                    <a:lumOff val="80000"/>
                  </a:schemeClr>
                </a:solidFill>
              </a:rPr>
              <a:t>feminam</a:t>
            </a:r>
            <a:r>
              <a:rPr lang="nl-NL" sz="2400">
                <a:solidFill>
                  <a:schemeClr val="accent4">
                    <a:lumMod val="20000"/>
                    <a:lumOff val="80000"/>
                  </a:schemeClr>
                </a:solidFill>
              </a:rPr>
              <a:t> </a:t>
            </a:r>
            <a:r>
              <a:rPr lang="nl-NL" sz="2400" err="1">
                <a:solidFill>
                  <a:schemeClr val="accent4">
                    <a:lumMod val="20000"/>
                    <a:lumOff val="80000"/>
                  </a:schemeClr>
                </a:solidFill>
              </a:rPr>
              <a:t>pati</a:t>
            </a:r>
            <a:r>
              <a:rPr lang="nl-NL" sz="2400">
                <a:solidFill>
                  <a:schemeClr val="accent4">
                    <a:lumMod val="20000"/>
                    <a:lumOff val="80000"/>
                  </a:schemeClr>
                </a:solidFill>
              </a:rPr>
              <a:t>, </a:t>
            </a:r>
            <a:r>
              <a:rPr lang="nl-NL" sz="2400" u="dbl" err="1">
                <a:solidFill>
                  <a:schemeClr val="accent4">
                    <a:lumMod val="20000"/>
                    <a:lumOff val="80000"/>
                  </a:schemeClr>
                </a:solidFill>
                <a:uFill>
                  <a:solidFill>
                    <a:schemeClr val="accent1">
                      <a:lumMod val="40000"/>
                      <a:lumOff val="60000"/>
                    </a:schemeClr>
                  </a:solidFill>
                </a:uFill>
              </a:rPr>
              <a:t>attulit</a:t>
            </a:r>
            <a:r>
              <a:rPr lang="nl-NL" sz="2400">
                <a:solidFill>
                  <a:schemeClr val="accent4">
                    <a:lumMod val="20000"/>
                    <a:lumOff val="80000"/>
                  </a:schemeClr>
                </a:solidFill>
              </a:rPr>
              <a:t> in </a:t>
            </a:r>
            <a:r>
              <a:rPr lang="nl-NL" sz="2400" err="1">
                <a:solidFill>
                  <a:schemeClr val="accent4">
                    <a:lumMod val="20000"/>
                    <a:lumOff val="80000"/>
                  </a:schemeClr>
                </a:solidFill>
              </a:rPr>
              <a:t>monumentum</a:t>
            </a:r>
            <a:r>
              <a:rPr lang="nl-NL" sz="2400">
                <a:solidFill>
                  <a:schemeClr val="accent4">
                    <a:lumMod val="20000"/>
                    <a:lumOff val="80000"/>
                  </a:schemeClr>
                </a:solidFill>
              </a:rPr>
              <a:t> </a:t>
            </a:r>
            <a:r>
              <a:rPr lang="nl-NL" sz="2400" err="1">
                <a:solidFill>
                  <a:schemeClr val="accent4">
                    <a:lumMod val="20000"/>
                    <a:lumOff val="80000"/>
                  </a:schemeClr>
                </a:solidFill>
              </a:rPr>
              <a:t>cenulam</a:t>
            </a:r>
            <a:r>
              <a:rPr lang="nl-NL" sz="2400">
                <a:solidFill>
                  <a:schemeClr val="accent4">
                    <a:lumMod val="20000"/>
                    <a:lumOff val="80000"/>
                  </a:schemeClr>
                </a:solidFill>
              </a:rPr>
              <a:t> </a:t>
            </a:r>
            <a:r>
              <a:rPr lang="nl-NL" sz="2400" err="1">
                <a:solidFill>
                  <a:schemeClr val="accent4">
                    <a:lumMod val="20000"/>
                    <a:lumOff val="80000"/>
                  </a:schemeClr>
                </a:solidFill>
              </a:rPr>
              <a:t>suam</a:t>
            </a:r>
            <a:r>
              <a:rPr lang="nl-NL" sz="2400">
                <a:solidFill>
                  <a:schemeClr val="accent4">
                    <a:lumMod val="20000"/>
                    <a:lumOff val="80000"/>
                  </a:schemeClr>
                </a:solidFill>
              </a:rPr>
              <a:t>,</a:t>
            </a:r>
          </a:p>
          <a:p>
            <a:pPr>
              <a:lnSpc>
                <a:spcPct val="200000"/>
              </a:lnSpc>
            </a:pPr>
            <a:r>
              <a:rPr lang="nl-NL" sz="2400">
                <a:solidFill>
                  <a:schemeClr val="accent4">
                    <a:lumMod val="20000"/>
                    <a:lumOff val="80000"/>
                  </a:schemeClr>
                </a:solidFill>
              </a:rPr>
              <a:t>	</a:t>
            </a:r>
            <a:r>
              <a:rPr lang="nl-NL" sz="2400" u="dbl" err="1">
                <a:solidFill>
                  <a:schemeClr val="accent4">
                    <a:lumMod val="20000"/>
                    <a:lumOff val="80000"/>
                  </a:schemeClr>
                </a:solidFill>
                <a:uFill>
                  <a:solidFill>
                    <a:schemeClr val="accent1">
                      <a:lumMod val="40000"/>
                      <a:lumOff val="60000"/>
                    </a:schemeClr>
                  </a:solidFill>
                </a:uFill>
              </a:rPr>
              <a:t>coepit</a:t>
            </a:r>
            <a:r>
              <a:rPr lang="nl-NL" sz="2400" err="1">
                <a:solidFill>
                  <a:schemeClr val="accent4">
                    <a:lumMod val="20000"/>
                    <a:lumOff val="80000"/>
                  </a:schemeClr>
                </a:solidFill>
              </a:rPr>
              <a:t>que</a:t>
            </a:r>
            <a:r>
              <a:rPr lang="nl-NL" sz="2400">
                <a:solidFill>
                  <a:schemeClr val="accent4">
                    <a:lumMod val="20000"/>
                    <a:lumOff val="80000"/>
                  </a:schemeClr>
                </a:solidFill>
              </a:rPr>
              <a:t> </a:t>
            </a:r>
            <a:r>
              <a:rPr lang="nl-NL" sz="2400" err="1">
                <a:solidFill>
                  <a:schemeClr val="accent4">
                    <a:lumMod val="20000"/>
                    <a:lumOff val="80000"/>
                  </a:schemeClr>
                </a:solidFill>
              </a:rPr>
              <a:t>hortari</a:t>
            </a:r>
            <a:r>
              <a:rPr lang="nl-NL" sz="2400">
                <a:solidFill>
                  <a:schemeClr val="accent4">
                    <a:lumMod val="20000"/>
                    <a:lumOff val="80000"/>
                  </a:schemeClr>
                </a:solidFill>
              </a:rPr>
              <a:t> </a:t>
            </a:r>
            <a:r>
              <a:rPr lang="nl-NL" sz="2400" err="1">
                <a:solidFill>
                  <a:schemeClr val="accent4">
                    <a:lumMod val="20000"/>
                    <a:lumOff val="80000"/>
                  </a:schemeClr>
                </a:solidFill>
              </a:rPr>
              <a:t>lugentem</a:t>
            </a:r>
            <a:r>
              <a:rPr lang="nl-NL" sz="2400">
                <a:solidFill>
                  <a:schemeClr val="accent4">
                    <a:lumMod val="20000"/>
                    <a:lumOff val="80000"/>
                  </a:schemeClr>
                </a:solidFill>
              </a:rPr>
              <a:t>, </a:t>
            </a:r>
            <a:r>
              <a:rPr lang="nl-NL" sz="2400" i="1">
                <a:solidFill>
                  <a:srgbClr val="00B050"/>
                </a:solidFill>
              </a:rPr>
              <a:t>ne</a:t>
            </a:r>
            <a:r>
              <a:rPr lang="nl-NL" sz="2400">
                <a:solidFill>
                  <a:schemeClr val="accent4">
                    <a:lumMod val="20000"/>
                    <a:lumOff val="80000"/>
                  </a:schemeClr>
                </a:solidFill>
              </a:rPr>
              <a:t> </a:t>
            </a:r>
            <a:r>
              <a:rPr lang="nl-NL" sz="2400" b="1" u="sng" err="1">
                <a:solidFill>
                  <a:srgbClr val="00B0F0"/>
                </a:solidFill>
                <a:uFill>
                  <a:solidFill>
                    <a:schemeClr val="accent1">
                      <a:lumMod val="40000"/>
                      <a:lumOff val="60000"/>
                    </a:schemeClr>
                  </a:solidFill>
                </a:uFill>
              </a:rPr>
              <a:t>perseveraret</a:t>
            </a:r>
            <a:r>
              <a:rPr lang="nl-NL" sz="2400">
                <a:solidFill>
                  <a:schemeClr val="accent4">
                    <a:lumMod val="20000"/>
                    <a:lumOff val="80000"/>
                  </a:schemeClr>
                </a:solidFill>
              </a:rPr>
              <a:t> in </a:t>
            </a:r>
            <a:r>
              <a:rPr lang="nl-NL" sz="2400" err="1">
                <a:solidFill>
                  <a:schemeClr val="accent4">
                    <a:lumMod val="20000"/>
                    <a:lumOff val="80000"/>
                  </a:schemeClr>
                </a:solidFill>
              </a:rPr>
              <a:t>dolore</a:t>
            </a:r>
            <a:endParaRPr lang="nl-NL" sz="2400">
              <a:solidFill>
                <a:schemeClr val="accent4">
                  <a:lumMod val="20000"/>
                  <a:lumOff val="80000"/>
                </a:schemeClr>
              </a:solidFill>
            </a:endParaRPr>
          </a:p>
          <a:p>
            <a:pPr>
              <a:lnSpc>
                <a:spcPct val="200000"/>
              </a:lnSpc>
            </a:pPr>
            <a:r>
              <a:rPr lang="nl-NL" sz="2400">
                <a:solidFill>
                  <a:schemeClr val="accent4">
                    <a:lumMod val="20000"/>
                    <a:lumOff val="80000"/>
                  </a:schemeClr>
                </a:solidFill>
              </a:rPr>
              <a:t>	</a:t>
            </a:r>
            <a:r>
              <a:rPr lang="nl-NL" sz="2400" err="1">
                <a:solidFill>
                  <a:schemeClr val="accent4">
                    <a:lumMod val="20000"/>
                    <a:lumOff val="80000"/>
                  </a:schemeClr>
                </a:solidFill>
              </a:rPr>
              <a:t>supervacuo</a:t>
            </a:r>
            <a:r>
              <a:rPr lang="nl-NL" sz="2400">
                <a:solidFill>
                  <a:schemeClr val="accent4">
                    <a:lumMod val="20000"/>
                    <a:lumOff val="80000"/>
                  </a:schemeClr>
                </a:solidFill>
              </a:rPr>
              <a:t> </a:t>
            </a:r>
            <a:r>
              <a:rPr lang="nl-NL" sz="2400" err="1">
                <a:solidFill>
                  <a:schemeClr val="accent4">
                    <a:lumMod val="20000"/>
                    <a:lumOff val="80000"/>
                  </a:schemeClr>
                </a:solidFill>
              </a:rPr>
              <a:t>ac</a:t>
            </a:r>
            <a:r>
              <a:rPr lang="nl-NL" sz="2400">
                <a:solidFill>
                  <a:schemeClr val="accent4">
                    <a:lumMod val="20000"/>
                    <a:lumOff val="80000"/>
                  </a:schemeClr>
                </a:solidFill>
              </a:rPr>
              <a:t> nihil </a:t>
            </a:r>
            <a:r>
              <a:rPr lang="nl-NL" sz="2400" err="1">
                <a:solidFill>
                  <a:schemeClr val="accent4">
                    <a:lumMod val="20000"/>
                    <a:lumOff val="80000"/>
                  </a:schemeClr>
                </a:solidFill>
              </a:rPr>
              <a:t>profuturo</a:t>
            </a:r>
            <a:r>
              <a:rPr lang="nl-NL" sz="2400">
                <a:solidFill>
                  <a:schemeClr val="accent4">
                    <a:lumMod val="20000"/>
                    <a:lumOff val="80000"/>
                  </a:schemeClr>
                </a:solidFill>
              </a:rPr>
              <a:t> </a:t>
            </a:r>
            <a:r>
              <a:rPr lang="nl-NL" sz="2400" err="1">
                <a:solidFill>
                  <a:schemeClr val="accent4">
                    <a:lumMod val="20000"/>
                    <a:lumOff val="80000"/>
                  </a:schemeClr>
                </a:solidFill>
              </a:rPr>
              <a:t>gemitu</a:t>
            </a:r>
            <a:r>
              <a:rPr lang="nl-NL" sz="2400">
                <a:solidFill>
                  <a:schemeClr val="accent4">
                    <a:lumMod val="20000"/>
                    <a:lumOff val="80000"/>
                  </a:schemeClr>
                </a:solidFill>
              </a:rPr>
              <a:t> </a:t>
            </a:r>
            <a:r>
              <a:rPr lang="nl-NL" sz="2400" err="1">
                <a:solidFill>
                  <a:schemeClr val="accent4">
                    <a:lumMod val="20000"/>
                    <a:lumOff val="80000"/>
                  </a:schemeClr>
                </a:solidFill>
              </a:rPr>
              <a:t>pectus</a:t>
            </a:r>
            <a:r>
              <a:rPr lang="nl-NL" sz="2400">
                <a:solidFill>
                  <a:schemeClr val="accent4">
                    <a:lumMod val="20000"/>
                    <a:lumOff val="80000"/>
                  </a:schemeClr>
                </a:solidFill>
              </a:rPr>
              <a:t> </a:t>
            </a:r>
            <a:r>
              <a:rPr lang="nl-NL" sz="2400" b="1" u="sng" err="1">
                <a:solidFill>
                  <a:srgbClr val="00B0F0"/>
                </a:solidFill>
                <a:uFill>
                  <a:solidFill>
                    <a:schemeClr val="accent1">
                      <a:lumMod val="40000"/>
                      <a:lumOff val="60000"/>
                    </a:schemeClr>
                  </a:solidFill>
                </a:uFill>
              </a:rPr>
              <a:t>diduceret</a:t>
            </a:r>
            <a:r>
              <a:rPr lang="nl-NL" sz="2400">
                <a:solidFill>
                  <a:schemeClr val="accent4">
                    <a:lumMod val="20000"/>
                    <a:lumOff val="80000"/>
                  </a:schemeClr>
                </a:solidFill>
              </a:rPr>
              <a:t>:</a:t>
            </a:r>
          </a:p>
        </p:txBody>
      </p:sp>
      <p:sp>
        <p:nvSpPr>
          <p:cNvPr id="6" name="Pijl: omlaag 5">
            <a:hlinkClick r:id="rId2" action="ppaction://hlinksldjump"/>
            <a:extLst>
              <a:ext uri="{FF2B5EF4-FFF2-40B4-BE49-F238E27FC236}">
                <a16:creationId xmlns:a16="http://schemas.microsoft.com/office/drawing/2014/main" id="{D35A36D2-5399-4A81-875C-0B71E7EAE896}"/>
              </a:ext>
            </a:extLst>
          </p:cNvPr>
          <p:cNvSpPr/>
          <p:nvPr/>
        </p:nvSpPr>
        <p:spPr>
          <a:xfrm>
            <a:off x="11740553" y="94891"/>
            <a:ext cx="362308" cy="302701"/>
          </a:xfrm>
          <a:prstGeom prst="downArrow">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10" name="Afbeelding 9">
            <a:hlinkClick r:id="rId3" action="ppaction://hlinksldjump"/>
            <a:extLst>
              <a:ext uri="{FF2B5EF4-FFF2-40B4-BE49-F238E27FC236}">
                <a16:creationId xmlns:a16="http://schemas.microsoft.com/office/drawing/2014/main" id="{3247D092-D64C-494D-859A-EC54663AA2C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859858" y="0"/>
            <a:ext cx="987638" cy="542591"/>
          </a:xfrm>
          <a:prstGeom prst="rect">
            <a:avLst/>
          </a:prstGeom>
        </p:spPr>
      </p:pic>
      <p:cxnSp>
        <p:nvCxnSpPr>
          <p:cNvPr id="11" name="Rechte verbindingslijn 10">
            <a:extLst>
              <a:ext uri="{FF2B5EF4-FFF2-40B4-BE49-F238E27FC236}">
                <a16:creationId xmlns:a16="http://schemas.microsoft.com/office/drawing/2014/main" id="{9E182DA5-007E-4925-888B-2FF1EB09A046}"/>
              </a:ext>
            </a:extLst>
          </p:cNvPr>
          <p:cNvCxnSpPr>
            <a:cxnSpLocks/>
          </p:cNvCxnSpPr>
          <p:nvPr/>
        </p:nvCxnSpPr>
        <p:spPr>
          <a:xfrm>
            <a:off x="9360000" y="468000"/>
            <a:ext cx="0" cy="6308856"/>
          </a:xfrm>
          <a:prstGeom prst="line">
            <a:avLst/>
          </a:prstGeom>
        </p:spPr>
        <p:style>
          <a:lnRef idx="1">
            <a:schemeClr val="accent1"/>
          </a:lnRef>
          <a:fillRef idx="0">
            <a:schemeClr val="accent1"/>
          </a:fillRef>
          <a:effectRef idx="0">
            <a:schemeClr val="accent1"/>
          </a:effectRef>
          <a:fontRef idx="minor">
            <a:schemeClr val="tx1"/>
          </a:fontRef>
        </p:style>
      </p:cxnSp>
      <p:sp>
        <p:nvSpPr>
          <p:cNvPr id="12" name="Tekstvak 11">
            <a:extLst>
              <a:ext uri="{FF2B5EF4-FFF2-40B4-BE49-F238E27FC236}">
                <a16:creationId xmlns:a16="http://schemas.microsoft.com/office/drawing/2014/main" id="{4F6AE13D-8D3C-4F54-9183-75BF16E283E0}"/>
              </a:ext>
            </a:extLst>
          </p:cNvPr>
          <p:cNvSpPr txBox="1"/>
          <p:nvPr/>
        </p:nvSpPr>
        <p:spPr>
          <a:xfrm>
            <a:off x="9313580" y="1434127"/>
            <a:ext cx="2426974" cy="568745"/>
          </a:xfrm>
          <a:prstGeom prst="rect">
            <a:avLst/>
          </a:prstGeom>
          <a:noFill/>
        </p:spPr>
        <p:txBody>
          <a:bodyPr wrap="square">
            <a:spAutoFit/>
          </a:bodyPr>
          <a:lstStyle/>
          <a:p>
            <a:pPr>
              <a:lnSpc>
                <a:spcPct val="200000"/>
              </a:lnSpc>
            </a:pPr>
            <a:r>
              <a:rPr lang="nl-NL" sz="1800">
                <a:solidFill>
                  <a:schemeClr val="accent4">
                    <a:lumMod val="20000"/>
                    <a:lumOff val="80000"/>
                  </a:schemeClr>
                </a:solidFill>
              </a:rPr>
              <a:t>(</a:t>
            </a:r>
            <a:r>
              <a:rPr lang="nl-NL" sz="1800">
                <a:solidFill>
                  <a:srgbClr val="00B0F0"/>
                </a:solidFill>
              </a:rPr>
              <a:t>rēri, ratus sum</a:t>
            </a:r>
            <a:r>
              <a:rPr lang="nl-NL" sz="1800">
                <a:solidFill>
                  <a:schemeClr val="accent4">
                    <a:lumMod val="20000"/>
                    <a:lumOff val="80000"/>
                  </a:schemeClr>
                </a:solidFill>
              </a:rPr>
              <a:t> </a:t>
            </a:r>
            <a:r>
              <a:rPr lang="nl-NL" sz="1800" i="1">
                <a:solidFill>
                  <a:schemeClr val="accent4">
                    <a:lumMod val="20000"/>
                    <a:lumOff val="80000"/>
                  </a:schemeClr>
                </a:solidFill>
              </a:rPr>
              <a:t>menen</a:t>
            </a:r>
            <a:r>
              <a:rPr lang="nl-NL" sz="1800">
                <a:solidFill>
                  <a:schemeClr val="accent4">
                    <a:lumMod val="20000"/>
                    <a:lumOff val="80000"/>
                  </a:schemeClr>
                </a:solidFill>
              </a:rPr>
              <a:t>)</a:t>
            </a:r>
            <a:endParaRPr lang="nl-NL" sz="2000">
              <a:solidFill>
                <a:schemeClr val="accent4">
                  <a:lumMod val="20000"/>
                  <a:lumOff val="80000"/>
                </a:schemeClr>
              </a:solidFill>
            </a:endParaRPr>
          </a:p>
        </p:txBody>
      </p:sp>
      <p:sp>
        <p:nvSpPr>
          <p:cNvPr id="13" name="Tekstvak 12">
            <a:extLst>
              <a:ext uri="{FF2B5EF4-FFF2-40B4-BE49-F238E27FC236}">
                <a16:creationId xmlns:a16="http://schemas.microsoft.com/office/drawing/2014/main" id="{DB495B36-AACB-433F-8E36-285B28643D7E}"/>
              </a:ext>
            </a:extLst>
          </p:cNvPr>
          <p:cNvSpPr txBox="1"/>
          <p:nvPr/>
        </p:nvSpPr>
        <p:spPr>
          <a:xfrm>
            <a:off x="9366081" y="3785616"/>
            <a:ext cx="2736779" cy="307777"/>
          </a:xfrm>
          <a:prstGeom prst="rect">
            <a:avLst/>
          </a:prstGeom>
          <a:noFill/>
        </p:spPr>
        <p:txBody>
          <a:bodyPr wrap="square" rtlCol="0">
            <a:spAutoFit/>
          </a:bodyPr>
          <a:lstStyle/>
          <a:p>
            <a:pPr algn="l"/>
            <a:r>
              <a:rPr lang="nl-NL" sz="1400" err="1">
                <a:solidFill>
                  <a:srgbClr val="00B0F0"/>
                </a:solidFill>
              </a:rPr>
              <a:t>perseveraret</a:t>
            </a:r>
            <a:r>
              <a:rPr lang="nl-NL" sz="1400">
                <a:solidFill>
                  <a:schemeClr val="accent4">
                    <a:lumMod val="20000"/>
                    <a:lumOff val="80000"/>
                  </a:schemeClr>
                </a:solidFill>
              </a:rPr>
              <a:t>: CON indirect bevel</a:t>
            </a:r>
          </a:p>
        </p:txBody>
      </p:sp>
      <p:sp>
        <p:nvSpPr>
          <p:cNvPr id="14" name="Tekstvak 13">
            <a:extLst>
              <a:ext uri="{FF2B5EF4-FFF2-40B4-BE49-F238E27FC236}">
                <a16:creationId xmlns:a16="http://schemas.microsoft.com/office/drawing/2014/main" id="{5E4DF58D-18DD-418F-A9D5-8A2BC3955BF3}"/>
              </a:ext>
            </a:extLst>
          </p:cNvPr>
          <p:cNvSpPr txBox="1"/>
          <p:nvPr/>
        </p:nvSpPr>
        <p:spPr>
          <a:xfrm>
            <a:off x="9366081" y="4517136"/>
            <a:ext cx="2736771" cy="307777"/>
          </a:xfrm>
          <a:prstGeom prst="rect">
            <a:avLst/>
          </a:prstGeom>
          <a:noFill/>
        </p:spPr>
        <p:txBody>
          <a:bodyPr wrap="square" rtlCol="0">
            <a:spAutoFit/>
          </a:bodyPr>
          <a:lstStyle/>
          <a:p>
            <a:r>
              <a:rPr lang="nl-NL" sz="1400" err="1">
                <a:solidFill>
                  <a:srgbClr val="00B0F0"/>
                </a:solidFill>
              </a:rPr>
              <a:t>diduceret</a:t>
            </a:r>
            <a:r>
              <a:rPr lang="nl-NL" sz="1400">
                <a:solidFill>
                  <a:schemeClr val="accent4">
                    <a:lumMod val="20000"/>
                    <a:lumOff val="80000"/>
                  </a:schemeClr>
                </a:solidFill>
              </a:rPr>
              <a:t>: CON indirect bevel</a:t>
            </a:r>
          </a:p>
        </p:txBody>
      </p:sp>
    </p:spTree>
    <p:extLst>
      <p:ext uri="{BB962C8B-B14F-4D97-AF65-F5344CB8AC3E}">
        <p14:creationId xmlns:p14="http://schemas.microsoft.com/office/powerpoint/2010/main" val="18336885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rgbClr val="001236"/>
        </a:solidFill>
        <a:effectLst/>
      </p:bgPr>
    </p:bg>
    <p:spTree>
      <p:nvGrpSpPr>
        <p:cNvPr id="1" name=""/>
        <p:cNvGrpSpPr/>
        <p:nvPr/>
      </p:nvGrpSpPr>
      <p:grpSpPr>
        <a:xfrm>
          <a:off x="0" y="0"/>
          <a:ext cx="0" cy="0"/>
          <a:chOff x="0" y="0"/>
          <a:chExt cx="0" cy="0"/>
        </a:xfrm>
      </p:grpSpPr>
      <p:sp>
        <p:nvSpPr>
          <p:cNvPr id="4" name="Tijdelijke aanduiding voor voettekst 3">
            <a:extLst>
              <a:ext uri="{FF2B5EF4-FFF2-40B4-BE49-F238E27FC236}">
                <a16:creationId xmlns:a16="http://schemas.microsoft.com/office/drawing/2014/main" id="{0D9BFB9D-72E7-4E83-BF5C-CEFEB9E0A46E}"/>
              </a:ext>
            </a:extLst>
          </p:cNvPr>
          <p:cNvSpPr>
            <a:spLocks noGrp="1"/>
          </p:cNvSpPr>
          <p:nvPr>
            <p:ph type="ftr" sz="quarter" idx="11"/>
          </p:nvPr>
        </p:nvSpPr>
        <p:spPr>
          <a:xfrm>
            <a:off x="4038600" y="6563374"/>
            <a:ext cx="4114800" cy="365125"/>
          </a:xfrm>
        </p:spPr>
        <p:txBody>
          <a:bodyPr/>
          <a:lstStyle/>
          <a:p>
            <a:r>
              <a:rPr lang="nl-NL" sz="900">
                <a:solidFill>
                  <a:schemeClr val="bg1">
                    <a:lumMod val="50000"/>
                  </a:schemeClr>
                </a:solidFill>
              </a:rPr>
              <a:t>M. de Hoon - JDW - 2021</a:t>
            </a:r>
          </a:p>
        </p:txBody>
      </p:sp>
      <p:sp>
        <p:nvSpPr>
          <p:cNvPr id="5" name="Tijdelijke aanduiding voor dianummer 4">
            <a:extLst>
              <a:ext uri="{FF2B5EF4-FFF2-40B4-BE49-F238E27FC236}">
                <a16:creationId xmlns:a16="http://schemas.microsoft.com/office/drawing/2014/main" id="{6C74A2A9-EB8F-408D-83AD-A6FCBA9CD47B}"/>
              </a:ext>
            </a:extLst>
          </p:cNvPr>
          <p:cNvSpPr>
            <a:spLocks noGrp="1"/>
          </p:cNvSpPr>
          <p:nvPr>
            <p:ph type="sldNum" sz="quarter" idx="12"/>
          </p:nvPr>
        </p:nvSpPr>
        <p:spPr>
          <a:xfrm>
            <a:off x="11430001" y="6502998"/>
            <a:ext cx="605286" cy="365125"/>
          </a:xfrm>
        </p:spPr>
        <p:txBody>
          <a:bodyPr/>
          <a:lstStyle/>
          <a:p>
            <a:fld id="{D70692FC-D4EA-49C2-9AD0-22E77003FC0B}" type="slidenum">
              <a:rPr lang="nl-NL" sz="1400" b="1" smtClean="0">
                <a:solidFill>
                  <a:srgbClr val="00B0F0"/>
                </a:solidFill>
              </a:rPr>
              <a:t>29</a:t>
            </a:fld>
            <a:endParaRPr lang="nl-NL" sz="1400" b="1">
              <a:solidFill>
                <a:srgbClr val="00B0F0"/>
              </a:solidFill>
            </a:endParaRPr>
          </a:p>
        </p:txBody>
      </p:sp>
      <p:sp>
        <p:nvSpPr>
          <p:cNvPr id="8" name="Tekstvak 7">
            <a:extLst>
              <a:ext uri="{FF2B5EF4-FFF2-40B4-BE49-F238E27FC236}">
                <a16:creationId xmlns:a16="http://schemas.microsoft.com/office/drawing/2014/main" id="{72AC9842-00D9-4737-BE87-5FB0EBA5B123}"/>
              </a:ext>
            </a:extLst>
          </p:cNvPr>
          <p:cNvSpPr txBox="1"/>
          <p:nvPr/>
        </p:nvSpPr>
        <p:spPr>
          <a:xfrm>
            <a:off x="0" y="-901"/>
            <a:ext cx="12189600" cy="461665"/>
          </a:xfrm>
          <a:prstGeom prst="rect">
            <a:avLst/>
          </a:prstGeom>
          <a:solidFill>
            <a:srgbClr val="C00000"/>
          </a:solidFill>
        </p:spPr>
        <p:txBody>
          <a:bodyPr wrap="square" rtlCol="0">
            <a:spAutoFit/>
          </a:bodyPr>
          <a:lstStyle/>
          <a:p>
            <a:r>
              <a:rPr lang="nl-NL" sz="2400">
                <a:solidFill>
                  <a:srgbClr val="FFFF00"/>
                </a:solidFill>
              </a:rPr>
              <a:t>Parnassus Petronius    B  Onverwacht bezoek (p.130)</a:t>
            </a:r>
          </a:p>
        </p:txBody>
      </p:sp>
      <p:sp>
        <p:nvSpPr>
          <p:cNvPr id="9" name="Tekstvak 8">
            <a:extLst>
              <a:ext uri="{FF2B5EF4-FFF2-40B4-BE49-F238E27FC236}">
                <a16:creationId xmlns:a16="http://schemas.microsoft.com/office/drawing/2014/main" id="{984B3A88-98F7-4DC4-BE41-E44E7C1D0827}"/>
              </a:ext>
            </a:extLst>
          </p:cNvPr>
          <p:cNvSpPr txBox="1"/>
          <p:nvPr/>
        </p:nvSpPr>
        <p:spPr>
          <a:xfrm>
            <a:off x="180000" y="540000"/>
            <a:ext cx="11700000" cy="3682226"/>
          </a:xfrm>
          <a:prstGeom prst="rect">
            <a:avLst/>
          </a:prstGeom>
          <a:noFill/>
        </p:spPr>
        <p:txBody>
          <a:bodyPr wrap="square" rtlCol="0">
            <a:spAutoFit/>
          </a:bodyPr>
          <a:lstStyle/>
          <a:p>
            <a:pPr>
              <a:lnSpc>
                <a:spcPct val="200000"/>
              </a:lnSpc>
            </a:pPr>
            <a:r>
              <a:rPr lang="nl-NL" sz="2400">
                <a:solidFill>
                  <a:schemeClr val="accent4">
                    <a:lumMod val="20000"/>
                    <a:lumOff val="80000"/>
                  </a:schemeClr>
                </a:solidFill>
              </a:rPr>
              <a:t>14	(</a:t>
            </a:r>
            <a:r>
              <a:rPr lang="nl-NL" sz="2400" u="dbl" err="1">
                <a:solidFill>
                  <a:srgbClr val="FFC000"/>
                </a:solidFill>
              </a:rPr>
              <a:t>dixit</a:t>
            </a:r>
            <a:r>
              <a:rPr lang="nl-NL" sz="2400">
                <a:solidFill>
                  <a:schemeClr val="accent4">
                    <a:lumMod val="20000"/>
                    <a:lumOff val="80000"/>
                  </a:schemeClr>
                </a:solidFill>
              </a:rPr>
              <a:t>) omnium eundem </a:t>
            </a:r>
            <a:r>
              <a:rPr lang="nl-NL" sz="2400" err="1">
                <a:solidFill>
                  <a:schemeClr val="accent4">
                    <a:lumMod val="20000"/>
                    <a:lumOff val="80000"/>
                  </a:schemeClr>
                </a:solidFill>
              </a:rPr>
              <a:t>esse</a:t>
            </a:r>
            <a:r>
              <a:rPr lang="nl-NL" sz="2400">
                <a:solidFill>
                  <a:schemeClr val="accent4">
                    <a:lumMod val="20000"/>
                    <a:lumOff val="80000"/>
                  </a:schemeClr>
                </a:solidFill>
              </a:rPr>
              <a:t> </a:t>
            </a:r>
            <a:r>
              <a:rPr lang="nl-NL" sz="2400" err="1">
                <a:solidFill>
                  <a:schemeClr val="accent4">
                    <a:lumMod val="20000"/>
                    <a:lumOff val="80000"/>
                  </a:schemeClr>
                </a:solidFill>
              </a:rPr>
              <a:t>exitum</a:t>
            </a:r>
            <a:r>
              <a:rPr lang="nl-NL" sz="2400">
                <a:solidFill>
                  <a:schemeClr val="accent4">
                    <a:lumMod val="20000"/>
                    <a:lumOff val="80000"/>
                  </a:schemeClr>
                </a:solidFill>
              </a:rPr>
              <a:t> et idem</a:t>
            </a:r>
          </a:p>
          <a:p>
            <a:pPr>
              <a:lnSpc>
                <a:spcPct val="200000"/>
              </a:lnSpc>
            </a:pPr>
            <a:r>
              <a:rPr lang="nl-NL" sz="2400">
                <a:solidFill>
                  <a:schemeClr val="accent4">
                    <a:lumMod val="20000"/>
                    <a:lumOff val="80000"/>
                  </a:schemeClr>
                </a:solidFill>
              </a:rPr>
              <a:t>15	</a:t>
            </a:r>
            <a:r>
              <a:rPr lang="nl-NL" sz="2400" err="1">
                <a:solidFill>
                  <a:schemeClr val="accent4">
                    <a:lumMod val="20000"/>
                    <a:lumOff val="80000"/>
                  </a:schemeClr>
                </a:solidFill>
              </a:rPr>
              <a:t>domicilium</a:t>
            </a:r>
            <a:r>
              <a:rPr lang="nl-NL" sz="2400">
                <a:solidFill>
                  <a:schemeClr val="accent4">
                    <a:lumMod val="20000"/>
                    <a:lumOff val="80000"/>
                  </a:schemeClr>
                </a:solidFill>
              </a:rPr>
              <a:t>, et (</a:t>
            </a:r>
            <a:r>
              <a:rPr lang="nl-NL" sz="2400" u="dbl">
                <a:solidFill>
                  <a:srgbClr val="FFC000"/>
                </a:solidFill>
              </a:rPr>
              <a:t>dixit</a:t>
            </a:r>
            <a:r>
              <a:rPr lang="nl-NL" sz="2400">
                <a:solidFill>
                  <a:schemeClr val="accent4">
                    <a:lumMod val="20000"/>
                    <a:lumOff val="80000"/>
                  </a:schemeClr>
                </a:solidFill>
              </a:rPr>
              <a:t>) cetera, </a:t>
            </a:r>
            <a:r>
              <a:rPr lang="nl-NL" sz="2400" b="1" err="1">
                <a:solidFill>
                  <a:srgbClr val="FFC000"/>
                </a:solidFill>
              </a:rPr>
              <a:t>quibus</a:t>
            </a:r>
            <a:r>
              <a:rPr lang="nl-NL" sz="2400">
                <a:solidFill>
                  <a:schemeClr val="accent4">
                    <a:lumMod val="20000"/>
                    <a:lumOff val="80000"/>
                  </a:schemeClr>
                </a:solidFill>
              </a:rPr>
              <a:t> </a:t>
            </a:r>
            <a:r>
              <a:rPr lang="nl-NL" sz="2400" err="1">
                <a:solidFill>
                  <a:schemeClr val="accent4">
                    <a:lumMod val="20000"/>
                    <a:lumOff val="80000"/>
                  </a:schemeClr>
                </a:solidFill>
              </a:rPr>
              <a:t>exulceratae</a:t>
            </a:r>
            <a:r>
              <a:rPr lang="nl-NL" sz="2400">
                <a:solidFill>
                  <a:schemeClr val="accent4">
                    <a:lumMod val="20000"/>
                    <a:lumOff val="80000"/>
                  </a:schemeClr>
                </a:solidFill>
              </a:rPr>
              <a:t> </a:t>
            </a:r>
            <a:r>
              <a:rPr lang="nl-NL" sz="2400" err="1">
                <a:solidFill>
                  <a:schemeClr val="accent4">
                    <a:lumMod val="20000"/>
                    <a:lumOff val="80000"/>
                  </a:schemeClr>
                </a:solidFill>
              </a:rPr>
              <a:t>mentes</a:t>
            </a:r>
            <a:r>
              <a:rPr lang="nl-NL" sz="2400">
                <a:solidFill>
                  <a:schemeClr val="accent4">
                    <a:lumMod val="20000"/>
                    <a:lumOff val="80000"/>
                  </a:schemeClr>
                </a:solidFill>
              </a:rPr>
              <a:t> ad</a:t>
            </a:r>
          </a:p>
          <a:p>
            <a:pPr>
              <a:lnSpc>
                <a:spcPct val="200000"/>
              </a:lnSpc>
            </a:pPr>
            <a:r>
              <a:rPr lang="nl-NL" sz="2400">
                <a:solidFill>
                  <a:schemeClr val="accent4">
                    <a:lumMod val="20000"/>
                    <a:lumOff val="80000"/>
                  </a:schemeClr>
                </a:solidFill>
              </a:rPr>
              <a:t>	</a:t>
            </a:r>
            <a:r>
              <a:rPr lang="nl-NL" sz="2400" err="1">
                <a:solidFill>
                  <a:schemeClr val="accent4">
                    <a:lumMod val="20000"/>
                    <a:lumOff val="80000"/>
                  </a:schemeClr>
                </a:solidFill>
              </a:rPr>
              <a:t>sanitatem</a:t>
            </a:r>
            <a:r>
              <a:rPr lang="nl-NL" sz="2400">
                <a:solidFill>
                  <a:schemeClr val="accent4">
                    <a:lumMod val="20000"/>
                    <a:lumOff val="80000"/>
                  </a:schemeClr>
                </a:solidFill>
              </a:rPr>
              <a:t> </a:t>
            </a:r>
            <a:r>
              <a:rPr lang="nl-NL" sz="2400" u="sng" err="1">
                <a:solidFill>
                  <a:schemeClr val="accent4">
                    <a:lumMod val="20000"/>
                    <a:lumOff val="80000"/>
                  </a:schemeClr>
                </a:solidFill>
                <a:uFill>
                  <a:solidFill>
                    <a:schemeClr val="accent1">
                      <a:lumMod val="40000"/>
                      <a:lumOff val="60000"/>
                    </a:schemeClr>
                  </a:solidFill>
                </a:uFill>
              </a:rPr>
              <a:t>revocantur</a:t>
            </a:r>
            <a:r>
              <a:rPr lang="nl-NL" sz="2400">
                <a:solidFill>
                  <a:schemeClr val="accent4">
                    <a:lumMod val="20000"/>
                    <a:lumOff val="80000"/>
                  </a:schemeClr>
                </a:solidFill>
              </a:rPr>
              <a:t>. At </a:t>
            </a:r>
            <a:r>
              <a:rPr lang="nl-NL" sz="2400" err="1">
                <a:solidFill>
                  <a:schemeClr val="accent4">
                    <a:lumMod val="20000"/>
                    <a:lumOff val="80000"/>
                  </a:schemeClr>
                </a:solidFill>
              </a:rPr>
              <a:t>illa</a:t>
            </a:r>
            <a:r>
              <a:rPr lang="nl-NL" sz="2400">
                <a:solidFill>
                  <a:schemeClr val="accent4">
                    <a:lumMod val="20000"/>
                    <a:lumOff val="80000"/>
                  </a:schemeClr>
                </a:solidFill>
              </a:rPr>
              <a:t> </a:t>
            </a:r>
            <a:r>
              <a:rPr lang="nl-NL" sz="2400" err="1">
                <a:solidFill>
                  <a:schemeClr val="accent4">
                    <a:lumMod val="20000"/>
                    <a:lumOff val="80000"/>
                  </a:schemeClr>
                </a:solidFill>
              </a:rPr>
              <a:t>ignota</a:t>
            </a:r>
            <a:r>
              <a:rPr lang="nl-NL" sz="2400">
                <a:solidFill>
                  <a:schemeClr val="accent4">
                    <a:lumMod val="20000"/>
                    <a:lumOff val="80000"/>
                  </a:schemeClr>
                </a:solidFill>
              </a:rPr>
              <a:t> </a:t>
            </a:r>
            <a:r>
              <a:rPr lang="nl-NL" sz="2400" err="1">
                <a:solidFill>
                  <a:schemeClr val="accent4">
                    <a:lumMod val="20000"/>
                    <a:lumOff val="80000"/>
                  </a:schemeClr>
                </a:solidFill>
              </a:rPr>
              <a:t>consolatione</a:t>
            </a:r>
            <a:endParaRPr lang="nl-NL" sz="2400">
              <a:solidFill>
                <a:schemeClr val="accent4">
                  <a:lumMod val="20000"/>
                  <a:lumOff val="80000"/>
                </a:schemeClr>
              </a:solidFill>
            </a:endParaRPr>
          </a:p>
          <a:p>
            <a:pPr>
              <a:lnSpc>
                <a:spcPct val="200000"/>
              </a:lnSpc>
            </a:pPr>
            <a:r>
              <a:rPr lang="nl-NL" sz="2400">
                <a:solidFill>
                  <a:schemeClr val="accent4">
                    <a:lumMod val="20000"/>
                    <a:lumOff val="80000"/>
                  </a:schemeClr>
                </a:solidFill>
              </a:rPr>
              <a:t>	</a:t>
            </a:r>
            <a:r>
              <a:rPr lang="nl-NL" sz="2400" err="1">
                <a:solidFill>
                  <a:schemeClr val="accent4">
                    <a:lumMod val="20000"/>
                    <a:lumOff val="80000"/>
                  </a:schemeClr>
                </a:solidFill>
              </a:rPr>
              <a:t>percussa</a:t>
            </a:r>
            <a:r>
              <a:rPr lang="nl-NL" sz="2400">
                <a:solidFill>
                  <a:schemeClr val="accent4">
                    <a:lumMod val="20000"/>
                    <a:lumOff val="80000"/>
                  </a:schemeClr>
                </a:solidFill>
              </a:rPr>
              <a:t> </a:t>
            </a:r>
            <a:r>
              <a:rPr lang="nl-NL" sz="2400" u="dbl" err="1">
                <a:solidFill>
                  <a:schemeClr val="accent4">
                    <a:lumMod val="20000"/>
                    <a:lumOff val="80000"/>
                  </a:schemeClr>
                </a:solidFill>
                <a:uFill>
                  <a:solidFill>
                    <a:schemeClr val="accent1">
                      <a:lumMod val="40000"/>
                      <a:lumOff val="60000"/>
                    </a:schemeClr>
                  </a:solidFill>
                </a:uFill>
              </a:rPr>
              <a:t>laceravit</a:t>
            </a:r>
            <a:r>
              <a:rPr lang="nl-NL" sz="2400">
                <a:solidFill>
                  <a:schemeClr val="accent4">
                    <a:lumMod val="20000"/>
                    <a:lumOff val="80000"/>
                  </a:schemeClr>
                </a:solidFill>
              </a:rPr>
              <a:t> </a:t>
            </a:r>
            <a:r>
              <a:rPr lang="nl-NL" sz="2400" err="1">
                <a:solidFill>
                  <a:schemeClr val="accent4">
                    <a:lumMod val="20000"/>
                    <a:lumOff val="80000"/>
                  </a:schemeClr>
                </a:solidFill>
              </a:rPr>
              <a:t>vehementius</a:t>
            </a:r>
            <a:r>
              <a:rPr lang="nl-NL" sz="2400">
                <a:solidFill>
                  <a:schemeClr val="accent4">
                    <a:lumMod val="20000"/>
                    <a:lumOff val="80000"/>
                  </a:schemeClr>
                </a:solidFill>
              </a:rPr>
              <a:t> </a:t>
            </a:r>
            <a:r>
              <a:rPr lang="nl-NL" sz="2400" err="1">
                <a:solidFill>
                  <a:schemeClr val="accent4">
                    <a:lumMod val="20000"/>
                    <a:lumOff val="80000"/>
                  </a:schemeClr>
                </a:solidFill>
              </a:rPr>
              <a:t>pectus</a:t>
            </a:r>
            <a:r>
              <a:rPr lang="nl-NL" sz="2400">
                <a:solidFill>
                  <a:schemeClr val="accent4">
                    <a:lumMod val="20000"/>
                    <a:lumOff val="80000"/>
                  </a:schemeClr>
                </a:solidFill>
              </a:rPr>
              <a:t>, </a:t>
            </a:r>
            <a:r>
              <a:rPr lang="nl-NL" sz="2400" err="1">
                <a:solidFill>
                  <a:schemeClr val="accent4">
                    <a:lumMod val="20000"/>
                    <a:lumOff val="80000"/>
                  </a:schemeClr>
                </a:solidFill>
              </a:rPr>
              <a:t>ruptosque</a:t>
            </a:r>
            <a:endParaRPr lang="nl-NL" sz="2400">
              <a:solidFill>
                <a:schemeClr val="accent4">
                  <a:lumMod val="20000"/>
                  <a:lumOff val="80000"/>
                </a:schemeClr>
              </a:solidFill>
            </a:endParaRPr>
          </a:p>
          <a:p>
            <a:pPr>
              <a:lnSpc>
                <a:spcPct val="200000"/>
              </a:lnSpc>
            </a:pPr>
            <a:r>
              <a:rPr lang="nl-NL" sz="2400">
                <a:solidFill>
                  <a:schemeClr val="accent4">
                    <a:lumMod val="20000"/>
                    <a:lumOff val="80000"/>
                  </a:schemeClr>
                </a:solidFill>
              </a:rPr>
              <a:t>	</a:t>
            </a:r>
            <a:r>
              <a:rPr lang="nl-NL" sz="2400" err="1">
                <a:solidFill>
                  <a:schemeClr val="accent4">
                    <a:lumMod val="20000"/>
                    <a:lumOff val="80000"/>
                  </a:schemeClr>
                </a:solidFill>
              </a:rPr>
              <a:t>crines</a:t>
            </a:r>
            <a:r>
              <a:rPr lang="nl-NL" sz="2400">
                <a:solidFill>
                  <a:schemeClr val="accent4">
                    <a:lumMod val="20000"/>
                    <a:lumOff val="80000"/>
                  </a:schemeClr>
                </a:solidFill>
              </a:rPr>
              <a:t> super corpus </a:t>
            </a:r>
            <a:r>
              <a:rPr lang="nl-NL" sz="2400" err="1">
                <a:solidFill>
                  <a:schemeClr val="accent4">
                    <a:lumMod val="20000"/>
                    <a:lumOff val="80000"/>
                  </a:schemeClr>
                </a:solidFill>
              </a:rPr>
              <a:t>iacentis</a:t>
            </a:r>
            <a:r>
              <a:rPr lang="nl-NL" sz="2400">
                <a:solidFill>
                  <a:schemeClr val="accent4">
                    <a:lumMod val="20000"/>
                    <a:lumOff val="80000"/>
                  </a:schemeClr>
                </a:solidFill>
              </a:rPr>
              <a:t> </a:t>
            </a:r>
            <a:r>
              <a:rPr lang="nl-NL" sz="2400" u="dbl" err="1">
                <a:solidFill>
                  <a:schemeClr val="accent4">
                    <a:lumMod val="20000"/>
                    <a:lumOff val="80000"/>
                  </a:schemeClr>
                </a:solidFill>
                <a:uFill>
                  <a:solidFill>
                    <a:schemeClr val="accent1">
                      <a:lumMod val="40000"/>
                      <a:lumOff val="60000"/>
                    </a:schemeClr>
                  </a:solidFill>
                </a:uFill>
              </a:rPr>
              <a:t>imposuit</a:t>
            </a:r>
            <a:r>
              <a:rPr lang="nl-NL" sz="2400">
                <a:solidFill>
                  <a:schemeClr val="accent4">
                    <a:lumMod val="20000"/>
                    <a:lumOff val="80000"/>
                  </a:schemeClr>
                </a:solidFill>
              </a:rPr>
              <a:t>.</a:t>
            </a:r>
          </a:p>
        </p:txBody>
      </p:sp>
      <p:sp>
        <p:nvSpPr>
          <p:cNvPr id="6" name="Pijl: omlaag 5">
            <a:hlinkClick r:id="rId2" action="ppaction://hlinksldjump"/>
            <a:extLst>
              <a:ext uri="{FF2B5EF4-FFF2-40B4-BE49-F238E27FC236}">
                <a16:creationId xmlns:a16="http://schemas.microsoft.com/office/drawing/2014/main" id="{2AD526B9-F938-4E52-A796-2B7206F53BE7}"/>
              </a:ext>
            </a:extLst>
          </p:cNvPr>
          <p:cNvSpPr/>
          <p:nvPr/>
        </p:nvSpPr>
        <p:spPr>
          <a:xfrm>
            <a:off x="11740553" y="94891"/>
            <a:ext cx="362308" cy="302701"/>
          </a:xfrm>
          <a:prstGeom prst="downArrow">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10" name="Afbeelding 9">
            <a:hlinkClick r:id="rId3" action="ppaction://hlinksldjump"/>
            <a:extLst>
              <a:ext uri="{FF2B5EF4-FFF2-40B4-BE49-F238E27FC236}">
                <a16:creationId xmlns:a16="http://schemas.microsoft.com/office/drawing/2014/main" id="{48AEC89D-31FF-4A11-9BA3-BE9261118C3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859858" y="0"/>
            <a:ext cx="987638" cy="542591"/>
          </a:xfrm>
          <a:prstGeom prst="rect">
            <a:avLst/>
          </a:prstGeom>
        </p:spPr>
      </p:pic>
      <p:cxnSp>
        <p:nvCxnSpPr>
          <p:cNvPr id="11" name="Rechte verbindingslijn 10">
            <a:extLst>
              <a:ext uri="{FF2B5EF4-FFF2-40B4-BE49-F238E27FC236}">
                <a16:creationId xmlns:a16="http://schemas.microsoft.com/office/drawing/2014/main" id="{D8BF5A4B-C155-43FC-BC20-3BEF8285A357}"/>
              </a:ext>
            </a:extLst>
          </p:cNvPr>
          <p:cNvCxnSpPr>
            <a:cxnSpLocks/>
          </p:cNvCxnSpPr>
          <p:nvPr/>
        </p:nvCxnSpPr>
        <p:spPr>
          <a:xfrm>
            <a:off x="9360000" y="468000"/>
            <a:ext cx="0" cy="6308856"/>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010191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0153E"/>
        </a:solidFill>
        <a:effectLst/>
      </p:bgPr>
    </p:bg>
    <p:spTree>
      <p:nvGrpSpPr>
        <p:cNvPr id="1" name=""/>
        <p:cNvGrpSpPr/>
        <p:nvPr/>
      </p:nvGrpSpPr>
      <p:grpSpPr>
        <a:xfrm>
          <a:off x="0" y="0"/>
          <a:ext cx="0" cy="0"/>
          <a:chOff x="0" y="0"/>
          <a:chExt cx="0" cy="0"/>
        </a:xfrm>
      </p:grpSpPr>
      <p:sp>
        <p:nvSpPr>
          <p:cNvPr id="8" name="Rechthoek: afgeronde hoeken 7">
            <a:hlinkClick r:id="rId2" action="ppaction://hlinksldjump"/>
            <a:extLst>
              <a:ext uri="{FF2B5EF4-FFF2-40B4-BE49-F238E27FC236}">
                <a16:creationId xmlns:a16="http://schemas.microsoft.com/office/drawing/2014/main" id="{95B8734F-E859-446A-99B8-A32FCBC1C44D}"/>
              </a:ext>
            </a:extLst>
          </p:cNvPr>
          <p:cNvSpPr>
            <a:spLocks/>
          </p:cNvSpPr>
          <p:nvPr/>
        </p:nvSpPr>
        <p:spPr>
          <a:xfrm>
            <a:off x="360000" y="3960000"/>
            <a:ext cx="5400000" cy="468000"/>
          </a:xfrm>
          <a:prstGeom prst="roundRect">
            <a:avLst/>
          </a:prstGeom>
          <a:solidFill>
            <a:srgbClr val="00B050"/>
          </a:solidFill>
        </p:spPr>
        <p:style>
          <a:lnRef idx="2">
            <a:schemeClr val="dk1">
              <a:shade val="50000"/>
            </a:schemeClr>
          </a:lnRef>
          <a:fillRef idx="1">
            <a:schemeClr val="dk1"/>
          </a:fillRef>
          <a:effectRef idx="0">
            <a:schemeClr val="dk1"/>
          </a:effectRef>
          <a:fontRef idx="minor">
            <a:schemeClr val="lt1"/>
          </a:fontRef>
        </p:style>
        <p:txBody>
          <a:bodyPr rtlCol="0" anchor="t" anchorCtr="0"/>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sz="2000">
                <a:solidFill>
                  <a:prstClr val="white"/>
                </a:solidFill>
                <a:latin typeface="Calibri" panose="020F0502020204030204"/>
              </a:rPr>
              <a:t>Sat.111.6-9	</a:t>
            </a:r>
            <a:r>
              <a:rPr kumimoji="0" lang="nl-NL" sz="2000" b="1" i="0" u="none" strike="noStrike" kern="1200" cap="none" spc="0" normalizeH="0" baseline="0" noProof="0">
                <a:ln>
                  <a:noFill/>
                </a:ln>
                <a:solidFill>
                  <a:srgbClr val="FF0000"/>
                </a:solidFill>
                <a:effectLst/>
                <a:uLnTx/>
                <a:uFillTx/>
                <a:latin typeface="Calibri" panose="020F0502020204030204"/>
                <a:ea typeface="+mn-ea"/>
                <a:cs typeface="+mn-cs"/>
              </a:rPr>
              <a:t>B</a:t>
            </a:r>
            <a:r>
              <a:rPr kumimoji="0" lang="nl-NL" sz="2000" b="0" i="0" u="none" strike="noStrike" kern="1200" cap="none" spc="0" normalizeH="0" baseline="0" noProof="0">
                <a:ln>
                  <a:noFill/>
                </a:ln>
                <a:solidFill>
                  <a:prstClr val="white"/>
                </a:solidFill>
                <a:effectLst/>
                <a:uLnTx/>
                <a:uFillTx/>
                <a:latin typeface="Calibri" panose="020F0502020204030204"/>
                <a:ea typeface="+mn-ea"/>
                <a:cs typeface="+mn-cs"/>
              </a:rPr>
              <a:t>  Onverwacht bezoek</a:t>
            </a:r>
            <a:r>
              <a:rPr lang="nl-NL" sz="2000">
                <a:solidFill>
                  <a:prstClr val="white"/>
                </a:solidFill>
                <a:latin typeface="Calibri" panose="020F0502020204030204"/>
              </a:rPr>
              <a:t> (p.130)</a:t>
            </a:r>
            <a:endParaRPr kumimoji="0" lang="nl-NL" sz="2000" b="0" i="0" u="none" strike="noStrike" kern="1200" cap="none" spc="0" normalizeH="0" baseline="0" noProof="0">
              <a:ln>
                <a:noFill/>
              </a:ln>
              <a:solidFill>
                <a:prstClr val="white"/>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nl-NL" sz="20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2" name="Rechthoek: afgeronde hoeken 21">
            <a:extLst>
              <a:ext uri="{FF2B5EF4-FFF2-40B4-BE49-F238E27FC236}">
                <a16:creationId xmlns:a16="http://schemas.microsoft.com/office/drawing/2014/main" id="{2D12C312-57D7-487E-A96B-3BD52DBEE5C1}"/>
              </a:ext>
            </a:extLst>
          </p:cNvPr>
          <p:cNvSpPr/>
          <p:nvPr/>
        </p:nvSpPr>
        <p:spPr>
          <a:xfrm>
            <a:off x="360000" y="2340000"/>
            <a:ext cx="5400000" cy="324000"/>
          </a:xfrm>
          <a:prstGeom prst="roundRect">
            <a:avLst/>
          </a:prstGeom>
          <a:solidFill>
            <a:srgbClr val="00B050"/>
          </a:solidFill>
        </p:spPr>
        <p:style>
          <a:lnRef idx="2">
            <a:schemeClr val="dk1">
              <a:shade val="50000"/>
            </a:schemeClr>
          </a:lnRef>
          <a:fillRef idx="1">
            <a:schemeClr val="dk1"/>
          </a:fillRef>
          <a:effectRef idx="0">
            <a:schemeClr val="dk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2000" b="0" i="0" u="none" strike="noStrike" kern="1200" cap="none" spc="0" normalizeH="0" baseline="0" noProof="0">
                <a:ln>
                  <a:noFill/>
                </a:ln>
                <a:solidFill>
                  <a:prstClr val="white"/>
                </a:solidFill>
                <a:effectLst/>
                <a:uLnTx/>
                <a:uFillTx/>
                <a:latin typeface="Calibri" panose="020F0502020204030204"/>
                <a:ea typeface="+mn-ea"/>
                <a:cs typeface="+mn-cs"/>
              </a:rPr>
              <a:t>LATIJNSE TEKSTEN</a:t>
            </a:r>
          </a:p>
        </p:txBody>
      </p:sp>
      <p:sp>
        <p:nvSpPr>
          <p:cNvPr id="23" name="Rechthoek: afgeronde hoeken 22">
            <a:extLst>
              <a:ext uri="{FF2B5EF4-FFF2-40B4-BE49-F238E27FC236}">
                <a16:creationId xmlns:a16="http://schemas.microsoft.com/office/drawing/2014/main" id="{5B8E52C5-583E-4F4C-A767-191CF20579BB}"/>
              </a:ext>
            </a:extLst>
          </p:cNvPr>
          <p:cNvSpPr/>
          <p:nvPr/>
        </p:nvSpPr>
        <p:spPr>
          <a:xfrm>
            <a:off x="6480000" y="2340000"/>
            <a:ext cx="5400000" cy="324000"/>
          </a:xfrm>
          <a:prstGeom prst="roundRect">
            <a:avLst/>
          </a:prstGeom>
          <a:solidFill>
            <a:srgbClr val="C00000"/>
          </a:solidFill>
        </p:spPr>
        <p:style>
          <a:lnRef idx="2">
            <a:schemeClr val="dk1">
              <a:shade val="50000"/>
            </a:schemeClr>
          </a:lnRef>
          <a:fillRef idx="1">
            <a:schemeClr val="dk1"/>
          </a:fillRef>
          <a:effectRef idx="0">
            <a:schemeClr val="dk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2000" b="0" i="0" u="none" strike="noStrike" kern="1200" cap="none" spc="0" normalizeH="0" baseline="0" noProof="0">
                <a:ln>
                  <a:noFill/>
                </a:ln>
                <a:solidFill>
                  <a:prstClr val="white"/>
                </a:solidFill>
                <a:effectLst/>
                <a:uLnTx/>
                <a:uFillTx/>
                <a:latin typeface="Calibri" panose="020F0502020204030204"/>
                <a:ea typeface="+mn-ea"/>
                <a:cs typeface="+mn-cs"/>
              </a:rPr>
              <a:t>VERTALINGEN</a:t>
            </a:r>
          </a:p>
        </p:txBody>
      </p:sp>
      <p:sp>
        <p:nvSpPr>
          <p:cNvPr id="7" name="Rechthoek: afgeronde hoeken 6">
            <a:hlinkClick r:id="rId3" action="ppaction://hlinksldjump"/>
            <a:extLst>
              <a:ext uri="{FF2B5EF4-FFF2-40B4-BE49-F238E27FC236}">
                <a16:creationId xmlns:a16="http://schemas.microsoft.com/office/drawing/2014/main" id="{1712CEB9-BB51-45D7-A70A-002522A33D32}"/>
              </a:ext>
            </a:extLst>
          </p:cNvPr>
          <p:cNvSpPr/>
          <p:nvPr/>
        </p:nvSpPr>
        <p:spPr>
          <a:xfrm>
            <a:off x="360000" y="360000"/>
            <a:ext cx="5400000" cy="324000"/>
          </a:xfrm>
          <a:prstGeom prst="roundRect">
            <a:avLst/>
          </a:prstGeom>
          <a:solidFill>
            <a:schemeClr val="accent4">
              <a:lumMod val="50000"/>
            </a:schemeClr>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sz="2000">
                <a:solidFill>
                  <a:prstClr val="white"/>
                </a:solidFill>
                <a:latin typeface="Calibri" panose="020F0502020204030204"/>
              </a:rPr>
              <a:t>PETRON</a:t>
            </a:r>
            <a:r>
              <a:rPr kumimoji="0" lang="nl-NL" sz="2000" b="0" i="0" u="none" strike="noStrike" kern="1200" cap="none" spc="0" normalizeH="0" baseline="0" noProof="0">
                <a:ln>
                  <a:noFill/>
                </a:ln>
                <a:solidFill>
                  <a:prstClr val="white"/>
                </a:solidFill>
                <a:effectLst/>
                <a:uLnTx/>
                <a:uFillTx/>
                <a:latin typeface="Calibri" panose="020F0502020204030204"/>
                <a:ea typeface="+mn-ea"/>
                <a:cs typeface="+mn-cs"/>
              </a:rPr>
              <a:t>IUS – </a:t>
            </a:r>
            <a:r>
              <a:rPr lang="nl-NL" sz="2000">
                <a:solidFill>
                  <a:prstClr val="white"/>
                </a:solidFill>
                <a:latin typeface="Calibri" panose="020F0502020204030204"/>
              </a:rPr>
              <a:t>Satyricon</a:t>
            </a:r>
            <a:endParaRPr kumimoji="0" lang="nl-NL" sz="20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Rechthoek: afgeronde hoeken 15">
            <a:hlinkClick r:id="rId4" action="ppaction://hlinksldjump"/>
            <a:extLst>
              <a:ext uri="{FF2B5EF4-FFF2-40B4-BE49-F238E27FC236}">
                <a16:creationId xmlns:a16="http://schemas.microsoft.com/office/drawing/2014/main" id="{F1F93F68-9CFC-446D-85E1-53B391FE6A4A}"/>
              </a:ext>
            </a:extLst>
          </p:cNvPr>
          <p:cNvSpPr>
            <a:spLocks/>
          </p:cNvSpPr>
          <p:nvPr/>
        </p:nvSpPr>
        <p:spPr>
          <a:xfrm>
            <a:off x="360000" y="4680000"/>
            <a:ext cx="5400000" cy="468000"/>
          </a:xfrm>
          <a:prstGeom prst="roundRect">
            <a:avLst/>
          </a:prstGeom>
          <a:solidFill>
            <a:srgbClr val="00B050"/>
          </a:solidFill>
        </p:spPr>
        <p:style>
          <a:lnRef idx="2">
            <a:schemeClr val="dk1">
              <a:shade val="50000"/>
            </a:schemeClr>
          </a:lnRef>
          <a:fillRef idx="1">
            <a:schemeClr val="dk1"/>
          </a:fillRef>
          <a:effectRef idx="0">
            <a:schemeClr val="dk1"/>
          </a:effectRef>
          <a:fontRef idx="minor">
            <a:schemeClr val="lt1"/>
          </a:fontRef>
        </p:style>
        <p:txBody>
          <a:bodyPr rtlCol="0" anchor="t" anchorCtr="0"/>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sz="2000">
                <a:solidFill>
                  <a:prstClr val="white"/>
                </a:solidFill>
                <a:latin typeface="Calibri" panose="020F0502020204030204"/>
              </a:rPr>
              <a:t>Sat.111.10-13	</a:t>
            </a:r>
            <a:r>
              <a:rPr kumimoji="0" lang="nl-NL" sz="2000" b="1" i="0" u="none" strike="noStrike" kern="1200" cap="none" spc="0" normalizeH="0" baseline="0" noProof="0">
                <a:ln>
                  <a:noFill/>
                </a:ln>
                <a:solidFill>
                  <a:srgbClr val="FF0000"/>
                </a:solidFill>
                <a:effectLst/>
                <a:uLnTx/>
                <a:uFillTx/>
                <a:latin typeface="Calibri" panose="020F0502020204030204"/>
                <a:ea typeface="+mn-ea"/>
                <a:cs typeface="+mn-cs"/>
              </a:rPr>
              <a:t>C</a:t>
            </a:r>
            <a:r>
              <a:rPr kumimoji="0" lang="nl-NL" sz="2000" b="0" i="0" u="none" strike="noStrike" kern="1200" cap="none" spc="0" normalizeH="0" baseline="0" noProof="0">
                <a:ln>
                  <a:noFill/>
                </a:ln>
                <a:solidFill>
                  <a:prstClr val="white"/>
                </a:solidFill>
                <a:effectLst/>
                <a:uLnTx/>
                <a:uFillTx/>
                <a:latin typeface="Calibri" panose="020F0502020204030204"/>
                <a:ea typeface="+mn-ea"/>
                <a:cs typeface="+mn-cs"/>
              </a:rPr>
              <a:t>  Militair optreden</a:t>
            </a:r>
            <a:r>
              <a:rPr lang="nl-NL" sz="2000">
                <a:solidFill>
                  <a:prstClr val="white"/>
                </a:solidFill>
                <a:latin typeface="Calibri" panose="020F0502020204030204"/>
              </a:rPr>
              <a:t> (p.131)</a:t>
            </a:r>
            <a:endParaRPr kumimoji="0" lang="nl-NL" sz="2000" b="0" i="0" u="none" strike="noStrike" kern="1200" cap="none" spc="0" normalizeH="0" baseline="0" noProof="0">
              <a:ln>
                <a:noFill/>
              </a:ln>
              <a:solidFill>
                <a:prstClr val="white"/>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nl-NL" sz="20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7" name="Rechthoek: afgeronde hoeken 16">
            <a:hlinkClick r:id="rId5" action="ppaction://hlinksldjump"/>
            <a:extLst>
              <a:ext uri="{FF2B5EF4-FFF2-40B4-BE49-F238E27FC236}">
                <a16:creationId xmlns:a16="http://schemas.microsoft.com/office/drawing/2014/main" id="{88692B0C-F1DE-4FDE-94E4-3F426B29487D}"/>
              </a:ext>
            </a:extLst>
          </p:cNvPr>
          <p:cNvSpPr>
            <a:spLocks/>
          </p:cNvSpPr>
          <p:nvPr/>
        </p:nvSpPr>
        <p:spPr>
          <a:xfrm>
            <a:off x="360000" y="5400000"/>
            <a:ext cx="5400000" cy="468000"/>
          </a:xfrm>
          <a:prstGeom prst="roundRect">
            <a:avLst/>
          </a:prstGeom>
          <a:solidFill>
            <a:srgbClr val="00B050"/>
          </a:solidFill>
        </p:spPr>
        <p:style>
          <a:lnRef idx="2">
            <a:schemeClr val="dk1">
              <a:shade val="50000"/>
            </a:schemeClr>
          </a:lnRef>
          <a:fillRef idx="1">
            <a:schemeClr val="dk1"/>
          </a:fillRef>
          <a:effectRef idx="0">
            <a:schemeClr val="dk1"/>
          </a:effectRef>
          <a:fontRef idx="minor">
            <a:schemeClr val="lt1"/>
          </a:fontRef>
        </p:style>
        <p:txBody>
          <a:bodyPr rtlCol="0" anchor="t" anchorCtr="0"/>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sz="2000">
                <a:solidFill>
                  <a:prstClr val="white"/>
                </a:solidFill>
                <a:latin typeface="Calibri" panose="020F0502020204030204"/>
              </a:rPr>
              <a:t>Sat.112.1-3	</a:t>
            </a:r>
            <a:r>
              <a:rPr kumimoji="0" lang="nl-NL" sz="2000" b="1" i="0" u="none" strike="noStrike" kern="1200" cap="none" spc="0" normalizeH="0" baseline="0" noProof="0">
                <a:ln>
                  <a:noFill/>
                </a:ln>
                <a:solidFill>
                  <a:srgbClr val="FF0000"/>
                </a:solidFill>
                <a:effectLst/>
                <a:uLnTx/>
                <a:uFillTx/>
                <a:latin typeface="Calibri" panose="020F0502020204030204"/>
                <a:ea typeface="+mn-ea"/>
                <a:cs typeface="+mn-cs"/>
              </a:rPr>
              <a:t>D</a:t>
            </a:r>
            <a:r>
              <a:rPr kumimoji="0" lang="nl-NL" sz="2000" b="0" i="0" u="none" strike="noStrike" kern="1200" cap="none" spc="0" normalizeH="0" baseline="0" noProof="0">
                <a:ln>
                  <a:noFill/>
                </a:ln>
                <a:solidFill>
                  <a:prstClr val="white"/>
                </a:solidFill>
                <a:effectLst/>
                <a:uLnTx/>
                <a:uFillTx/>
                <a:latin typeface="Calibri" panose="020F0502020204030204"/>
                <a:ea typeface="+mn-ea"/>
                <a:cs typeface="+mn-cs"/>
              </a:rPr>
              <a:t>  De aanhouder wint</a:t>
            </a:r>
            <a:r>
              <a:rPr lang="nl-NL" sz="2000">
                <a:solidFill>
                  <a:prstClr val="white"/>
                </a:solidFill>
                <a:latin typeface="Calibri" panose="020F0502020204030204"/>
              </a:rPr>
              <a:t> (p.132)</a:t>
            </a:r>
            <a:endParaRPr kumimoji="0" lang="nl-NL" sz="2000" b="0" i="0" u="none" strike="noStrike" kern="1200" cap="none" spc="0" normalizeH="0" baseline="0" noProof="0">
              <a:ln>
                <a:noFill/>
              </a:ln>
              <a:solidFill>
                <a:prstClr val="white"/>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nl-NL" sz="20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8" name="Rechthoek: afgeronde hoeken 17">
            <a:hlinkClick r:id="rId6" action="ppaction://hlinksldjump"/>
            <a:extLst>
              <a:ext uri="{FF2B5EF4-FFF2-40B4-BE49-F238E27FC236}">
                <a16:creationId xmlns:a16="http://schemas.microsoft.com/office/drawing/2014/main" id="{DF6A5AAF-2FDF-4886-97FF-577BD8DEAB8A}"/>
              </a:ext>
            </a:extLst>
          </p:cNvPr>
          <p:cNvSpPr>
            <a:spLocks/>
          </p:cNvSpPr>
          <p:nvPr/>
        </p:nvSpPr>
        <p:spPr>
          <a:xfrm>
            <a:off x="360000" y="6120000"/>
            <a:ext cx="5400000" cy="468000"/>
          </a:xfrm>
          <a:prstGeom prst="roundRect">
            <a:avLst/>
          </a:prstGeom>
          <a:solidFill>
            <a:srgbClr val="00B050"/>
          </a:solidFill>
        </p:spPr>
        <p:style>
          <a:lnRef idx="2">
            <a:schemeClr val="dk1">
              <a:shade val="50000"/>
            </a:schemeClr>
          </a:lnRef>
          <a:fillRef idx="1">
            <a:schemeClr val="dk1"/>
          </a:fillRef>
          <a:effectRef idx="0">
            <a:schemeClr val="dk1"/>
          </a:effectRef>
          <a:fontRef idx="minor">
            <a:schemeClr val="lt1"/>
          </a:fontRef>
        </p:style>
        <p:txBody>
          <a:bodyPr rtlCol="0" anchor="t" anchorCtr="0"/>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sz="2000">
                <a:solidFill>
                  <a:prstClr val="white"/>
                </a:solidFill>
                <a:latin typeface="Calibri" panose="020F0502020204030204"/>
              </a:rPr>
              <a:t>Sat.112.4-8	</a:t>
            </a:r>
            <a:r>
              <a:rPr lang="nl-NL" sz="2000" b="1">
                <a:solidFill>
                  <a:srgbClr val="FF0000"/>
                </a:solidFill>
                <a:latin typeface="Calibri" panose="020F0502020204030204"/>
              </a:rPr>
              <a:t>E</a:t>
            </a:r>
            <a:r>
              <a:rPr kumimoji="0" lang="nl-NL" sz="2000" b="0" i="0" u="none" strike="noStrike" kern="1200" cap="none" spc="0" normalizeH="0" baseline="0" noProof="0">
                <a:ln>
                  <a:noFill/>
                </a:ln>
                <a:solidFill>
                  <a:prstClr val="white"/>
                </a:solidFill>
                <a:effectLst/>
                <a:uLnTx/>
                <a:uFillTx/>
                <a:latin typeface="Calibri" panose="020F0502020204030204"/>
                <a:ea typeface="+mn-ea"/>
                <a:cs typeface="+mn-cs"/>
              </a:rPr>
              <a:t>  Liefde maakt slim</a:t>
            </a:r>
            <a:r>
              <a:rPr lang="nl-NL" sz="2000">
                <a:solidFill>
                  <a:prstClr val="white"/>
                </a:solidFill>
                <a:latin typeface="Calibri" panose="020F0502020204030204"/>
              </a:rPr>
              <a:t> (p.133)</a:t>
            </a:r>
            <a:endParaRPr kumimoji="0" lang="nl-NL" sz="2000" b="0" i="0" u="none" strike="noStrike" kern="1200" cap="none" spc="0" normalizeH="0" baseline="0" noProof="0">
              <a:ln>
                <a:noFill/>
              </a:ln>
              <a:solidFill>
                <a:prstClr val="white"/>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nl-NL" sz="20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7" name="Rechthoek: afgeronde hoeken 26">
            <a:hlinkClick r:id="rId3" action="ppaction://hlinksldjump"/>
            <a:extLst>
              <a:ext uri="{FF2B5EF4-FFF2-40B4-BE49-F238E27FC236}">
                <a16:creationId xmlns:a16="http://schemas.microsoft.com/office/drawing/2014/main" id="{C98A56A4-D708-47C0-9B99-CFBA55D6E9EA}"/>
              </a:ext>
            </a:extLst>
          </p:cNvPr>
          <p:cNvSpPr/>
          <p:nvPr/>
        </p:nvSpPr>
        <p:spPr>
          <a:xfrm>
            <a:off x="360000" y="3240000"/>
            <a:ext cx="5400000" cy="468000"/>
          </a:xfrm>
          <a:prstGeom prst="roundRect">
            <a:avLst/>
          </a:prstGeom>
          <a:solidFill>
            <a:srgbClr val="00B050"/>
          </a:solidFill>
        </p:spPr>
        <p:style>
          <a:lnRef idx="2">
            <a:schemeClr val="dk1">
              <a:shade val="50000"/>
            </a:schemeClr>
          </a:lnRef>
          <a:fillRef idx="1">
            <a:schemeClr val="dk1"/>
          </a:fillRef>
          <a:effectRef idx="0">
            <a:schemeClr val="dk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sz="2000">
                <a:solidFill>
                  <a:prstClr val="white"/>
                </a:solidFill>
                <a:latin typeface="Calibri" panose="020F0502020204030204"/>
              </a:rPr>
              <a:t>Sat.111.1-5	</a:t>
            </a:r>
            <a:r>
              <a:rPr kumimoji="0" lang="nl-NL" sz="2000" b="1" i="0" u="none" strike="noStrike" kern="1200" cap="none" spc="0" normalizeH="0" baseline="0" noProof="0">
                <a:ln>
                  <a:noFill/>
                </a:ln>
                <a:solidFill>
                  <a:srgbClr val="FF0000"/>
                </a:solidFill>
                <a:effectLst/>
                <a:uLnTx/>
                <a:uFillTx/>
                <a:latin typeface="Calibri" panose="020F0502020204030204"/>
                <a:ea typeface="+mn-ea"/>
                <a:cs typeface="+mn-cs"/>
              </a:rPr>
              <a:t>A</a:t>
            </a:r>
            <a:r>
              <a:rPr kumimoji="0" lang="nl-NL" sz="2000" b="0" i="0" u="none" strike="noStrike" kern="1200" cap="none" spc="0" normalizeH="0" baseline="0" noProof="0">
                <a:ln>
                  <a:noFill/>
                </a:ln>
                <a:solidFill>
                  <a:prstClr val="white"/>
                </a:solidFill>
                <a:effectLst/>
                <a:uLnTx/>
                <a:uFillTx/>
                <a:latin typeface="Calibri" panose="020F0502020204030204"/>
                <a:ea typeface="+mn-ea"/>
                <a:cs typeface="+mn-cs"/>
              </a:rPr>
              <a:t>  </a:t>
            </a:r>
            <a:r>
              <a:rPr lang="nl-NL" sz="2000">
                <a:solidFill>
                  <a:prstClr val="white"/>
                </a:solidFill>
                <a:latin typeface="Calibri" panose="020F0502020204030204"/>
              </a:rPr>
              <a:t>Een eerbare vrouw (p.129)</a:t>
            </a:r>
            <a:endParaRPr kumimoji="0" lang="nl-NL" sz="20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0" name="Rechthoek: afgeronde hoeken 39">
            <a:hlinkClick r:id="rId7" action="ppaction://hlinksldjump"/>
            <a:extLst>
              <a:ext uri="{FF2B5EF4-FFF2-40B4-BE49-F238E27FC236}">
                <a16:creationId xmlns:a16="http://schemas.microsoft.com/office/drawing/2014/main" id="{BFB8A293-39CD-474B-8AED-DE1195A55CFD}"/>
              </a:ext>
            </a:extLst>
          </p:cNvPr>
          <p:cNvSpPr>
            <a:spLocks/>
          </p:cNvSpPr>
          <p:nvPr/>
        </p:nvSpPr>
        <p:spPr>
          <a:xfrm>
            <a:off x="6432000" y="3960000"/>
            <a:ext cx="5400000" cy="468000"/>
          </a:xfrm>
          <a:prstGeom prst="roundRect">
            <a:avLst/>
          </a:prstGeom>
          <a:solidFill>
            <a:srgbClr val="C00000"/>
          </a:solidFill>
        </p:spPr>
        <p:style>
          <a:lnRef idx="2">
            <a:schemeClr val="dk1">
              <a:shade val="50000"/>
            </a:schemeClr>
          </a:lnRef>
          <a:fillRef idx="1">
            <a:schemeClr val="dk1"/>
          </a:fillRef>
          <a:effectRef idx="0">
            <a:schemeClr val="dk1"/>
          </a:effectRef>
          <a:fontRef idx="minor">
            <a:schemeClr val="lt1"/>
          </a:fontRef>
        </p:style>
        <p:txBody>
          <a:bodyPr rtlCol="0" anchor="t" anchorCtr="0"/>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sz="2000">
                <a:solidFill>
                  <a:prstClr val="white"/>
                </a:solidFill>
                <a:latin typeface="Calibri" panose="020F0502020204030204"/>
              </a:rPr>
              <a:t>Sat.111.6-9	</a:t>
            </a:r>
            <a:r>
              <a:rPr kumimoji="0" lang="nl-NL" sz="2000" b="1" i="0" u="none" strike="noStrike" kern="1200" cap="none" spc="0" normalizeH="0" baseline="0" noProof="0">
                <a:ln>
                  <a:noFill/>
                </a:ln>
                <a:solidFill>
                  <a:srgbClr val="002060"/>
                </a:solidFill>
                <a:effectLst/>
                <a:uLnTx/>
                <a:uFillTx/>
                <a:latin typeface="Calibri" panose="020F0502020204030204"/>
                <a:ea typeface="+mn-ea"/>
                <a:cs typeface="+mn-cs"/>
              </a:rPr>
              <a:t>B</a:t>
            </a:r>
            <a:r>
              <a:rPr kumimoji="0" lang="nl-NL" sz="2000" b="0" i="0" u="none" strike="noStrike" kern="1200" cap="none" spc="0" normalizeH="0" baseline="0" noProof="0">
                <a:ln>
                  <a:noFill/>
                </a:ln>
                <a:solidFill>
                  <a:prstClr val="white"/>
                </a:solidFill>
                <a:effectLst/>
                <a:uLnTx/>
                <a:uFillTx/>
                <a:latin typeface="Calibri" panose="020F0502020204030204"/>
                <a:ea typeface="+mn-ea"/>
                <a:cs typeface="+mn-cs"/>
              </a:rPr>
              <a:t>  Onverwacht bezoek</a:t>
            </a:r>
            <a:r>
              <a:rPr lang="nl-NL" sz="2000">
                <a:solidFill>
                  <a:prstClr val="white"/>
                </a:solidFill>
                <a:latin typeface="Calibri" panose="020F0502020204030204"/>
              </a:rPr>
              <a:t> (p.130)</a:t>
            </a:r>
            <a:endParaRPr kumimoji="0" lang="nl-NL" sz="2000" b="0" i="0" u="none" strike="noStrike" kern="1200" cap="none" spc="0" normalizeH="0" baseline="0" noProof="0">
              <a:ln>
                <a:noFill/>
              </a:ln>
              <a:solidFill>
                <a:prstClr val="white"/>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nl-NL" sz="20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2" name="Rechthoek: afgeronde hoeken 41">
            <a:hlinkClick r:id="rId8" action="ppaction://hlinksldjump"/>
            <a:extLst>
              <a:ext uri="{FF2B5EF4-FFF2-40B4-BE49-F238E27FC236}">
                <a16:creationId xmlns:a16="http://schemas.microsoft.com/office/drawing/2014/main" id="{2FF04A62-EFDC-4F94-92E8-9742D6BCDBEC}"/>
              </a:ext>
            </a:extLst>
          </p:cNvPr>
          <p:cNvSpPr>
            <a:spLocks/>
          </p:cNvSpPr>
          <p:nvPr/>
        </p:nvSpPr>
        <p:spPr>
          <a:xfrm>
            <a:off x="6432000" y="4680000"/>
            <a:ext cx="5400000" cy="468000"/>
          </a:xfrm>
          <a:prstGeom prst="roundRect">
            <a:avLst/>
          </a:prstGeom>
          <a:solidFill>
            <a:srgbClr val="C00000"/>
          </a:solidFill>
        </p:spPr>
        <p:style>
          <a:lnRef idx="2">
            <a:schemeClr val="dk1">
              <a:shade val="50000"/>
            </a:schemeClr>
          </a:lnRef>
          <a:fillRef idx="1">
            <a:schemeClr val="dk1"/>
          </a:fillRef>
          <a:effectRef idx="0">
            <a:schemeClr val="dk1"/>
          </a:effectRef>
          <a:fontRef idx="minor">
            <a:schemeClr val="lt1"/>
          </a:fontRef>
        </p:style>
        <p:txBody>
          <a:bodyPr rtlCol="0" anchor="t" anchorCtr="0"/>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sz="2000">
                <a:solidFill>
                  <a:prstClr val="white"/>
                </a:solidFill>
                <a:latin typeface="Calibri" panose="020F0502020204030204"/>
              </a:rPr>
              <a:t>Sat.111.10-13	</a:t>
            </a:r>
            <a:r>
              <a:rPr kumimoji="0" lang="nl-NL" sz="2000" b="1" i="0" u="none" strike="noStrike" kern="1200" cap="none" spc="0" normalizeH="0" baseline="0" noProof="0">
                <a:ln>
                  <a:noFill/>
                </a:ln>
                <a:solidFill>
                  <a:srgbClr val="002060"/>
                </a:solidFill>
                <a:effectLst/>
                <a:uLnTx/>
                <a:uFillTx/>
                <a:latin typeface="Calibri" panose="020F0502020204030204"/>
                <a:ea typeface="+mn-ea"/>
                <a:cs typeface="+mn-cs"/>
              </a:rPr>
              <a:t>C</a:t>
            </a:r>
            <a:r>
              <a:rPr kumimoji="0" lang="nl-NL" sz="2000" b="0" i="0" u="none" strike="noStrike" kern="1200" cap="none" spc="0" normalizeH="0" baseline="0" noProof="0">
                <a:ln>
                  <a:noFill/>
                </a:ln>
                <a:solidFill>
                  <a:prstClr val="white"/>
                </a:solidFill>
                <a:effectLst/>
                <a:uLnTx/>
                <a:uFillTx/>
                <a:latin typeface="Calibri" panose="020F0502020204030204"/>
                <a:ea typeface="+mn-ea"/>
                <a:cs typeface="+mn-cs"/>
              </a:rPr>
              <a:t>  Militair optreden</a:t>
            </a:r>
            <a:r>
              <a:rPr lang="nl-NL" sz="2000">
                <a:solidFill>
                  <a:prstClr val="white"/>
                </a:solidFill>
                <a:latin typeface="Calibri" panose="020F0502020204030204"/>
              </a:rPr>
              <a:t> (p.131)</a:t>
            </a:r>
            <a:endParaRPr kumimoji="0" lang="nl-NL" sz="2000" b="0" i="0" u="none" strike="noStrike" kern="1200" cap="none" spc="0" normalizeH="0" baseline="0" noProof="0">
              <a:ln>
                <a:noFill/>
              </a:ln>
              <a:solidFill>
                <a:prstClr val="white"/>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nl-NL" sz="20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3" name="Rechthoek: afgeronde hoeken 42">
            <a:hlinkClick r:id="rId9" action="ppaction://hlinksldjump"/>
            <a:extLst>
              <a:ext uri="{FF2B5EF4-FFF2-40B4-BE49-F238E27FC236}">
                <a16:creationId xmlns:a16="http://schemas.microsoft.com/office/drawing/2014/main" id="{FA42606B-A625-4D9A-BC69-8DAF6F6A75A3}"/>
              </a:ext>
            </a:extLst>
          </p:cNvPr>
          <p:cNvSpPr>
            <a:spLocks/>
          </p:cNvSpPr>
          <p:nvPr/>
        </p:nvSpPr>
        <p:spPr>
          <a:xfrm>
            <a:off x="6432000" y="5400000"/>
            <a:ext cx="5400000" cy="468000"/>
          </a:xfrm>
          <a:prstGeom prst="roundRect">
            <a:avLst/>
          </a:prstGeom>
          <a:solidFill>
            <a:srgbClr val="C00000"/>
          </a:solidFill>
        </p:spPr>
        <p:style>
          <a:lnRef idx="2">
            <a:schemeClr val="dk1">
              <a:shade val="50000"/>
            </a:schemeClr>
          </a:lnRef>
          <a:fillRef idx="1">
            <a:schemeClr val="dk1"/>
          </a:fillRef>
          <a:effectRef idx="0">
            <a:schemeClr val="dk1"/>
          </a:effectRef>
          <a:fontRef idx="minor">
            <a:schemeClr val="lt1"/>
          </a:fontRef>
        </p:style>
        <p:txBody>
          <a:bodyPr rtlCol="0" anchor="t" anchorCtr="0"/>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sz="2000">
                <a:solidFill>
                  <a:prstClr val="white"/>
                </a:solidFill>
                <a:latin typeface="Calibri" panose="020F0502020204030204"/>
              </a:rPr>
              <a:t>Sat.112.1-3	</a:t>
            </a:r>
            <a:r>
              <a:rPr kumimoji="0" lang="nl-NL" sz="2000" b="1" i="0" u="none" strike="noStrike" kern="1200" cap="none" spc="0" normalizeH="0" baseline="0" noProof="0">
                <a:ln>
                  <a:noFill/>
                </a:ln>
                <a:solidFill>
                  <a:srgbClr val="002060"/>
                </a:solidFill>
                <a:effectLst/>
                <a:uLnTx/>
                <a:uFillTx/>
                <a:latin typeface="Calibri" panose="020F0502020204030204"/>
                <a:ea typeface="+mn-ea"/>
                <a:cs typeface="+mn-cs"/>
              </a:rPr>
              <a:t>D</a:t>
            </a:r>
            <a:r>
              <a:rPr kumimoji="0" lang="nl-NL" sz="2000" b="0" i="0" u="none" strike="noStrike" kern="1200" cap="none" spc="0" normalizeH="0" baseline="0" noProof="0">
                <a:ln>
                  <a:noFill/>
                </a:ln>
                <a:solidFill>
                  <a:prstClr val="white"/>
                </a:solidFill>
                <a:effectLst/>
                <a:uLnTx/>
                <a:uFillTx/>
                <a:latin typeface="Calibri" panose="020F0502020204030204"/>
                <a:ea typeface="+mn-ea"/>
                <a:cs typeface="+mn-cs"/>
              </a:rPr>
              <a:t>  De aanhouder wint</a:t>
            </a:r>
            <a:r>
              <a:rPr lang="nl-NL" sz="2000">
                <a:solidFill>
                  <a:prstClr val="white"/>
                </a:solidFill>
                <a:latin typeface="Calibri" panose="020F0502020204030204"/>
              </a:rPr>
              <a:t> (p.132)</a:t>
            </a:r>
            <a:endParaRPr kumimoji="0" lang="nl-NL" sz="2000" b="0" i="0" u="none" strike="noStrike" kern="1200" cap="none" spc="0" normalizeH="0" baseline="0" noProof="0">
              <a:ln>
                <a:noFill/>
              </a:ln>
              <a:solidFill>
                <a:prstClr val="white"/>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nl-NL" sz="20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4" name="Rechthoek: afgeronde hoeken 43">
            <a:hlinkClick r:id="rId10" action="ppaction://hlinksldjump"/>
            <a:extLst>
              <a:ext uri="{FF2B5EF4-FFF2-40B4-BE49-F238E27FC236}">
                <a16:creationId xmlns:a16="http://schemas.microsoft.com/office/drawing/2014/main" id="{75781AC5-3195-4040-A082-1E71BC76B85F}"/>
              </a:ext>
            </a:extLst>
          </p:cNvPr>
          <p:cNvSpPr>
            <a:spLocks/>
          </p:cNvSpPr>
          <p:nvPr/>
        </p:nvSpPr>
        <p:spPr>
          <a:xfrm>
            <a:off x="6432000" y="6120000"/>
            <a:ext cx="5400000" cy="468000"/>
          </a:xfrm>
          <a:prstGeom prst="roundRect">
            <a:avLst/>
          </a:prstGeom>
          <a:solidFill>
            <a:srgbClr val="C00000"/>
          </a:solidFill>
        </p:spPr>
        <p:style>
          <a:lnRef idx="2">
            <a:schemeClr val="dk1">
              <a:shade val="50000"/>
            </a:schemeClr>
          </a:lnRef>
          <a:fillRef idx="1">
            <a:schemeClr val="dk1"/>
          </a:fillRef>
          <a:effectRef idx="0">
            <a:schemeClr val="dk1"/>
          </a:effectRef>
          <a:fontRef idx="minor">
            <a:schemeClr val="lt1"/>
          </a:fontRef>
        </p:style>
        <p:txBody>
          <a:bodyPr rtlCol="0" anchor="t" anchorCtr="0"/>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sz="2000">
                <a:solidFill>
                  <a:prstClr val="white"/>
                </a:solidFill>
                <a:latin typeface="Calibri" panose="020F0502020204030204"/>
              </a:rPr>
              <a:t>Sat.112.4-8	</a:t>
            </a:r>
            <a:r>
              <a:rPr lang="nl-NL" sz="2000" b="1">
                <a:solidFill>
                  <a:srgbClr val="002060"/>
                </a:solidFill>
                <a:latin typeface="Calibri" panose="020F0502020204030204"/>
              </a:rPr>
              <a:t>E</a:t>
            </a:r>
            <a:r>
              <a:rPr kumimoji="0" lang="nl-NL" sz="2000" b="0" i="0" u="none" strike="noStrike" kern="1200" cap="none" spc="0" normalizeH="0" baseline="0" noProof="0">
                <a:ln>
                  <a:noFill/>
                </a:ln>
                <a:solidFill>
                  <a:prstClr val="white"/>
                </a:solidFill>
                <a:effectLst/>
                <a:uLnTx/>
                <a:uFillTx/>
                <a:latin typeface="Calibri" panose="020F0502020204030204"/>
                <a:ea typeface="+mn-ea"/>
                <a:cs typeface="+mn-cs"/>
              </a:rPr>
              <a:t>  Liefde maakt slim</a:t>
            </a:r>
            <a:r>
              <a:rPr lang="nl-NL" sz="2000">
                <a:solidFill>
                  <a:prstClr val="white"/>
                </a:solidFill>
                <a:latin typeface="Calibri" panose="020F0502020204030204"/>
              </a:rPr>
              <a:t> (p.133)</a:t>
            </a:r>
            <a:endParaRPr kumimoji="0" lang="nl-NL" sz="2000" b="0" i="0" u="none" strike="noStrike" kern="1200" cap="none" spc="0" normalizeH="0" baseline="0" noProof="0">
              <a:ln>
                <a:noFill/>
              </a:ln>
              <a:solidFill>
                <a:prstClr val="white"/>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nl-NL" sz="20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9" name="Rechthoek: afgeronde hoeken 48">
            <a:hlinkClick r:id="rId11" action="ppaction://hlinksldjump"/>
            <a:extLst>
              <a:ext uri="{FF2B5EF4-FFF2-40B4-BE49-F238E27FC236}">
                <a16:creationId xmlns:a16="http://schemas.microsoft.com/office/drawing/2014/main" id="{A8DE3F40-52EE-4A01-96D5-571946336938}"/>
              </a:ext>
            </a:extLst>
          </p:cNvPr>
          <p:cNvSpPr/>
          <p:nvPr/>
        </p:nvSpPr>
        <p:spPr>
          <a:xfrm>
            <a:off x="6432000" y="3240000"/>
            <a:ext cx="5400000" cy="468000"/>
          </a:xfrm>
          <a:prstGeom prst="roundRect">
            <a:avLst/>
          </a:prstGeom>
          <a:solidFill>
            <a:srgbClr val="C00000"/>
          </a:solidFill>
        </p:spPr>
        <p:style>
          <a:lnRef idx="2">
            <a:schemeClr val="dk1">
              <a:shade val="50000"/>
            </a:schemeClr>
          </a:lnRef>
          <a:fillRef idx="1">
            <a:schemeClr val="dk1"/>
          </a:fillRef>
          <a:effectRef idx="0">
            <a:schemeClr val="dk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sz="2000">
                <a:solidFill>
                  <a:prstClr val="white"/>
                </a:solidFill>
                <a:latin typeface="Calibri" panose="020F0502020204030204"/>
              </a:rPr>
              <a:t>Sat.111.1-5	</a:t>
            </a:r>
            <a:r>
              <a:rPr kumimoji="0" lang="nl-NL" sz="2000" b="1" i="0" u="none" strike="noStrike" kern="1200" cap="none" spc="0" normalizeH="0" baseline="0" noProof="0">
                <a:ln>
                  <a:noFill/>
                </a:ln>
                <a:solidFill>
                  <a:srgbClr val="002060"/>
                </a:solidFill>
                <a:effectLst/>
                <a:uLnTx/>
                <a:uFillTx/>
                <a:latin typeface="Calibri" panose="020F0502020204030204"/>
                <a:ea typeface="+mn-ea"/>
                <a:cs typeface="+mn-cs"/>
              </a:rPr>
              <a:t>A</a:t>
            </a:r>
            <a:r>
              <a:rPr kumimoji="0" lang="nl-NL" sz="2000" b="0" i="0" u="none" strike="noStrike" kern="1200" cap="none" spc="0" normalizeH="0" baseline="0" noProof="0">
                <a:ln>
                  <a:noFill/>
                </a:ln>
                <a:solidFill>
                  <a:prstClr val="white"/>
                </a:solidFill>
                <a:effectLst/>
                <a:uLnTx/>
                <a:uFillTx/>
                <a:latin typeface="Calibri" panose="020F0502020204030204"/>
                <a:ea typeface="+mn-ea"/>
                <a:cs typeface="+mn-cs"/>
              </a:rPr>
              <a:t>  </a:t>
            </a:r>
            <a:r>
              <a:rPr lang="nl-NL" sz="2000">
                <a:solidFill>
                  <a:prstClr val="white"/>
                </a:solidFill>
                <a:latin typeface="Calibri" panose="020F0502020204030204"/>
              </a:rPr>
              <a:t>Een eerbare vrouw (p.129)</a:t>
            </a:r>
            <a:endParaRPr kumimoji="0" lang="nl-NL" sz="20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9" name="Tijdelijke aanduiding voor dianummer 4">
            <a:extLst>
              <a:ext uri="{FF2B5EF4-FFF2-40B4-BE49-F238E27FC236}">
                <a16:creationId xmlns:a16="http://schemas.microsoft.com/office/drawing/2014/main" id="{E08D77E3-6DA0-4E45-9CF4-1683CCEAA2E2}"/>
              </a:ext>
            </a:extLst>
          </p:cNvPr>
          <p:cNvSpPr>
            <a:spLocks noGrp="1"/>
          </p:cNvSpPr>
          <p:nvPr>
            <p:ph type="sldNum" sz="quarter" idx="12"/>
          </p:nvPr>
        </p:nvSpPr>
        <p:spPr>
          <a:xfrm>
            <a:off x="11430001" y="6502998"/>
            <a:ext cx="605286" cy="365125"/>
          </a:xfrm>
        </p:spPr>
        <p:txBody>
          <a:bodyPr/>
          <a:lstStyle/>
          <a:p>
            <a:fld id="{D70692FC-D4EA-49C2-9AD0-22E77003FC0B}" type="slidenum">
              <a:rPr lang="nl-NL" sz="1400" b="1" smtClean="0">
                <a:solidFill>
                  <a:srgbClr val="00B0F0"/>
                </a:solidFill>
              </a:rPr>
              <a:t>3</a:t>
            </a:fld>
            <a:endParaRPr lang="nl-NL" sz="1400" b="1">
              <a:solidFill>
                <a:srgbClr val="00B0F0"/>
              </a:solidFill>
            </a:endParaRPr>
          </a:p>
        </p:txBody>
      </p:sp>
      <p:sp>
        <p:nvSpPr>
          <p:cNvPr id="30" name="Tijdelijke aanduiding voor voettekst 3">
            <a:extLst>
              <a:ext uri="{FF2B5EF4-FFF2-40B4-BE49-F238E27FC236}">
                <a16:creationId xmlns:a16="http://schemas.microsoft.com/office/drawing/2014/main" id="{EB194207-66B1-4F88-9ED3-EFC7F8B38891}"/>
              </a:ext>
            </a:extLst>
          </p:cNvPr>
          <p:cNvSpPr>
            <a:spLocks noGrp="1"/>
          </p:cNvSpPr>
          <p:nvPr>
            <p:ph type="ftr" sz="quarter" idx="11"/>
          </p:nvPr>
        </p:nvSpPr>
        <p:spPr>
          <a:xfrm>
            <a:off x="4038600" y="6563374"/>
            <a:ext cx="4114800" cy="365125"/>
          </a:xfrm>
        </p:spPr>
        <p:txBody>
          <a:bodyPr/>
          <a:lstStyle/>
          <a:p>
            <a:r>
              <a:rPr lang="nl-NL" sz="900">
                <a:solidFill>
                  <a:schemeClr val="bg1">
                    <a:lumMod val="50000"/>
                  </a:schemeClr>
                </a:solidFill>
              </a:rPr>
              <a:t>M. de Hoon - JDW - 2021</a:t>
            </a:r>
          </a:p>
        </p:txBody>
      </p:sp>
      <p:sp>
        <p:nvSpPr>
          <p:cNvPr id="2" name="Ovaal 1">
            <a:hlinkClick r:id="rId12" action="ppaction://hlinksldjump"/>
            <a:extLst>
              <a:ext uri="{FF2B5EF4-FFF2-40B4-BE49-F238E27FC236}">
                <a16:creationId xmlns:a16="http://schemas.microsoft.com/office/drawing/2014/main" id="{05CEEADD-08F2-4568-AB42-51B61005B544}"/>
              </a:ext>
            </a:extLst>
          </p:cNvPr>
          <p:cNvSpPr/>
          <p:nvPr/>
        </p:nvSpPr>
        <p:spPr>
          <a:xfrm>
            <a:off x="360000" y="877824"/>
            <a:ext cx="2044872" cy="832176"/>
          </a:xfrm>
          <a:prstGeom prst="ellipse">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a:t>Planning / toetsstof</a:t>
            </a:r>
          </a:p>
        </p:txBody>
      </p:sp>
      <p:sp>
        <p:nvSpPr>
          <p:cNvPr id="19" name="Ovaal 18">
            <a:hlinkClick r:id="rId13" action="ppaction://hlinksldjump"/>
            <a:extLst>
              <a:ext uri="{FF2B5EF4-FFF2-40B4-BE49-F238E27FC236}">
                <a16:creationId xmlns:a16="http://schemas.microsoft.com/office/drawing/2014/main" id="{32563AAA-35E6-45D9-B9C9-6B5FD2BE646E}"/>
              </a:ext>
            </a:extLst>
          </p:cNvPr>
          <p:cNvSpPr/>
          <p:nvPr/>
        </p:nvSpPr>
        <p:spPr>
          <a:xfrm>
            <a:off x="2615520" y="856488"/>
            <a:ext cx="2044872" cy="832176"/>
          </a:xfrm>
          <a:prstGeom prst="ellipse">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a:solidFill>
                  <a:schemeClr val="tx1">
                    <a:lumMod val="75000"/>
                    <a:lumOff val="25000"/>
                  </a:schemeClr>
                </a:solidFill>
              </a:rPr>
              <a:t>Stijlmiddelen</a:t>
            </a:r>
          </a:p>
        </p:txBody>
      </p:sp>
      <p:sp>
        <p:nvSpPr>
          <p:cNvPr id="20" name="Ovaal 19">
            <a:hlinkClick r:id="rId14" action="ppaction://hlinksldjump"/>
            <a:extLst>
              <a:ext uri="{FF2B5EF4-FFF2-40B4-BE49-F238E27FC236}">
                <a16:creationId xmlns:a16="http://schemas.microsoft.com/office/drawing/2014/main" id="{CE2CB248-77F2-4300-AF6B-37946CA5F4E2}"/>
              </a:ext>
            </a:extLst>
          </p:cNvPr>
          <p:cNvSpPr/>
          <p:nvPr/>
        </p:nvSpPr>
        <p:spPr>
          <a:xfrm>
            <a:off x="5867736" y="94488"/>
            <a:ext cx="2044872" cy="832176"/>
          </a:xfrm>
          <a:prstGeom prst="ellipse">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a:solidFill>
                  <a:schemeClr val="tx1">
                    <a:lumMod val="75000"/>
                    <a:lumOff val="25000"/>
                  </a:schemeClr>
                </a:solidFill>
              </a:rPr>
              <a:t>grammatica</a:t>
            </a:r>
          </a:p>
          <a:p>
            <a:pPr algn="ctr"/>
            <a:r>
              <a:rPr lang="nl-NL">
                <a:solidFill>
                  <a:schemeClr val="tx1">
                    <a:lumMod val="75000"/>
                    <a:lumOff val="25000"/>
                  </a:schemeClr>
                </a:solidFill>
              </a:rPr>
              <a:t>GRD/GRV</a:t>
            </a:r>
          </a:p>
        </p:txBody>
      </p:sp>
      <p:sp>
        <p:nvSpPr>
          <p:cNvPr id="21" name="Ovaal 20">
            <a:hlinkClick r:id="rId15" action="ppaction://hlinksldjump"/>
            <a:extLst>
              <a:ext uri="{FF2B5EF4-FFF2-40B4-BE49-F238E27FC236}">
                <a16:creationId xmlns:a16="http://schemas.microsoft.com/office/drawing/2014/main" id="{27CAEF37-8BB9-4B44-941C-EBE70E62EACA}"/>
              </a:ext>
            </a:extLst>
          </p:cNvPr>
          <p:cNvSpPr/>
          <p:nvPr/>
        </p:nvSpPr>
        <p:spPr>
          <a:xfrm>
            <a:off x="7931232" y="91440"/>
            <a:ext cx="2044872" cy="832176"/>
          </a:xfrm>
          <a:prstGeom prst="ellips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a:solidFill>
                  <a:schemeClr val="tx1">
                    <a:lumMod val="75000"/>
                    <a:lumOff val="25000"/>
                  </a:schemeClr>
                </a:solidFill>
              </a:rPr>
              <a:t>grammatica</a:t>
            </a:r>
          </a:p>
          <a:p>
            <a:pPr algn="ctr"/>
            <a:r>
              <a:rPr lang="nl-NL">
                <a:solidFill>
                  <a:schemeClr val="tx1">
                    <a:lumMod val="75000"/>
                    <a:lumOff val="25000"/>
                  </a:schemeClr>
                </a:solidFill>
              </a:rPr>
              <a:t>ABL abs</a:t>
            </a:r>
          </a:p>
        </p:txBody>
      </p:sp>
      <p:sp>
        <p:nvSpPr>
          <p:cNvPr id="24" name="Ovaal 23">
            <a:hlinkClick r:id="rId16" action="ppaction://hlinksldjump"/>
            <a:extLst>
              <a:ext uri="{FF2B5EF4-FFF2-40B4-BE49-F238E27FC236}">
                <a16:creationId xmlns:a16="http://schemas.microsoft.com/office/drawing/2014/main" id="{B8E465F8-67CC-4D33-A2EB-AE6B2ED2A14D}"/>
              </a:ext>
            </a:extLst>
          </p:cNvPr>
          <p:cNvSpPr/>
          <p:nvPr/>
        </p:nvSpPr>
        <p:spPr>
          <a:xfrm>
            <a:off x="10003872" y="88392"/>
            <a:ext cx="2044872" cy="832176"/>
          </a:xfrm>
          <a:prstGeom prst="ellipse">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a:solidFill>
                  <a:schemeClr val="tx1">
                    <a:lumMod val="75000"/>
                    <a:lumOff val="25000"/>
                  </a:schemeClr>
                </a:solidFill>
              </a:rPr>
              <a:t>grammatica</a:t>
            </a:r>
          </a:p>
          <a:p>
            <a:pPr algn="ctr"/>
            <a:r>
              <a:rPr lang="nl-NL">
                <a:solidFill>
                  <a:schemeClr val="tx1">
                    <a:lumMod val="75000"/>
                    <a:lumOff val="25000"/>
                  </a:schemeClr>
                </a:solidFill>
              </a:rPr>
              <a:t>FUT/FUT. EX.</a:t>
            </a:r>
          </a:p>
        </p:txBody>
      </p:sp>
      <p:sp>
        <p:nvSpPr>
          <p:cNvPr id="3" name="Gelijkbenige driehoek 2">
            <a:hlinkClick r:id="rId17" action="ppaction://hlinksldjump"/>
            <a:extLst>
              <a:ext uri="{FF2B5EF4-FFF2-40B4-BE49-F238E27FC236}">
                <a16:creationId xmlns:a16="http://schemas.microsoft.com/office/drawing/2014/main" id="{FBA777ED-F818-4A02-A073-7D36B4910794}"/>
              </a:ext>
            </a:extLst>
          </p:cNvPr>
          <p:cNvSpPr/>
          <p:nvPr/>
        </p:nvSpPr>
        <p:spPr>
          <a:xfrm>
            <a:off x="6480000" y="1620000"/>
            <a:ext cx="539496" cy="556992"/>
          </a:xfrm>
          <a:prstGeom prst="triangl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2800" b="1">
                <a:solidFill>
                  <a:schemeClr val="tx1">
                    <a:lumMod val="75000"/>
                    <a:lumOff val="25000"/>
                  </a:schemeClr>
                </a:solidFill>
              </a:rPr>
              <a:t>A</a:t>
            </a:r>
          </a:p>
        </p:txBody>
      </p:sp>
      <p:sp>
        <p:nvSpPr>
          <p:cNvPr id="25" name="Gelijkbenige driehoek 24">
            <a:hlinkClick r:id="rId18" action="ppaction://hlinksldjump"/>
            <a:extLst>
              <a:ext uri="{FF2B5EF4-FFF2-40B4-BE49-F238E27FC236}">
                <a16:creationId xmlns:a16="http://schemas.microsoft.com/office/drawing/2014/main" id="{91D8F99A-6651-4BE0-A0E6-DFEE9C0DDDC5}"/>
              </a:ext>
            </a:extLst>
          </p:cNvPr>
          <p:cNvSpPr/>
          <p:nvPr/>
        </p:nvSpPr>
        <p:spPr>
          <a:xfrm>
            <a:off x="7200000" y="1620000"/>
            <a:ext cx="539496" cy="556992"/>
          </a:xfrm>
          <a:prstGeom prst="triangl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2800" b="1">
                <a:solidFill>
                  <a:schemeClr val="tx1">
                    <a:lumMod val="75000"/>
                    <a:lumOff val="25000"/>
                  </a:schemeClr>
                </a:solidFill>
              </a:rPr>
              <a:t>B</a:t>
            </a:r>
          </a:p>
        </p:txBody>
      </p:sp>
      <p:sp>
        <p:nvSpPr>
          <p:cNvPr id="26" name="Gelijkbenige driehoek 25">
            <a:hlinkClick r:id="rId19" action="ppaction://hlinksldjump"/>
            <a:extLst>
              <a:ext uri="{FF2B5EF4-FFF2-40B4-BE49-F238E27FC236}">
                <a16:creationId xmlns:a16="http://schemas.microsoft.com/office/drawing/2014/main" id="{263DF303-F44D-4425-B76B-6D27858FFDD4}"/>
              </a:ext>
            </a:extLst>
          </p:cNvPr>
          <p:cNvSpPr/>
          <p:nvPr/>
        </p:nvSpPr>
        <p:spPr>
          <a:xfrm>
            <a:off x="7920000" y="1620000"/>
            <a:ext cx="539496" cy="556992"/>
          </a:xfrm>
          <a:prstGeom prst="triangl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2800" b="1">
                <a:solidFill>
                  <a:schemeClr val="tx1">
                    <a:lumMod val="75000"/>
                    <a:lumOff val="25000"/>
                  </a:schemeClr>
                </a:solidFill>
              </a:rPr>
              <a:t>C</a:t>
            </a:r>
          </a:p>
        </p:txBody>
      </p:sp>
      <p:sp>
        <p:nvSpPr>
          <p:cNvPr id="28" name="Gelijkbenige driehoek 27">
            <a:hlinkClick r:id="rId20" action="ppaction://hlinksldjump"/>
            <a:extLst>
              <a:ext uri="{FF2B5EF4-FFF2-40B4-BE49-F238E27FC236}">
                <a16:creationId xmlns:a16="http://schemas.microsoft.com/office/drawing/2014/main" id="{7CCA9264-96A4-4E66-B857-2FE4F8C9525C}"/>
              </a:ext>
            </a:extLst>
          </p:cNvPr>
          <p:cNvSpPr/>
          <p:nvPr/>
        </p:nvSpPr>
        <p:spPr>
          <a:xfrm>
            <a:off x="8640000" y="1620000"/>
            <a:ext cx="539496" cy="556992"/>
          </a:xfrm>
          <a:prstGeom prst="triangl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2800" b="1">
                <a:solidFill>
                  <a:schemeClr val="tx1">
                    <a:lumMod val="75000"/>
                    <a:lumOff val="25000"/>
                  </a:schemeClr>
                </a:solidFill>
              </a:rPr>
              <a:t>D</a:t>
            </a:r>
          </a:p>
        </p:txBody>
      </p:sp>
      <p:sp>
        <p:nvSpPr>
          <p:cNvPr id="31" name="Gelijkbenige driehoek 30">
            <a:hlinkClick r:id="rId21" action="ppaction://hlinksldjump"/>
            <a:extLst>
              <a:ext uri="{FF2B5EF4-FFF2-40B4-BE49-F238E27FC236}">
                <a16:creationId xmlns:a16="http://schemas.microsoft.com/office/drawing/2014/main" id="{0C97C883-9F8E-4EBE-8521-5D26C767A9E0}"/>
              </a:ext>
            </a:extLst>
          </p:cNvPr>
          <p:cNvSpPr/>
          <p:nvPr/>
        </p:nvSpPr>
        <p:spPr>
          <a:xfrm>
            <a:off x="9360000" y="1620000"/>
            <a:ext cx="539496" cy="556992"/>
          </a:xfrm>
          <a:prstGeom prst="triangl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2800" b="1">
                <a:solidFill>
                  <a:schemeClr val="tx1">
                    <a:lumMod val="75000"/>
                    <a:lumOff val="25000"/>
                  </a:schemeClr>
                </a:solidFill>
              </a:rPr>
              <a:t>E</a:t>
            </a:r>
          </a:p>
        </p:txBody>
      </p:sp>
      <p:sp>
        <p:nvSpPr>
          <p:cNvPr id="4" name="Zeshoek 3">
            <a:hlinkClick r:id="rId22" action="ppaction://hlinksldjump"/>
            <a:extLst>
              <a:ext uri="{FF2B5EF4-FFF2-40B4-BE49-F238E27FC236}">
                <a16:creationId xmlns:a16="http://schemas.microsoft.com/office/drawing/2014/main" id="{63D74416-F08D-4BC7-B6A7-AE7A0EB095BA}"/>
              </a:ext>
            </a:extLst>
          </p:cNvPr>
          <p:cNvSpPr/>
          <p:nvPr/>
        </p:nvSpPr>
        <p:spPr>
          <a:xfrm>
            <a:off x="9976104" y="1154097"/>
            <a:ext cx="1903895" cy="1022895"/>
          </a:xfrm>
          <a:prstGeom prst="hexagon">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600" dirty="0"/>
              <a:t>Antwoorden op vragen</a:t>
            </a:r>
          </a:p>
        </p:txBody>
      </p:sp>
    </p:spTree>
    <p:extLst>
      <p:ext uri="{BB962C8B-B14F-4D97-AF65-F5344CB8AC3E}">
        <p14:creationId xmlns:p14="http://schemas.microsoft.com/office/powerpoint/2010/main" val="163579951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rgbClr val="001236"/>
        </a:solidFill>
        <a:effectLst/>
      </p:bgPr>
    </p:bg>
    <p:spTree>
      <p:nvGrpSpPr>
        <p:cNvPr id="1" name=""/>
        <p:cNvGrpSpPr/>
        <p:nvPr/>
      </p:nvGrpSpPr>
      <p:grpSpPr>
        <a:xfrm>
          <a:off x="0" y="0"/>
          <a:ext cx="0" cy="0"/>
          <a:chOff x="0" y="0"/>
          <a:chExt cx="0" cy="0"/>
        </a:xfrm>
      </p:grpSpPr>
      <p:sp>
        <p:nvSpPr>
          <p:cNvPr id="4" name="Tijdelijke aanduiding voor voettekst 3">
            <a:extLst>
              <a:ext uri="{FF2B5EF4-FFF2-40B4-BE49-F238E27FC236}">
                <a16:creationId xmlns:a16="http://schemas.microsoft.com/office/drawing/2014/main" id="{0D9BFB9D-72E7-4E83-BF5C-CEFEB9E0A46E}"/>
              </a:ext>
            </a:extLst>
          </p:cNvPr>
          <p:cNvSpPr>
            <a:spLocks noGrp="1"/>
          </p:cNvSpPr>
          <p:nvPr>
            <p:ph type="ftr" sz="quarter" idx="11"/>
          </p:nvPr>
        </p:nvSpPr>
        <p:spPr>
          <a:xfrm>
            <a:off x="4038600" y="6563374"/>
            <a:ext cx="4114800" cy="365125"/>
          </a:xfrm>
        </p:spPr>
        <p:txBody>
          <a:bodyPr/>
          <a:lstStyle/>
          <a:p>
            <a:r>
              <a:rPr lang="nl-NL" sz="900">
                <a:solidFill>
                  <a:schemeClr val="bg1">
                    <a:lumMod val="50000"/>
                  </a:schemeClr>
                </a:solidFill>
              </a:rPr>
              <a:t>M. de Hoon - JDW - 2021</a:t>
            </a:r>
          </a:p>
        </p:txBody>
      </p:sp>
      <p:sp>
        <p:nvSpPr>
          <p:cNvPr id="5" name="Tijdelijke aanduiding voor dianummer 4">
            <a:extLst>
              <a:ext uri="{FF2B5EF4-FFF2-40B4-BE49-F238E27FC236}">
                <a16:creationId xmlns:a16="http://schemas.microsoft.com/office/drawing/2014/main" id="{6C74A2A9-EB8F-408D-83AD-A6FCBA9CD47B}"/>
              </a:ext>
            </a:extLst>
          </p:cNvPr>
          <p:cNvSpPr>
            <a:spLocks noGrp="1"/>
          </p:cNvSpPr>
          <p:nvPr>
            <p:ph type="sldNum" sz="quarter" idx="12"/>
          </p:nvPr>
        </p:nvSpPr>
        <p:spPr>
          <a:xfrm>
            <a:off x="11430001" y="6502998"/>
            <a:ext cx="605286" cy="365125"/>
          </a:xfrm>
        </p:spPr>
        <p:txBody>
          <a:bodyPr/>
          <a:lstStyle/>
          <a:p>
            <a:fld id="{D70692FC-D4EA-49C2-9AD0-22E77003FC0B}" type="slidenum">
              <a:rPr lang="nl-NL" sz="1400" b="1" smtClean="0">
                <a:solidFill>
                  <a:srgbClr val="00B0F0"/>
                </a:solidFill>
              </a:rPr>
              <a:t>30</a:t>
            </a:fld>
            <a:endParaRPr lang="nl-NL" sz="1400" b="1">
              <a:solidFill>
                <a:srgbClr val="00B0F0"/>
              </a:solidFill>
            </a:endParaRPr>
          </a:p>
        </p:txBody>
      </p:sp>
      <p:sp>
        <p:nvSpPr>
          <p:cNvPr id="8" name="Tekstvak 7">
            <a:extLst>
              <a:ext uri="{FF2B5EF4-FFF2-40B4-BE49-F238E27FC236}">
                <a16:creationId xmlns:a16="http://schemas.microsoft.com/office/drawing/2014/main" id="{72AC9842-00D9-4737-BE87-5FB0EBA5B123}"/>
              </a:ext>
            </a:extLst>
          </p:cNvPr>
          <p:cNvSpPr txBox="1"/>
          <p:nvPr/>
        </p:nvSpPr>
        <p:spPr>
          <a:xfrm>
            <a:off x="0" y="-901"/>
            <a:ext cx="12189600" cy="461665"/>
          </a:xfrm>
          <a:prstGeom prst="rect">
            <a:avLst/>
          </a:prstGeom>
          <a:solidFill>
            <a:srgbClr val="C00000"/>
          </a:solidFill>
        </p:spPr>
        <p:txBody>
          <a:bodyPr wrap="square" rtlCol="0">
            <a:spAutoFit/>
          </a:bodyPr>
          <a:lstStyle/>
          <a:p>
            <a:r>
              <a:rPr lang="nl-NL" sz="2400">
                <a:solidFill>
                  <a:srgbClr val="FFFF00"/>
                </a:solidFill>
              </a:rPr>
              <a:t>Parnassus Petronius    B  Onverwacht bezoek (p.130)</a:t>
            </a:r>
          </a:p>
        </p:txBody>
      </p:sp>
      <p:sp>
        <p:nvSpPr>
          <p:cNvPr id="9" name="Tekstvak 8">
            <a:extLst>
              <a:ext uri="{FF2B5EF4-FFF2-40B4-BE49-F238E27FC236}">
                <a16:creationId xmlns:a16="http://schemas.microsoft.com/office/drawing/2014/main" id="{984B3A88-98F7-4DC4-BE41-E44E7C1D0827}"/>
              </a:ext>
            </a:extLst>
          </p:cNvPr>
          <p:cNvSpPr txBox="1"/>
          <p:nvPr/>
        </p:nvSpPr>
        <p:spPr>
          <a:xfrm>
            <a:off x="180000" y="540000"/>
            <a:ext cx="11700000" cy="5030608"/>
          </a:xfrm>
          <a:prstGeom prst="rect">
            <a:avLst/>
          </a:prstGeom>
          <a:noFill/>
        </p:spPr>
        <p:txBody>
          <a:bodyPr wrap="square" rtlCol="0">
            <a:spAutoFit/>
          </a:bodyPr>
          <a:lstStyle/>
          <a:p>
            <a:pPr>
              <a:lnSpc>
                <a:spcPct val="150000"/>
              </a:lnSpc>
            </a:pPr>
            <a:r>
              <a:rPr lang="nl-NL" sz="2400">
                <a:solidFill>
                  <a:schemeClr val="accent4">
                    <a:lumMod val="20000"/>
                    <a:lumOff val="80000"/>
                  </a:schemeClr>
                </a:solidFill>
              </a:rPr>
              <a:t>14	(</a:t>
            </a:r>
            <a:r>
              <a:rPr lang="nl-NL" sz="2400" u="dbl" err="1">
                <a:solidFill>
                  <a:srgbClr val="FFC000"/>
                </a:solidFill>
              </a:rPr>
              <a:t>dixit</a:t>
            </a:r>
            <a:r>
              <a:rPr lang="nl-NL" sz="2400">
                <a:solidFill>
                  <a:schemeClr val="accent4">
                    <a:lumMod val="20000"/>
                    <a:lumOff val="80000"/>
                  </a:schemeClr>
                </a:solidFill>
              </a:rPr>
              <a:t>) omnium </a:t>
            </a:r>
            <a:r>
              <a:rPr lang="nl-NL" sz="2400" err="1">
                <a:solidFill>
                  <a:schemeClr val="accent4">
                    <a:lumMod val="20000"/>
                    <a:lumOff val="80000"/>
                  </a:schemeClr>
                </a:solidFill>
              </a:rPr>
              <a:t>eundem</a:t>
            </a:r>
            <a:r>
              <a:rPr lang="nl-NL" sz="2400">
                <a:solidFill>
                  <a:schemeClr val="accent4">
                    <a:lumMod val="20000"/>
                    <a:lumOff val="80000"/>
                  </a:schemeClr>
                </a:solidFill>
              </a:rPr>
              <a:t> </a:t>
            </a:r>
            <a:r>
              <a:rPr lang="nl-NL" sz="2400" err="1">
                <a:solidFill>
                  <a:schemeClr val="accent4">
                    <a:lumMod val="20000"/>
                    <a:lumOff val="80000"/>
                  </a:schemeClr>
                </a:solidFill>
              </a:rPr>
              <a:t>esse</a:t>
            </a:r>
            <a:r>
              <a:rPr lang="nl-NL" sz="2400">
                <a:solidFill>
                  <a:schemeClr val="accent4">
                    <a:lumMod val="20000"/>
                    <a:lumOff val="80000"/>
                  </a:schemeClr>
                </a:solidFill>
              </a:rPr>
              <a:t> </a:t>
            </a:r>
            <a:r>
              <a:rPr lang="nl-NL" sz="2400" err="1">
                <a:solidFill>
                  <a:schemeClr val="accent4">
                    <a:lumMod val="20000"/>
                    <a:lumOff val="80000"/>
                  </a:schemeClr>
                </a:solidFill>
              </a:rPr>
              <a:t>exitum</a:t>
            </a:r>
            <a:r>
              <a:rPr lang="nl-NL" sz="2400">
                <a:solidFill>
                  <a:schemeClr val="accent4">
                    <a:lumMod val="20000"/>
                    <a:lumOff val="80000"/>
                  </a:schemeClr>
                </a:solidFill>
              </a:rPr>
              <a:t> et idem</a:t>
            </a:r>
          </a:p>
          <a:p>
            <a:pPr>
              <a:lnSpc>
                <a:spcPct val="150000"/>
              </a:lnSpc>
            </a:pPr>
            <a:r>
              <a:rPr lang="nl-NL" sz="2400">
                <a:solidFill>
                  <a:schemeClr val="accent4">
                    <a:lumMod val="20000"/>
                    <a:lumOff val="80000"/>
                  </a:schemeClr>
                </a:solidFill>
              </a:rPr>
              <a:t>15	</a:t>
            </a:r>
            <a:r>
              <a:rPr lang="nl-NL" sz="2400" err="1">
                <a:solidFill>
                  <a:schemeClr val="accent4">
                    <a:lumMod val="20000"/>
                    <a:lumOff val="80000"/>
                  </a:schemeClr>
                </a:solidFill>
              </a:rPr>
              <a:t>domicilium</a:t>
            </a:r>
            <a:r>
              <a:rPr lang="nl-NL" sz="2400">
                <a:solidFill>
                  <a:schemeClr val="accent4">
                    <a:lumMod val="20000"/>
                    <a:lumOff val="80000"/>
                  </a:schemeClr>
                </a:solidFill>
              </a:rPr>
              <a:t>, et (</a:t>
            </a:r>
            <a:r>
              <a:rPr lang="nl-NL" sz="2400" u="dbl" err="1">
                <a:solidFill>
                  <a:srgbClr val="FFC000"/>
                </a:solidFill>
              </a:rPr>
              <a:t>dixit</a:t>
            </a:r>
            <a:r>
              <a:rPr lang="nl-NL" sz="2400">
                <a:solidFill>
                  <a:schemeClr val="accent4">
                    <a:lumMod val="20000"/>
                    <a:lumOff val="80000"/>
                  </a:schemeClr>
                </a:solidFill>
              </a:rPr>
              <a:t>) cetera, </a:t>
            </a:r>
            <a:r>
              <a:rPr lang="nl-NL" sz="2400" b="1" err="1">
                <a:solidFill>
                  <a:srgbClr val="FFC000"/>
                </a:solidFill>
              </a:rPr>
              <a:t>quibus</a:t>
            </a:r>
            <a:r>
              <a:rPr lang="nl-NL" sz="2400">
                <a:solidFill>
                  <a:schemeClr val="accent4">
                    <a:lumMod val="20000"/>
                    <a:lumOff val="80000"/>
                  </a:schemeClr>
                </a:solidFill>
              </a:rPr>
              <a:t> </a:t>
            </a:r>
            <a:r>
              <a:rPr lang="nl-NL" sz="2400" err="1">
                <a:solidFill>
                  <a:schemeClr val="accent4">
                    <a:lumMod val="20000"/>
                    <a:lumOff val="80000"/>
                  </a:schemeClr>
                </a:solidFill>
              </a:rPr>
              <a:t>exulceratae</a:t>
            </a:r>
            <a:r>
              <a:rPr lang="nl-NL" sz="2400">
                <a:solidFill>
                  <a:schemeClr val="accent4">
                    <a:lumMod val="20000"/>
                    <a:lumOff val="80000"/>
                  </a:schemeClr>
                </a:solidFill>
              </a:rPr>
              <a:t> </a:t>
            </a:r>
            <a:r>
              <a:rPr lang="nl-NL" sz="2400" err="1">
                <a:solidFill>
                  <a:schemeClr val="accent4">
                    <a:lumMod val="20000"/>
                    <a:lumOff val="80000"/>
                  </a:schemeClr>
                </a:solidFill>
              </a:rPr>
              <a:t>mentes</a:t>
            </a:r>
            <a:r>
              <a:rPr lang="nl-NL" sz="2400">
                <a:solidFill>
                  <a:schemeClr val="accent4">
                    <a:lumMod val="20000"/>
                    <a:lumOff val="80000"/>
                  </a:schemeClr>
                </a:solidFill>
              </a:rPr>
              <a:t> ad</a:t>
            </a:r>
          </a:p>
          <a:p>
            <a:pPr>
              <a:lnSpc>
                <a:spcPct val="150000"/>
              </a:lnSpc>
            </a:pPr>
            <a:r>
              <a:rPr lang="nl-NL" sz="2400">
                <a:solidFill>
                  <a:schemeClr val="accent4">
                    <a:lumMod val="20000"/>
                    <a:lumOff val="80000"/>
                  </a:schemeClr>
                </a:solidFill>
              </a:rPr>
              <a:t>	</a:t>
            </a:r>
            <a:r>
              <a:rPr lang="nl-NL" sz="2400" err="1">
                <a:solidFill>
                  <a:schemeClr val="accent4">
                    <a:lumMod val="20000"/>
                    <a:lumOff val="80000"/>
                  </a:schemeClr>
                </a:solidFill>
              </a:rPr>
              <a:t>sanitatem</a:t>
            </a:r>
            <a:r>
              <a:rPr lang="nl-NL" sz="2400">
                <a:solidFill>
                  <a:schemeClr val="accent4">
                    <a:lumMod val="20000"/>
                    <a:lumOff val="80000"/>
                  </a:schemeClr>
                </a:solidFill>
              </a:rPr>
              <a:t> </a:t>
            </a:r>
            <a:r>
              <a:rPr lang="nl-NL" sz="2400" u="sng" err="1">
                <a:solidFill>
                  <a:schemeClr val="accent4">
                    <a:lumMod val="20000"/>
                    <a:lumOff val="80000"/>
                  </a:schemeClr>
                </a:solidFill>
                <a:uFill>
                  <a:solidFill>
                    <a:schemeClr val="accent1">
                      <a:lumMod val="40000"/>
                      <a:lumOff val="60000"/>
                    </a:schemeClr>
                  </a:solidFill>
                </a:uFill>
              </a:rPr>
              <a:t>revocantur</a:t>
            </a:r>
            <a:r>
              <a:rPr lang="nl-NL" sz="2400">
                <a:solidFill>
                  <a:schemeClr val="accent4">
                    <a:lumMod val="20000"/>
                    <a:lumOff val="80000"/>
                  </a:schemeClr>
                </a:solidFill>
              </a:rPr>
              <a:t>. At </a:t>
            </a:r>
            <a:r>
              <a:rPr lang="nl-NL" sz="2400" err="1">
                <a:solidFill>
                  <a:schemeClr val="accent4">
                    <a:lumMod val="20000"/>
                    <a:lumOff val="80000"/>
                  </a:schemeClr>
                </a:solidFill>
              </a:rPr>
              <a:t>illa</a:t>
            </a:r>
            <a:r>
              <a:rPr lang="nl-NL" sz="2400">
                <a:solidFill>
                  <a:schemeClr val="accent4">
                    <a:lumMod val="20000"/>
                    <a:lumOff val="80000"/>
                  </a:schemeClr>
                </a:solidFill>
              </a:rPr>
              <a:t> </a:t>
            </a:r>
            <a:r>
              <a:rPr lang="nl-NL" sz="2400" err="1">
                <a:solidFill>
                  <a:schemeClr val="accent4">
                    <a:lumMod val="20000"/>
                    <a:lumOff val="80000"/>
                  </a:schemeClr>
                </a:solidFill>
              </a:rPr>
              <a:t>ignota</a:t>
            </a:r>
            <a:r>
              <a:rPr lang="nl-NL" sz="2400">
                <a:solidFill>
                  <a:schemeClr val="accent4">
                    <a:lumMod val="20000"/>
                    <a:lumOff val="80000"/>
                  </a:schemeClr>
                </a:solidFill>
              </a:rPr>
              <a:t> </a:t>
            </a:r>
            <a:r>
              <a:rPr lang="nl-NL" sz="2400" err="1">
                <a:solidFill>
                  <a:schemeClr val="accent4">
                    <a:lumMod val="20000"/>
                    <a:lumOff val="80000"/>
                  </a:schemeClr>
                </a:solidFill>
              </a:rPr>
              <a:t>consolatione</a:t>
            </a:r>
            <a:endParaRPr lang="nl-NL" sz="2400">
              <a:solidFill>
                <a:schemeClr val="accent4">
                  <a:lumMod val="20000"/>
                  <a:lumOff val="80000"/>
                </a:schemeClr>
              </a:solidFill>
            </a:endParaRPr>
          </a:p>
          <a:p>
            <a:pPr>
              <a:lnSpc>
                <a:spcPct val="150000"/>
              </a:lnSpc>
            </a:pPr>
            <a:r>
              <a:rPr lang="nl-NL" sz="2400">
                <a:solidFill>
                  <a:schemeClr val="accent4">
                    <a:lumMod val="20000"/>
                    <a:lumOff val="80000"/>
                  </a:schemeClr>
                </a:solidFill>
              </a:rPr>
              <a:t>	</a:t>
            </a:r>
            <a:r>
              <a:rPr lang="nl-NL" sz="2400" err="1">
                <a:solidFill>
                  <a:schemeClr val="accent4">
                    <a:lumMod val="20000"/>
                    <a:lumOff val="80000"/>
                  </a:schemeClr>
                </a:solidFill>
              </a:rPr>
              <a:t>percussa</a:t>
            </a:r>
            <a:r>
              <a:rPr lang="nl-NL" sz="2400">
                <a:solidFill>
                  <a:schemeClr val="accent4">
                    <a:lumMod val="20000"/>
                    <a:lumOff val="80000"/>
                  </a:schemeClr>
                </a:solidFill>
              </a:rPr>
              <a:t> </a:t>
            </a:r>
            <a:r>
              <a:rPr lang="nl-NL" sz="2400" u="dbl" err="1">
                <a:solidFill>
                  <a:schemeClr val="accent4">
                    <a:lumMod val="20000"/>
                    <a:lumOff val="80000"/>
                  </a:schemeClr>
                </a:solidFill>
                <a:uFill>
                  <a:solidFill>
                    <a:schemeClr val="accent1">
                      <a:lumMod val="40000"/>
                      <a:lumOff val="60000"/>
                    </a:schemeClr>
                  </a:solidFill>
                </a:uFill>
              </a:rPr>
              <a:t>laceravit</a:t>
            </a:r>
            <a:r>
              <a:rPr lang="nl-NL" sz="2400">
                <a:solidFill>
                  <a:schemeClr val="accent4">
                    <a:lumMod val="20000"/>
                    <a:lumOff val="80000"/>
                  </a:schemeClr>
                </a:solidFill>
              </a:rPr>
              <a:t> </a:t>
            </a:r>
            <a:r>
              <a:rPr lang="nl-NL" sz="2400" err="1">
                <a:solidFill>
                  <a:schemeClr val="accent4">
                    <a:lumMod val="20000"/>
                    <a:lumOff val="80000"/>
                  </a:schemeClr>
                </a:solidFill>
              </a:rPr>
              <a:t>vehementius</a:t>
            </a:r>
            <a:r>
              <a:rPr lang="nl-NL" sz="2400">
                <a:solidFill>
                  <a:schemeClr val="accent4">
                    <a:lumMod val="20000"/>
                    <a:lumOff val="80000"/>
                  </a:schemeClr>
                </a:solidFill>
              </a:rPr>
              <a:t> </a:t>
            </a:r>
            <a:r>
              <a:rPr lang="nl-NL" sz="2400" err="1">
                <a:solidFill>
                  <a:schemeClr val="accent4">
                    <a:lumMod val="20000"/>
                    <a:lumOff val="80000"/>
                  </a:schemeClr>
                </a:solidFill>
              </a:rPr>
              <a:t>pectus</a:t>
            </a:r>
            <a:r>
              <a:rPr lang="nl-NL" sz="2400">
                <a:solidFill>
                  <a:schemeClr val="accent4">
                    <a:lumMod val="20000"/>
                    <a:lumOff val="80000"/>
                  </a:schemeClr>
                </a:solidFill>
              </a:rPr>
              <a:t>, </a:t>
            </a:r>
            <a:r>
              <a:rPr lang="nl-NL" sz="2400" err="1">
                <a:solidFill>
                  <a:schemeClr val="accent4">
                    <a:lumMod val="20000"/>
                    <a:lumOff val="80000"/>
                  </a:schemeClr>
                </a:solidFill>
              </a:rPr>
              <a:t>ruptosque</a:t>
            </a:r>
            <a:endParaRPr lang="nl-NL" sz="2400">
              <a:solidFill>
                <a:schemeClr val="accent4">
                  <a:lumMod val="20000"/>
                  <a:lumOff val="80000"/>
                </a:schemeClr>
              </a:solidFill>
            </a:endParaRPr>
          </a:p>
          <a:p>
            <a:pPr>
              <a:lnSpc>
                <a:spcPct val="150000"/>
              </a:lnSpc>
            </a:pPr>
            <a:r>
              <a:rPr lang="nl-NL" sz="2400">
                <a:solidFill>
                  <a:schemeClr val="accent4">
                    <a:lumMod val="20000"/>
                    <a:lumOff val="80000"/>
                  </a:schemeClr>
                </a:solidFill>
              </a:rPr>
              <a:t>	</a:t>
            </a:r>
            <a:r>
              <a:rPr lang="nl-NL" sz="2400" err="1">
                <a:solidFill>
                  <a:schemeClr val="accent4">
                    <a:lumMod val="20000"/>
                    <a:lumOff val="80000"/>
                  </a:schemeClr>
                </a:solidFill>
              </a:rPr>
              <a:t>crines</a:t>
            </a:r>
            <a:r>
              <a:rPr lang="nl-NL" sz="2400">
                <a:solidFill>
                  <a:schemeClr val="accent4">
                    <a:lumMod val="20000"/>
                    <a:lumOff val="80000"/>
                  </a:schemeClr>
                </a:solidFill>
              </a:rPr>
              <a:t> super corpus </a:t>
            </a:r>
            <a:r>
              <a:rPr lang="nl-NL" sz="2400" err="1">
                <a:solidFill>
                  <a:schemeClr val="accent4">
                    <a:lumMod val="20000"/>
                    <a:lumOff val="80000"/>
                  </a:schemeClr>
                </a:solidFill>
              </a:rPr>
              <a:t>iacentis</a:t>
            </a:r>
            <a:r>
              <a:rPr lang="nl-NL" sz="2400">
                <a:solidFill>
                  <a:schemeClr val="accent4">
                    <a:lumMod val="20000"/>
                    <a:lumOff val="80000"/>
                  </a:schemeClr>
                </a:solidFill>
              </a:rPr>
              <a:t> </a:t>
            </a:r>
            <a:r>
              <a:rPr lang="nl-NL" sz="2400" u="dbl" err="1">
                <a:solidFill>
                  <a:schemeClr val="accent4">
                    <a:lumMod val="20000"/>
                    <a:lumOff val="80000"/>
                  </a:schemeClr>
                </a:solidFill>
                <a:uFill>
                  <a:solidFill>
                    <a:schemeClr val="accent1">
                      <a:lumMod val="40000"/>
                      <a:lumOff val="60000"/>
                    </a:schemeClr>
                  </a:solidFill>
                </a:uFill>
              </a:rPr>
              <a:t>imposuit</a:t>
            </a:r>
            <a:r>
              <a:rPr lang="nl-NL" sz="2400">
                <a:solidFill>
                  <a:schemeClr val="accent4">
                    <a:lumMod val="20000"/>
                    <a:lumOff val="80000"/>
                  </a:schemeClr>
                </a:solidFill>
              </a:rPr>
              <a:t>.</a:t>
            </a:r>
          </a:p>
          <a:p>
            <a:endParaRPr lang="nl-NL" sz="2400">
              <a:solidFill>
                <a:srgbClr val="92D050"/>
              </a:solidFill>
            </a:endParaRPr>
          </a:p>
          <a:p>
            <a:pPr>
              <a:lnSpc>
                <a:spcPct val="150000"/>
              </a:lnSpc>
            </a:pPr>
            <a:r>
              <a:rPr lang="nl-NL" sz="2000">
                <a:solidFill>
                  <a:srgbClr val="92D050"/>
                </a:solidFill>
              </a:rPr>
              <a:t>aan alle mensen was toch hetzelfde einde en dezelfde laatste rustplaats beschoren, en soortgelijke troostwoorden  waarmee  door  smart  geteisterde  geesten  tot  bezinning worden gemaand. Maar zij, hoewel getroffen door de vertroosting van de onbekende, reet zich met nog grotere heftigheid de borst open en rukte zich de haren uit, die zij op het uitgestrekte lichaam van de gestorvene legde.</a:t>
            </a:r>
          </a:p>
        </p:txBody>
      </p:sp>
      <p:sp>
        <p:nvSpPr>
          <p:cNvPr id="6" name="Pijl: omlaag 5">
            <a:hlinkClick r:id="rId2" action="ppaction://hlinksldjump"/>
            <a:extLst>
              <a:ext uri="{FF2B5EF4-FFF2-40B4-BE49-F238E27FC236}">
                <a16:creationId xmlns:a16="http://schemas.microsoft.com/office/drawing/2014/main" id="{2AD526B9-F938-4E52-A796-2B7206F53BE7}"/>
              </a:ext>
            </a:extLst>
          </p:cNvPr>
          <p:cNvSpPr/>
          <p:nvPr/>
        </p:nvSpPr>
        <p:spPr>
          <a:xfrm>
            <a:off x="11740553" y="94891"/>
            <a:ext cx="362308" cy="302701"/>
          </a:xfrm>
          <a:prstGeom prst="downArrow">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10" name="Afbeelding 9">
            <a:hlinkClick r:id="rId3" action="ppaction://hlinksldjump"/>
            <a:extLst>
              <a:ext uri="{FF2B5EF4-FFF2-40B4-BE49-F238E27FC236}">
                <a16:creationId xmlns:a16="http://schemas.microsoft.com/office/drawing/2014/main" id="{48AEC89D-31FF-4A11-9BA3-BE9261118C3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859858" y="0"/>
            <a:ext cx="987638" cy="542591"/>
          </a:xfrm>
          <a:prstGeom prst="rect">
            <a:avLst/>
          </a:prstGeom>
        </p:spPr>
      </p:pic>
    </p:spTree>
    <p:extLst>
      <p:ext uri="{BB962C8B-B14F-4D97-AF65-F5344CB8AC3E}">
        <p14:creationId xmlns:p14="http://schemas.microsoft.com/office/powerpoint/2010/main" val="259576181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rgbClr val="3D1C05"/>
        </a:solidFill>
        <a:effectLst/>
      </p:bgPr>
    </p:bg>
    <p:spTree>
      <p:nvGrpSpPr>
        <p:cNvPr id="1" name=""/>
        <p:cNvGrpSpPr/>
        <p:nvPr/>
      </p:nvGrpSpPr>
      <p:grpSpPr>
        <a:xfrm>
          <a:off x="0" y="0"/>
          <a:ext cx="0" cy="0"/>
          <a:chOff x="0" y="0"/>
          <a:chExt cx="0" cy="0"/>
        </a:xfrm>
      </p:grpSpPr>
      <p:sp>
        <p:nvSpPr>
          <p:cNvPr id="4" name="Tijdelijke aanduiding voor voettekst 3">
            <a:extLst>
              <a:ext uri="{FF2B5EF4-FFF2-40B4-BE49-F238E27FC236}">
                <a16:creationId xmlns:a16="http://schemas.microsoft.com/office/drawing/2014/main" id="{0D9BFB9D-72E7-4E83-BF5C-CEFEB9E0A46E}"/>
              </a:ext>
            </a:extLst>
          </p:cNvPr>
          <p:cNvSpPr>
            <a:spLocks noGrp="1"/>
          </p:cNvSpPr>
          <p:nvPr>
            <p:ph type="ftr" sz="quarter" idx="11"/>
          </p:nvPr>
        </p:nvSpPr>
        <p:spPr>
          <a:xfrm>
            <a:off x="4038600" y="6563374"/>
            <a:ext cx="4114800" cy="365125"/>
          </a:xfrm>
        </p:spPr>
        <p:txBody>
          <a:bodyPr/>
          <a:lstStyle/>
          <a:p>
            <a:r>
              <a:rPr lang="nl-NL" sz="900">
                <a:solidFill>
                  <a:schemeClr val="bg1">
                    <a:lumMod val="50000"/>
                  </a:schemeClr>
                </a:solidFill>
              </a:rPr>
              <a:t>M. de Hoon - JDW - 2021</a:t>
            </a:r>
          </a:p>
        </p:txBody>
      </p:sp>
      <p:sp>
        <p:nvSpPr>
          <p:cNvPr id="5" name="Tijdelijke aanduiding voor dianummer 4">
            <a:extLst>
              <a:ext uri="{FF2B5EF4-FFF2-40B4-BE49-F238E27FC236}">
                <a16:creationId xmlns:a16="http://schemas.microsoft.com/office/drawing/2014/main" id="{6C74A2A9-EB8F-408D-83AD-A6FCBA9CD47B}"/>
              </a:ext>
            </a:extLst>
          </p:cNvPr>
          <p:cNvSpPr>
            <a:spLocks noGrp="1"/>
          </p:cNvSpPr>
          <p:nvPr>
            <p:ph type="sldNum" sz="quarter" idx="12"/>
          </p:nvPr>
        </p:nvSpPr>
        <p:spPr>
          <a:xfrm>
            <a:off x="11430001" y="6502998"/>
            <a:ext cx="605286" cy="365125"/>
          </a:xfrm>
        </p:spPr>
        <p:txBody>
          <a:bodyPr/>
          <a:lstStyle/>
          <a:p>
            <a:fld id="{D70692FC-D4EA-49C2-9AD0-22E77003FC0B}" type="slidenum">
              <a:rPr lang="nl-NL" sz="1400" b="1" smtClean="0">
                <a:solidFill>
                  <a:srgbClr val="00B0F0"/>
                </a:solidFill>
              </a:rPr>
              <a:t>31</a:t>
            </a:fld>
            <a:endParaRPr lang="nl-NL" sz="1400" b="1">
              <a:solidFill>
                <a:srgbClr val="00B0F0"/>
              </a:solidFill>
            </a:endParaRPr>
          </a:p>
        </p:txBody>
      </p:sp>
      <p:sp>
        <p:nvSpPr>
          <p:cNvPr id="8" name="Tekstvak 7">
            <a:extLst>
              <a:ext uri="{FF2B5EF4-FFF2-40B4-BE49-F238E27FC236}">
                <a16:creationId xmlns:a16="http://schemas.microsoft.com/office/drawing/2014/main" id="{72AC9842-00D9-4737-BE87-5FB0EBA5B123}"/>
              </a:ext>
            </a:extLst>
          </p:cNvPr>
          <p:cNvSpPr txBox="1"/>
          <p:nvPr/>
        </p:nvSpPr>
        <p:spPr>
          <a:xfrm>
            <a:off x="0" y="-901"/>
            <a:ext cx="12189600" cy="461665"/>
          </a:xfrm>
          <a:prstGeom prst="rect">
            <a:avLst/>
          </a:prstGeom>
          <a:solidFill>
            <a:srgbClr val="C00000"/>
          </a:solidFill>
        </p:spPr>
        <p:txBody>
          <a:bodyPr wrap="square" rtlCol="0">
            <a:spAutoFit/>
          </a:bodyPr>
          <a:lstStyle/>
          <a:p>
            <a:r>
              <a:rPr lang="nl-NL" sz="2400">
                <a:solidFill>
                  <a:srgbClr val="FFFF00"/>
                </a:solidFill>
              </a:rPr>
              <a:t>Parnassus Petronius    B  Onverwacht bezoek (p.130)</a:t>
            </a:r>
          </a:p>
        </p:txBody>
      </p:sp>
      <p:sp>
        <p:nvSpPr>
          <p:cNvPr id="9" name="Tekstvak 8">
            <a:extLst>
              <a:ext uri="{FF2B5EF4-FFF2-40B4-BE49-F238E27FC236}">
                <a16:creationId xmlns:a16="http://schemas.microsoft.com/office/drawing/2014/main" id="{984B3A88-98F7-4DC4-BE41-E44E7C1D0827}"/>
              </a:ext>
            </a:extLst>
          </p:cNvPr>
          <p:cNvSpPr txBox="1"/>
          <p:nvPr/>
        </p:nvSpPr>
        <p:spPr>
          <a:xfrm>
            <a:off x="180000" y="540000"/>
            <a:ext cx="11700000" cy="5021055"/>
          </a:xfrm>
          <a:prstGeom prst="rect">
            <a:avLst/>
          </a:prstGeom>
          <a:solidFill>
            <a:srgbClr val="3D1C05"/>
          </a:solidFill>
        </p:spPr>
        <p:txBody>
          <a:bodyPr wrap="square" rtlCol="0">
            <a:spAutoFit/>
          </a:bodyPr>
          <a:lstStyle/>
          <a:p>
            <a:pPr>
              <a:lnSpc>
                <a:spcPct val="150000"/>
              </a:lnSpc>
            </a:pPr>
            <a:r>
              <a:rPr lang="nl-NL" sz="2400">
                <a:solidFill>
                  <a:schemeClr val="accent4">
                    <a:lumMod val="20000"/>
                    <a:lumOff val="80000"/>
                  </a:schemeClr>
                </a:solidFill>
              </a:rPr>
              <a:t>8.	</a:t>
            </a:r>
            <a:r>
              <a:rPr lang="nl-NL" sz="2400" err="1">
                <a:solidFill>
                  <a:schemeClr val="accent4">
                    <a:lumMod val="20000"/>
                    <a:lumOff val="80000"/>
                  </a:schemeClr>
                </a:solidFill>
              </a:rPr>
              <a:t>Cur</a:t>
            </a:r>
            <a:r>
              <a:rPr lang="nl-NL" sz="2400">
                <a:solidFill>
                  <a:schemeClr val="accent4">
                    <a:lumMod val="20000"/>
                    <a:lumOff val="80000"/>
                  </a:schemeClr>
                </a:solidFill>
              </a:rPr>
              <a:t> </a:t>
            </a:r>
            <a:r>
              <a:rPr lang="nl-NL" sz="2400" err="1">
                <a:solidFill>
                  <a:schemeClr val="accent4">
                    <a:lumMod val="20000"/>
                    <a:lumOff val="80000"/>
                  </a:schemeClr>
                </a:solidFill>
              </a:rPr>
              <a:t>miles</a:t>
            </a:r>
            <a:r>
              <a:rPr lang="nl-NL" sz="2400">
                <a:solidFill>
                  <a:schemeClr val="accent4">
                    <a:lumMod val="20000"/>
                    <a:lumOff val="80000"/>
                  </a:schemeClr>
                </a:solidFill>
              </a:rPr>
              <a:t> </a:t>
            </a:r>
            <a:r>
              <a:rPr lang="nl-NL" sz="2400" err="1">
                <a:solidFill>
                  <a:schemeClr val="accent4">
                    <a:lumMod val="20000"/>
                    <a:lumOff val="80000"/>
                  </a:schemeClr>
                </a:solidFill>
              </a:rPr>
              <a:t>ille</a:t>
            </a:r>
            <a:r>
              <a:rPr lang="nl-NL" sz="2400">
                <a:solidFill>
                  <a:schemeClr val="accent4">
                    <a:lumMod val="20000"/>
                    <a:lumOff val="80000"/>
                  </a:schemeClr>
                </a:solidFill>
              </a:rPr>
              <a:t> </a:t>
            </a:r>
            <a:r>
              <a:rPr lang="nl-NL" sz="2400" err="1">
                <a:solidFill>
                  <a:schemeClr val="accent4">
                    <a:lumMod val="20000"/>
                    <a:lumOff val="80000"/>
                  </a:schemeClr>
                </a:solidFill>
              </a:rPr>
              <a:t>cruces</a:t>
            </a:r>
            <a:r>
              <a:rPr lang="nl-NL" sz="2400">
                <a:solidFill>
                  <a:schemeClr val="accent4">
                    <a:lumMod val="20000"/>
                    <a:lumOff val="80000"/>
                  </a:schemeClr>
                </a:solidFill>
              </a:rPr>
              <a:t> </a:t>
            </a:r>
            <a:r>
              <a:rPr lang="nl-NL" sz="2400" err="1">
                <a:solidFill>
                  <a:schemeClr val="accent4">
                    <a:lumMod val="20000"/>
                    <a:lumOff val="80000"/>
                  </a:schemeClr>
                </a:solidFill>
              </a:rPr>
              <a:t>asservabat</a:t>
            </a:r>
            <a:r>
              <a:rPr lang="nl-NL" sz="2400">
                <a:solidFill>
                  <a:schemeClr val="accent4">
                    <a:lumMod val="20000"/>
                    <a:lumOff val="80000"/>
                  </a:schemeClr>
                </a:solidFill>
              </a:rPr>
              <a:t>?</a:t>
            </a:r>
          </a:p>
          <a:p>
            <a:pPr>
              <a:lnSpc>
                <a:spcPct val="150000"/>
              </a:lnSpc>
            </a:pPr>
            <a:r>
              <a:rPr lang="nl-NL" sz="2400">
                <a:solidFill>
                  <a:schemeClr val="accent4">
                    <a:lumMod val="20000"/>
                    <a:lumOff val="80000"/>
                  </a:schemeClr>
                </a:solidFill>
              </a:rPr>
              <a:t>9.	</a:t>
            </a:r>
            <a:r>
              <a:rPr lang="nl-NL" sz="2400" err="1">
                <a:solidFill>
                  <a:schemeClr val="accent4">
                    <a:lumMod val="20000"/>
                    <a:lumOff val="80000"/>
                  </a:schemeClr>
                </a:solidFill>
              </a:rPr>
              <a:t>Quid</a:t>
            </a:r>
            <a:r>
              <a:rPr lang="nl-NL" sz="2400">
                <a:solidFill>
                  <a:schemeClr val="accent4">
                    <a:lumMod val="20000"/>
                    <a:lumOff val="80000"/>
                  </a:schemeClr>
                </a:solidFill>
              </a:rPr>
              <a:t> </a:t>
            </a:r>
            <a:r>
              <a:rPr lang="nl-NL" sz="2400" err="1">
                <a:solidFill>
                  <a:schemeClr val="accent4">
                    <a:lumMod val="20000"/>
                    <a:lumOff val="80000"/>
                  </a:schemeClr>
                </a:solidFill>
              </a:rPr>
              <a:t>miles</a:t>
            </a:r>
            <a:r>
              <a:rPr lang="nl-NL" sz="2400">
                <a:solidFill>
                  <a:schemeClr val="accent4">
                    <a:lumMod val="20000"/>
                    <a:lumOff val="80000"/>
                  </a:schemeClr>
                </a:solidFill>
              </a:rPr>
              <a:t> </a:t>
            </a:r>
            <a:r>
              <a:rPr lang="nl-NL" sz="2400" err="1">
                <a:solidFill>
                  <a:schemeClr val="accent4">
                    <a:lumMod val="20000"/>
                    <a:lumOff val="80000"/>
                  </a:schemeClr>
                </a:solidFill>
              </a:rPr>
              <a:t>vidit</a:t>
            </a:r>
            <a:r>
              <a:rPr lang="nl-NL" sz="2400">
                <a:solidFill>
                  <a:schemeClr val="accent4">
                    <a:lumMod val="20000"/>
                    <a:lumOff val="80000"/>
                  </a:schemeClr>
                </a:solidFill>
              </a:rPr>
              <a:t> et </a:t>
            </a:r>
            <a:r>
              <a:rPr lang="nl-NL" sz="2400" err="1">
                <a:solidFill>
                  <a:schemeClr val="accent4">
                    <a:lumMod val="20000"/>
                    <a:lumOff val="80000"/>
                  </a:schemeClr>
                </a:solidFill>
              </a:rPr>
              <a:t>audivit</a:t>
            </a:r>
            <a:r>
              <a:rPr lang="nl-NL" sz="2400">
                <a:solidFill>
                  <a:schemeClr val="accent4">
                    <a:lumMod val="20000"/>
                    <a:lumOff val="80000"/>
                  </a:schemeClr>
                </a:solidFill>
              </a:rPr>
              <a:t>?</a:t>
            </a:r>
          </a:p>
          <a:p>
            <a:pPr>
              <a:lnSpc>
                <a:spcPct val="150000"/>
              </a:lnSpc>
            </a:pPr>
            <a:r>
              <a:rPr lang="nl-NL" sz="2400">
                <a:solidFill>
                  <a:schemeClr val="accent4">
                    <a:lumMod val="20000"/>
                    <a:lumOff val="80000"/>
                  </a:schemeClr>
                </a:solidFill>
              </a:rPr>
              <a:t>10.	</a:t>
            </a:r>
            <a:r>
              <a:rPr lang="nl-NL" sz="2400" err="1">
                <a:solidFill>
                  <a:schemeClr val="accent4">
                    <a:lumMod val="20000"/>
                    <a:lumOff val="80000"/>
                  </a:schemeClr>
                </a:solidFill>
              </a:rPr>
              <a:t>Cur</a:t>
            </a:r>
            <a:r>
              <a:rPr lang="nl-NL" sz="2400">
                <a:solidFill>
                  <a:schemeClr val="accent4">
                    <a:lumMod val="20000"/>
                    <a:lumOff val="80000"/>
                  </a:schemeClr>
                </a:solidFill>
              </a:rPr>
              <a:t> </a:t>
            </a:r>
            <a:r>
              <a:rPr lang="nl-NL" sz="2400" err="1">
                <a:solidFill>
                  <a:schemeClr val="accent4">
                    <a:lumMod val="20000"/>
                    <a:lumOff val="80000"/>
                  </a:schemeClr>
                </a:solidFill>
              </a:rPr>
              <a:t>miles</a:t>
            </a:r>
            <a:r>
              <a:rPr lang="nl-NL" sz="2400">
                <a:solidFill>
                  <a:schemeClr val="accent4">
                    <a:lumMod val="20000"/>
                    <a:lumOff val="80000"/>
                  </a:schemeClr>
                </a:solidFill>
              </a:rPr>
              <a:t> in </a:t>
            </a:r>
            <a:r>
              <a:rPr lang="nl-NL" sz="2400" err="1">
                <a:solidFill>
                  <a:schemeClr val="accent4">
                    <a:lumMod val="20000"/>
                    <a:lumOff val="80000"/>
                  </a:schemeClr>
                </a:solidFill>
              </a:rPr>
              <a:t>conditorium</a:t>
            </a:r>
            <a:r>
              <a:rPr lang="nl-NL" sz="2400">
                <a:solidFill>
                  <a:schemeClr val="accent4">
                    <a:lumMod val="20000"/>
                    <a:lumOff val="80000"/>
                  </a:schemeClr>
                </a:solidFill>
              </a:rPr>
              <a:t> </a:t>
            </a:r>
            <a:r>
              <a:rPr lang="nl-NL" sz="2400" err="1">
                <a:solidFill>
                  <a:schemeClr val="accent4">
                    <a:lumMod val="20000"/>
                    <a:lumOff val="80000"/>
                  </a:schemeClr>
                </a:solidFill>
              </a:rPr>
              <a:t>descendit</a:t>
            </a:r>
            <a:r>
              <a:rPr lang="nl-NL" sz="2400">
                <a:solidFill>
                  <a:schemeClr val="accent4">
                    <a:lumMod val="20000"/>
                    <a:lumOff val="80000"/>
                  </a:schemeClr>
                </a:solidFill>
              </a:rPr>
              <a:t>?</a:t>
            </a:r>
          </a:p>
          <a:p>
            <a:pPr>
              <a:lnSpc>
                <a:spcPct val="150000"/>
              </a:lnSpc>
            </a:pPr>
            <a:r>
              <a:rPr lang="nl-NL" sz="2400">
                <a:solidFill>
                  <a:schemeClr val="accent4">
                    <a:lumMod val="20000"/>
                    <a:lumOff val="80000"/>
                  </a:schemeClr>
                </a:solidFill>
              </a:rPr>
              <a:t>11.	</a:t>
            </a:r>
            <a:r>
              <a:rPr lang="nl-NL" sz="2400" err="1">
                <a:solidFill>
                  <a:schemeClr val="accent4">
                    <a:lumMod val="20000"/>
                    <a:lumOff val="80000"/>
                  </a:schemeClr>
                </a:solidFill>
              </a:rPr>
              <a:t>Quid</a:t>
            </a:r>
            <a:r>
              <a:rPr lang="nl-NL" sz="2400">
                <a:solidFill>
                  <a:schemeClr val="accent4">
                    <a:lumMod val="20000"/>
                    <a:lumOff val="80000"/>
                  </a:schemeClr>
                </a:solidFill>
              </a:rPr>
              <a:t> </a:t>
            </a:r>
            <a:r>
              <a:rPr lang="nl-NL" sz="2400" err="1">
                <a:solidFill>
                  <a:schemeClr val="accent4">
                    <a:lumMod val="20000"/>
                    <a:lumOff val="80000"/>
                  </a:schemeClr>
                </a:solidFill>
              </a:rPr>
              <a:t>miles</a:t>
            </a:r>
            <a:r>
              <a:rPr lang="nl-NL" sz="2400">
                <a:solidFill>
                  <a:schemeClr val="accent4">
                    <a:lumMod val="20000"/>
                    <a:lumOff val="80000"/>
                  </a:schemeClr>
                </a:solidFill>
              </a:rPr>
              <a:t> in </a:t>
            </a:r>
            <a:r>
              <a:rPr lang="nl-NL" sz="2400" err="1">
                <a:solidFill>
                  <a:schemeClr val="accent4">
                    <a:lumMod val="20000"/>
                    <a:lumOff val="80000"/>
                  </a:schemeClr>
                </a:solidFill>
              </a:rPr>
              <a:t>conditorio</a:t>
            </a:r>
            <a:r>
              <a:rPr lang="nl-NL" sz="2400">
                <a:solidFill>
                  <a:schemeClr val="accent4">
                    <a:lumMod val="20000"/>
                    <a:lumOff val="80000"/>
                  </a:schemeClr>
                </a:solidFill>
              </a:rPr>
              <a:t> </a:t>
            </a:r>
            <a:r>
              <a:rPr lang="nl-NL" sz="2400" err="1">
                <a:solidFill>
                  <a:schemeClr val="accent4">
                    <a:lumMod val="20000"/>
                    <a:lumOff val="80000"/>
                  </a:schemeClr>
                </a:solidFill>
              </a:rPr>
              <a:t>vidit</a:t>
            </a:r>
            <a:r>
              <a:rPr lang="nl-NL" sz="2400">
                <a:solidFill>
                  <a:schemeClr val="accent4">
                    <a:lumMod val="20000"/>
                    <a:lumOff val="80000"/>
                  </a:schemeClr>
                </a:solidFill>
              </a:rPr>
              <a:t>?</a:t>
            </a:r>
          </a:p>
          <a:p>
            <a:pPr>
              <a:lnSpc>
                <a:spcPct val="150000"/>
              </a:lnSpc>
            </a:pPr>
            <a:r>
              <a:rPr lang="nl-NL" sz="2400">
                <a:solidFill>
                  <a:schemeClr val="accent4">
                    <a:lumMod val="20000"/>
                    <a:lumOff val="80000"/>
                  </a:schemeClr>
                </a:solidFill>
              </a:rPr>
              <a:t>12.	</a:t>
            </a:r>
            <a:r>
              <a:rPr lang="nl-NL" sz="2400" err="1">
                <a:solidFill>
                  <a:schemeClr val="accent4">
                    <a:lumMod val="20000"/>
                    <a:lumOff val="80000"/>
                  </a:schemeClr>
                </a:solidFill>
              </a:rPr>
              <a:t>Quid</a:t>
            </a:r>
            <a:r>
              <a:rPr lang="nl-NL" sz="2400">
                <a:solidFill>
                  <a:schemeClr val="accent4">
                    <a:lumMod val="20000"/>
                    <a:lumOff val="80000"/>
                  </a:schemeClr>
                </a:solidFill>
              </a:rPr>
              <a:t> </a:t>
            </a:r>
            <a:r>
              <a:rPr lang="nl-NL" sz="2400" err="1">
                <a:solidFill>
                  <a:schemeClr val="accent4">
                    <a:lumMod val="20000"/>
                    <a:lumOff val="80000"/>
                  </a:schemeClr>
                </a:solidFill>
              </a:rPr>
              <a:t>miles</a:t>
            </a:r>
            <a:r>
              <a:rPr lang="nl-NL" sz="2400">
                <a:solidFill>
                  <a:schemeClr val="accent4">
                    <a:lumMod val="20000"/>
                    <a:lumOff val="80000"/>
                  </a:schemeClr>
                </a:solidFill>
              </a:rPr>
              <a:t> de his rebus </a:t>
            </a:r>
            <a:r>
              <a:rPr lang="nl-NL" sz="2400" err="1">
                <a:solidFill>
                  <a:schemeClr val="accent4">
                    <a:lumMod val="20000"/>
                    <a:lumOff val="80000"/>
                  </a:schemeClr>
                </a:solidFill>
              </a:rPr>
              <a:t>ratus</a:t>
            </a:r>
            <a:r>
              <a:rPr lang="nl-NL" sz="2400">
                <a:solidFill>
                  <a:schemeClr val="accent4">
                    <a:lumMod val="20000"/>
                    <a:lumOff val="80000"/>
                  </a:schemeClr>
                </a:solidFill>
              </a:rPr>
              <a:t> </a:t>
            </a:r>
            <a:r>
              <a:rPr lang="nl-NL" sz="2400" err="1">
                <a:solidFill>
                  <a:schemeClr val="accent4">
                    <a:lumMod val="20000"/>
                    <a:lumOff val="80000"/>
                  </a:schemeClr>
                </a:solidFill>
              </a:rPr>
              <a:t>est</a:t>
            </a:r>
            <a:r>
              <a:rPr lang="nl-NL" sz="2400">
                <a:solidFill>
                  <a:schemeClr val="accent4">
                    <a:lumMod val="20000"/>
                    <a:lumOff val="80000"/>
                  </a:schemeClr>
                </a:solidFill>
              </a:rPr>
              <a:t>?</a:t>
            </a:r>
          </a:p>
          <a:p>
            <a:pPr>
              <a:lnSpc>
                <a:spcPct val="150000"/>
              </a:lnSpc>
            </a:pPr>
            <a:r>
              <a:rPr lang="nl-NL" sz="2400">
                <a:solidFill>
                  <a:schemeClr val="accent4">
                    <a:lumMod val="20000"/>
                    <a:lumOff val="80000"/>
                  </a:schemeClr>
                </a:solidFill>
              </a:rPr>
              <a:t>13.	</a:t>
            </a:r>
            <a:r>
              <a:rPr lang="nl-NL" sz="2400" err="1">
                <a:solidFill>
                  <a:schemeClr val="accent4">
                    <a:lumMod val="20000"/>
                    <a:lumOff val="80000"/>
                  </a:schemeClr>
                </a:solidFill>
              </a:rPr>
              <a:t>Quomodo</a:t>
            </a:r>
            <a:r>
              <a:rPr lang="nl-NL" sz="2400">
                <a:solidFill>
                  <a:schemeClr val="accent4">
                    <a:lumMod val="20000"/>
                    <a:lumOff val="80000"/>
                  </a:schemeClr>
                </a:solidFill>
              </a:rPr>
              <a:t> </a:t>
            </a:r>
            <a:r>
              <a:rPr lang="nl-NL" sz="2400" err="1">
                <a:solidFill>
                  <a:schemeClr val="accent4">
                    <a:lumMod val="20000"/>
                    <a:lumOff val="80000"/>
                  </a:schemeClr>
                </a:solidFill>
              </a:rPr>
              <a:t>miles</a:t>
            </a:r>
            <a:r>
              <a:rPr lang="nl-NL" sz="2400">
                <a:solidFill>
                  <a:schemeClr val="accent4">
                    <a:lumMod val="20000"/>
                    <a:lumOff val="80000"/>
                  </a:schemeClr>
                </a:solidFill>
              </a:rPr>
              <a:t> </a:t>
            </a:r>
            <a:r>
              <a:rPr lang="nl-NL" sz="2400" err="1">
                <a:solidFill>
                  <a:schemeClr val="accent4">
                    <a:lumMod val="20000"/>
                    <a:lumOff val="80000"/>
                  </a:schemeClr>
                </a:solidFill>
              </a:rPr>
              <a:t>matronam</a:t>
            </a:r>
            <a:r>
              <a:rPr lang="nl-NL" sz="2400">
                <a:solidFill>
                  <a:schemeClr val="accent4">
                    <a:lumMod val="20000"/>
                    <a:lumOff val="80000"/>
                  </a:schemeClr>
                </a:solidFill>
              </a:rPr>
              <a:t> </a:t>
            </a:r>
            <a:r>
              <a:rPr lang="nl-NL" sz="2400" err="1">
                <a:solidFill>
                  <a:schemeClr val="accent4">
                    <a:lumMod val="20000"/>
                    <a:lumOff val="80000"/>
                  </a:schemeClr>
                </a:solidFill>
              </a:rPr>
              <a:t>hortari</a:t>
            </a:r>
            <a:r>
              <a:rPr lang="nl-NL" sz="2400">
                <a:solidFill>
                  <a:schemeClr val="accent4">
                    <a:lumMod val="20000"/>
                    <a:lumOff val="80000"/>
                  </a:schemeClr>
                </a:solidFill>
              </a:rPr>
              <a:t> </a:t>
            </a:r>
            <a:r>
              <a:rPr lang="nl-NL" sz="2400" err="1">
                <a:solidFill>
                  <a:schemeClr val="accent4">
                    <a:lumMod val="20000"/>
                    <a:lumOff val="80000"/>
                  </a:schemeClr>
                </a:solidFill>
              </a:rPr>
              <a:t>coepit</a:t>
            </a:r>
            <a:r>
              <a:rPr lang="nl-NL" sz="2400">
                <a:solidFill>
                  <a:schemeClr val="accent4">
                    <a:lumMod val="20000"/>
                    <a:lumOff val="80000"/>
                  </a:schemeClr>
                </a:solidFill>
              </a:rPr>
              <a:t>?</a:t>
            </a:r>
          </a:p>
          <a:p>
            <a:pPr>
              <a:lnSpc>
                <a:spcPct val="150000"/>
              </a:lnSpc>
            </a:pPr>
            <a:r>
              <a:rPr lang="nl-NL" sz="2400">
                <a:solidFill>
                  <a:schemeClr val="accent4">
                    <a:lumMod val="20000"/>
                    <a:lumOff val="80000"/>
                  </a:schemeClr>
                </a:solidFill>
              </a:rPr>
              <a:t>14.	</a:t>
            </a:r>
            <a:r>
              <a:rPr lang="nl-NL" sz="2400" err="1">
                <a:solidFill>
                  <a:schemeClr val="accent4">
                    <a:lumMod val="20000"/>
                    <a:lumOff val="80000"/>
                  </a:schemeClr>
                </a:solidFill>
              </a:rPr>
              <a:t>Cuius</a:t>
            </a:r>
            <a:r>
              <a:rPr lang="nl-NL" sz="2400">
                <a:solidFill>
                  <a:schemeClr val="accent4">
                    <a:lumMod val="20000"/>
                    <a:lumOff val="80000"/>
                  </a:schemeClr>
                </a:solidFill>
              </a:rPr>
              <a:t> mens </a:t>
            </a:r>
            <a:r>
              <a:rPr lang="nl-NL" sz="2400" err="1">
                <a:solidFill>
                  <a:schemeClr val="accent4">
                    <a:lumMod val="20000"/>
                    <a:lumOff val="80000"/>
                  </a:schemeClr>
                </a:solidFill>
              </a:rPr>
              <a:t>exulcerata</a:t>
            </a:r>
            <a:r>
              <a:rPr lang="nl-NL" sz="2400">
                <a:solidFill>
                  <a:schemeClr val="accent4">
                    <a:lumMod val="20000"/>
                    <a:lumOff val="80000"/>
                  </a:schemeClr>
                </a:solidFill>
              </a:rPr>
              <a:t> </a:t>
            </a:r>
            <a:r>
              <a:rPr lang="nl-NL" sz="2400" err="1">
                <a:solidFill>
                  <a:schemeClr val="accent4">
                    <a:lumMod val="20000"/>
                    <a:lumOff val="80000"/>
                  </a:schemeClr>
                </a:solidFill>
              </a:rPr>
              <a:t>erat</a:t>
            </a:r>
            <a:r>
              <a:rPr lang="nl-NL" sz="2400">
                <a:solidFill>
                  <a:schemeClr val="accent4">
                    <a:lumMod val="20000"/>
                    <a:lumOff val="80000"/>
                  </a:schemeClr>
                </a:solidFill>
              </a:rPr>
              <a:t>?</a:t>
            </a:r>
          </a:p>
          <a:p>
            <a:pPr>
              <a:lnSpc>
                <a:spcPct val="150000"/>
              </a:lnSpc>
            </a:pPr>
            <a:r>
              <a:rPr lang="nl-NL" sz="2400">
                <a:solidFill>
                  <a:schemeClr val="accent4">
                    <a:lumMod val="20000"/>
                    <a:lumOff val="80000"/>
                  </a:schemeClr>
                </a:solidFill>
              </a:rPr>
              <a:t>15.	</a:t>
            </a:r>
            <a:r>
              <a:rPr lang="nl-NL" sz="2400" err="1">
                <a:solidFill>
                  <a:schemeClr val="accent4">
                    <a:lumMod val="20000"/>
                    <a:lumOff val="80000"/>
                  </a:schemeClr>
                </a:solidFill>
              </a:rPr>
              <a:t>Cur</a:t>
            </a:r>
            <a:r>
              <a:rPr lang="nl-NL" sz="2400">
                <a:solidFill>
                  <a:schemeClr val="accent4">
                    <a:lumMod val="20000"/>
                    <a:lumOff val="80000"/>
                  </a:schemeClr>
                </a:solidFill>
              </a:rPr>
              <a:t> </a:t>
            </a:r>
            <a:r>
              <a:rPr lang="nl-NL" sz="2400" err="1">
                <a:solidFill>
                  <a:schemeClr val="accent4">
                    <a:lumMod val="20000"/>
                    <a:lumOff val="80000"/>
                  </a:schemeClr>
                </a:solidFill>
              </a:rPr>
              <a:t>matrona</a:t>
            </a:r>
            <a:r>
              <a:rPr lang="nl-NL" sz="2400">
                <a:solidFill>
                  <a:schemeClr val="accent4">
                    <a:lumMod val="20000"/>
                    <a:lumOff val="80000"/>
                  </a:schemeClr>
                </a:solidFill>
              </a:rPr>
              <a:t> </a:t>
            </a:r>
            <a:r>
              <a:rPr lang="nl-NL" sz="2400" err="1">
                <a:solidFill>
                  <a:schemeClr val="accent4">
                    <a:lumMod val="20000"/>
                    <a:lumOff val="80000"/>
                  </a:schemeClr>
                </a:solidFill>
              </a:rPr>
              <a:t>vehementius</a:t>
            </a:r>
            <a:r>
              <a:rPr lang="nl-NL" sz="2400">
                <a:solidFill>
                  <a:schemeClr val="accent4">
                    <a:lumMod val="20000"/>
                    <a:lumOff val="80000"/>
                  </a:schemeClr>
                </a:solidFill>
              </a:rPr>
              <a:t> </a:t>
            </a:r>
            <a:r>
              <a:rPr lang="nl-NL" sz="2400" err="1">
                <a:solidFill>
                  <a:schemeClr val="accent4">
                    <a:lumMod val="20000"/>
                    <a:lumOff val="80000"/>
                  </a:schemeClr>
                </a:solidFill>
              </a:rPr>
              <a:t>pectus</a:t>
            </a:r>
            <a:r>
              <a:rPr lang="nl-NL" sz="2400">
                <a:solidFill>
                  <a:schemeClr val="accent4">
                    <a:lumMod val="20000"/>
                    <a:lumOff val="80000"/>
                  </a:schemeClr>
                </a:solidFill>
              </a:rPr>
              <a:t> </a:t>
            </a:r>
            <a:r>
              <a:rPr lang="nl-NL" sz="2400" err="1">
                <a:solidFill>
                  <a:schemeClr val="accent4">
                    <a:lumMod val="20000"/>
                    <a:lumOff val="80000"/>
                  </a:schemeClr>
                </a:solidFill>
              </a:rPr>
              <a:t>laceravit</a:t>
            </a:r>
            <a:r>
              <a:rPr lang="nl-NL" sz="2400">
                <a:solidFill>
                  <a:schemeClr val="accent4">
                    <a:lumMod val="20000"/>
                    <a:lumOff val="80000"/>
                  </a:schemeClr>
                </a:solidFill>
              </a:rPr>
              <a:t> </a:t>
            </a:r>
            <a:r>
              <a:rPr lang="nl-NL" sz="2400" err="1">
                <a:solidFill>
                  <a:schemeClr val="accent4">
                    <a:lumMod val="20000"/>
                    <a:lumOff val="80000"/>
                  </a:schemeClr>
                </a:solidFill>
              </a:rPr>
              <a:t>ruptosque</a:t>
            </a:r>
            <a:r>
              <a:rPr lang="nl-NL" sz="2400">
                <a:solidFill>
                  <a:schemeClr val="accent4">
                    <a:lumMod val="20000"/>
                    <a:lumOff val="80000"/>
                  </a:schemeClr>
                </a:solidFill>
              </a:rPr>
              <a:t> </a:t>
            </a:r>
            <a:r>
              <a:rPr lang="nl-NL" sz="2400" err="1">
                <a:solidFill>
                  <a:schemeClr val="accent4">
                    <a:lumMod val="20000"/>
                    <a:lumOff val="80000"/>
                  </a:schemeClr>
                </a:solidFill>
              </a:rPr>
              <a:t>crines</a:t>
            </a:r>
            <a:r>
              <a:rPr lang="nl-NL" sz="2400">
                <a:solidFill>
                  <a:schemeClr val="accent4">
                    <a:lumMod val="20000"/>
                    <a:lumOff val="80000"/>
                  </a:schemeClr>
                </a:solidFill>
              </a:rPr>
              <a:t> super corpus </a:t>
            </a:r>
            <a:r>
              <a:rPr lang="nl-NL" sz="2400" err="1">
                <a:solidFill>
                  <a:schemeClr val="accent4">
                    <a:lumMod val="20000"/>
                    <a:lumOff val="80000"/>
                  </a:schemeClr>
                </a:solidFill>
              </a:rPr>
              <a:t>iacentis</a:t>
            </a:r>
            <a:r>
              <a:rPr lang="nl-NL" sz="2400">
                <a:solidFill>
                  <a:schemeClr val="accent4">
                    <a:lumMod val="20000"/>
                    <a:lumOff val="80000"/>
                  </a:schemeClr>
                </a:solidFill>
              </a:rPr>
              <a:t> </a:t>
            </a:r>
            <a:r>
              <a:rPr lang="nl-NL" sz="2400" err="1">
                <a:solidFill>
                  <a:schemeClr val="accent4">
                    <a:lumMod val="20000"/>
                    <a:lumOff val="80000"/>
                  </a:schemeClr>
                </a:solidFill>
              </a:rPr>
              <a:t>imposuit</a:t>
            </a:r>
            <a:r>
              <a:rPr lang="nl-NL" sz="2400">
                <a:solidFill>
                  <a:schemeClr val="accent4">
                    <a:lumMod val="20000"/>
                    <a:lumOff val="80000"/>
                  </a:schemeClr>
                </a:solidFill>
              </a:rPr>
              <a:t>?</a:t>
            </a:r>
          </a:p>
        </p:txBody>
      </p:sp>
      <p:sp>
        <p:nvSpPr>
          <p:cNvPr id="6" name="Pijl: omlaag 5">
            <a:hlinkClick r:id="rId2" action="ppaction://hlinksldjump"/>
            <a:extLst>
              <a:ext uri="{FF2B5EF4-FFF2-40B4-BE49-F238E27FC236}">
                <a16:creationId xmlns:a16="http://schemas.microsoft.com/office/drawing/2014/main" id="{2AD526B9-F938-4E52-A796-2B7206F53BE7}"/>
              </a:ext>
            </a:extLst>
          </p:cNvPr>
          <p:cNvSpPr/>
          <p:nvPr/>
        </p:nvSpPr>
        <p:spPr>
          <a:xfrm>
            <a:off x="11740553" y="94891"/>
            <a:ext cx="362308" cy="302701"/>
          </a:xfrm>
          <a:prstGeom prst="downArrow">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10" name="Afbeelding 9">
            <a:hlinkClick r:id="rId3" action="ppaction://hlinksldjump"/>
            <a:extLst>
              <a:ext uri="{FF2B5EF4-FFF2-40B4-BE49-F238E27FC236}">
                <a16:creationId xmlns:a16="http://schemas.microsoft.com/office/drawing/2014/main" id="{48AEC89D-31FF-4A11-9BA3-BE9261118C3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859858" y="0"/>
            <a:ext cx="987638" cy="542591"/>
          </a:xfrm>
          <a:prstGeom prst="rect">
            <a:avLst/>
          </a:prstGeom>
        </p:spPr>
      </p:pic>
    </p:spTree>
    <p:extLst>
      <p:ext uri="{BB962C8B-B14F-4D97-AF65-F5344CB8AC3E}">
        <p14:creationId xmlns:p14="http://schemas.microsoft.com/office/powerpoint/2010/main" val="192031423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rgbClr val="001236"/>
        </a:solidFill>
        <a:effectLst/>
      </p:bgPr>
    </p:bg>
    <p:spTree>
      <p:nvGrpSpPr>
        <p:cNvPr id="1" name=""/>
        <p:cNvGrpSpPr/>
        <p:nvPr/>
      </p:nvGrpSpPr>
      <p:grpSpPr>
        <a:xfrm>
          <a:off x="0" y="0"/>
          <a:ext cx="0" cy="0"/>
          <a:chOff x="0" y="0"/>
          <a:chExt cx="0" cy="0"/>
        </a:xfrm>
      </p:grpSpPr>
      <p:sp>
        <p:nvSpPr>
          <p:cNvPr id="4" name="Tijdelijke aanduiding voor voettekst 3">
            <a:extLst>
              <a:ext uri="{FF2B5EF4-FFF2-40B4-BE49-F238E27FC236}">
                <a16:creationId xmlns:a16="http://schemas.microsoft.com/office/drawing/2014/main" id="{0D9BFB9D-72E7-4E83-BF5C-CEFEB9E0A46E}"/>
              </a:ext>
            </a:extLst>
          </p:cNvPr>
          <p:cNvSpPr>
            <a:spLocks noGrp="1"/>
          </p:cNvSpPr>
          <p:nvPr>
            <p:ph type="ftr" sz="quarter" idx="11"/>
          </p:nvPr>
        </p:nvSpPr>
        <p:spPr>
          <a:xfrm>
            <a:off x="4038600" y="6563374"/>
            <a:ext cx="4114800" cy="365125"/>
          </a:xfrm>
        </p:spPr>
        <p:txBody>
          <a:bodyPr/>
          <a:lstStyle/>
          <a:p>
            <a:r>
              <a:rPr lang="nl-NL" sz="900">
                <a:solidFill>
                  <a:schemeClr val="bg1">
                    <a:lumMod val="50000"/>
                  </a:schemeClr>
                </a:solidFill>
              </a:rPr>
              <a:t>M. de Hoon - JDW - 2021</a:t>
            </a:r>
          </a:p>
        </p:txBody>
      </p:sp>
      <p:sp>
        <p:nvSpPr>
          <p:cNvPr id="5" name="Tijdelijke aanduiding voor dianummer 4">
            <a:extLst>
              <a:ext uri="{FF2B5EF4-FFF2-40B4-BE49-F238E27FC236}">
                <a16:creationId xmlns:a16="http://schemas.microsoft.com/office/drawing/2014/main" id="{6C74A2A9-EB8F-408D-83AD-A6FCBA9CD47B}"/>
              </a:ext>
            </a:extLst>
          </p:cNvPr>
          <p:cNvSpPr>
            <a:spLocks noGrp="1"/>
          </p:cNvSpPr>
          <p:nvPr>
            <p:ph type="sldNum" sz="quarter" idx="12"/>
          </p:nvPr>
        </p:nvSpPr>
        <p:spPr>
          <a:xfrm>
            <a:off x="11430001" y="6502998"/>
            <a:ext cx="605286" cy="365125"/>
          </a:xfrm>
        </p:spPr>
        <p:txBody>
          <a:bodyPr/>
          <a:lstStyle/>
          <a:p>
            <a:fld id="{D70692FC-D4EA-49C2-9AD0-22E77003FC0B}" type="slidenum">
              <a:rPr lang="nl-NL" sz="1400" b="1" smtClean="0">
                <a:solidFill>
                  <a:srgbClr val="00B0F0"/>
                </a:solidFill>
              </a:rPr>
              <a:t>32</a:t>
            </a:fld>
            <a:endParaRPr lang="nl-NL" sz="1400" b="1">
              <a:solidFill>
                <a:srgbClr val="00B0F0"/>
              </a:solidFill>
            </a:endParaRPr>
          </a:p>
        </p:txBody>
      </p:sp>
      <p:sp>
        <p:nvSpPr>
          <p:cNvPr id="8" name="Tekstvak 7">
            <a:extLst>
              <a:ext uri="{FF2B5EF4-FFF2-40B4-BE49-F238E27FC236}">
                <a16:creationId xmlns:a16="http://schemas.microsoft.com/office/drawing/2014/main" id="{72AC9842-00D9-4737-BE87-5FB0EBA5B123}"/>
              </a:ext>
            </a:extLst>
          </p:cNvPr>
          <p:cNvSpPr txBox="1"/>
          <p:nvPr/>
        </p:nvSpPr>
        <p:spPr>
          <a:xfrm>
            <a:off x="0" y="-901"/>
            <a:ext cx="12189600" cy="461665"/>
          </a:xfrm>
          <a:prstGeom prst="rect">
            <a:avLst/>
          </a:prstGeom>
          <a:solidFill>
            <a:srgbClr val="C00000"/>
          </a:solidFill>
        </p:spPr>
        <p:txBody>
          <a:bodyPr wrap="square" rtlCol="0">
            <a:spAutoFit/>
          </a:bodyPr>
          <a:lstStyle/>
          <a:p>
            <a:r>
              <a:rPr lang="nl-NL" sz="2400">
                <a:solidFill>
                  <a:srgbClr val="FFFF00"/>
                </a:solidFill>
              </a:rPr>
              <a:t>Parnassus Petronius    C  Militair optreden (p.131)</a:t>
            </a:r>
          </a:p>
        </p:txBody>
      </p:sp>
      <p:sp>
        <p:nvSpPr>
          <p:cNvPr id="9" name="Tekstvak 8">
            <a:extLst>
              <a:ext uri="{FF2B5EF4-FFF2-40B4-BE49-F238E27FC236}">
                <a16:creationId xmlns:a16="http://schemas.microsoft.com/office/drawing/2014/main" id="{984B3A88-98F7-4DC4-BE41-E44E7C1D0827}"/>
              </a:ext>
            </a:extLst>
          </p:cNvPr>
          <p:cNvSpPr txBox="1"/>
          <p:nvPr/>
        </p:nvSpPr>
        <p:spPr>
          <a:xfrm>
            <a:off x="180000" y="540000"/>
            <a:ext cx="11700000" cy="5544275"/>
          </a:xfrm>
          <a:prstGeom prst="rect">
            <a:avLst/>
          </a:prstGeom>
          <a:noFill/>
        </p:spPr>
        <p:txBody>
          <a:bodyPr wrap="square" rtlCol="0">
            <a:spAutoFit/>
          </a:bodyPr>
          <a:lstStyle/>
          <a:p>
            <a:pPr>
              <a:lnSpc>
                <a:spcPct val="150000"/>
              </a:lnSpc>
              <a:spcBef>
                <a:spcPts val="1200"/>
              </a:spcBef>
            </a:pPr>
            <a:r>
              <a:rPr lang="nl-NL" sz="2400">
                <a:solidFill>
                  <a:schemeClr val="accent4">
                    <a:lumMod val="20000"/>
                    <a:lumOff val="80000"/>
                  </a:schemeClr>
                </a:solidFill>
              </a:rPr>
              <a:t>1	Non </a:t>
            </a:r>
            <a:r>
              <a:rPr lang="nl-NL" sz="2400" u="dbl" err="1">
                <a:solidFill>
                  <a:schemeClr val="accent4">
                    <a:lumMod val="20000"/>
                    <a:lumOff val="80000"/>
                  </a:schemeClr>
                </a:solidFill>
                <a:uFill>
                  <a:solidFill>
                    <a:schemeClr val="accent1">
                      <a:lumMod val="40000"/>
                      <a:lumOff val="60000"/>
                    </a:schemeClr>
                  </a:solidFill>
                </a:uFill>
              </a:rPr>
              <a:t>recessit</a:t>
            </a:r>
            <a:r>
              <a:rPr lang="nl-NL" sz="2400">
                <a:solidFill>
                  <a:schemeClr val="accent4">
                    <a:lumMod val="20000"/>
                    <a:lumOff val="80000"/>
                  </a:schemeClr>
                </a:solidFill>
              </a:rPr>
              <a:t> </a:t>
            </a:r>
            <a:r>
              <a:rPr lang="nl-NL" sz="2400" err="1">
                <a:solidFill>
                  <a:schemeClr val="accent4">
                    <a:lumMod val="20000"/>
                    <a:lumOff val="80000"/>
                  </a:schemeClr>
                </a:solidFill>
              </a:rPr>
              <a:t>tamen</a:t>
            </a:r>
            <a:r>
              <a:rPr lang="nl-NL" sz="2400">
                <a:solidFill>
                  <a:schemeClr val="accent4">
                    <a:lumMod val="20000"/>
                    <a:lumOff val="80000"/>
                  </a:schemeClr>
                </a:solidFill>
              </a:rPr>
              <a:t> </a:t>
            </a:r>
            <a:r>
              <a:rPr lang="nl-NL" sz="2400" err="1">
                <a:solidFill>
                  <a:schemeClr val="accent4">
                    <a:lumMod val="20000"/>
                    <a:lumOff val="80000"/>
                  </a:schemeClr>
                </a:solidFill>
              </a:rPr>
              <a:t>miles</a:t>
            </a:r>
            <a:r>
              <a:rPr lang="nl-NL" sz="2400">
                <a:solidFill>
                  <a:schemeClr val="accent4">
                    <a:lumMod val="20000"/>
                    <a:lumOff val="80000"/>
                  </a:schemeClr>
                </a:solidFill>
              </a:rPr>
              <a:t>, </a:t>
            </a:r>
            <a:r>
              <a:rPr lang="nl-NL" sz="2400" err="1">
                <a:solidFill>
                  <a:schemeClr val="accent4">
                    <a:lumMod val="20000"/>
                    <a:lumOff val="80000"/>
                  </a:schemeClr>
                </a:solidFill>
              </a:rPr>
              <a:t>sed</a:t>
            </a:r>
            <a:r>
              <a:rPr lang="nl-NL" sz="2400">
                <a:solidFill>
                  <a:schemeClr val="accent4">
                    <a:lumMod val="20000"/>
                    <a:lumOff val="80000"/>
                  </a:schemeClr>
                </a:solidFill>
              </a:rPr>
              <a:t> </a:t>
            </a:r>
            <a:r>
              <a:rPr lang="nl-NL" sz="2400" err="1">
                <a:solidFill>
                  <a:schemeClr val="accent4">
                    <a:lumMod val="20000"/>
                    <a:lumOff val="80000"/>
                  </a:schemeClr>
                </a:solidFill>
              </a:rPr>
              <a:t>eadem</a:t>
            </a:r>
            <a:r>
              <a:rPr lang="nl-NL" sz="2400">
                <a:solidFill>
                  <a:schemeClr val="accent4">
                    <a:lumMod val="20000"/>
                    <a:lumOff val="80000"/>
                  </a:schemeClr>
                </a:solidFill>
              </a:rPr>
              <a:t> </a:t>
            </a:r>
            <a:r>
              <a:rPr lang="nl-NL" sz="2400" err="1">
                <a:solidFill>
                  <a:schemeClr val="accent4">
                    <a:lumMod val="20000"/>
                    <a:lumOff val="80000"/>
                  </a:schemeClr>
                </a:solidFill>
              </a:rPr>
              <a:t>exhortatione</a:t>
            </a:r>
            <a:endParaRPr lang="nl-NL" sz="2400">
              <a:solidFill>
                <a:schemeClr val="accent4">
                  <a:lumMod val="20000"/>
                  <a:lumOff val="80000"/>
                </a:schemeClr>
              </a:solidFill>
            </a:endParaRPr>
          </a:p>
          <a:p>
            <a:pPr>
              <a:lnSpc>
                <a:spcPct val="150000"/>
              </a:lnSpc>
              <a:spcBef>
                <a:spcPts val="1200"/>
              </a:spcBef>
            </a:pPr>
            <a:r>
              <a:rPr lang="nl-NL" sz="2400">
                <a:solidFill>
                  <a:schemeClr val="accent4">
                    <a:lumMod val="20000"/>
                    <a:lumOff val="80000"/>
                  </a:schemeClr>
                </a:solidFill>
              </a:rPr>
              <a:t>	</a:t>
            </a:r>
            <a:r>
              <a:rPr lang="nl-NL" sz="2400" u="dbl" err="1">
                <a:solidFill>
                  <a:schemeClr val="accent4">
                    <a:lumMod val="20000"/>
                    <a:lumOff val="80000"/>
                  </a:schemeClr>
                </a:solidFill>
                <a:uFill>
                  <a:solidFill>
                    <a:schemeClr val="accent1">
                      <a:lumMod val="40000"/>
                      <a:lumOff val="60000"/>
                    </a:schemeClr>
                  </a:solidFill>
                </a:uFill>
              </a:rPr>
              <a:t>temptavit</a:t>
            </a:r>
            <a:r>
              <a:rPr lang="nl-NL" sz="2400">
                <a:solidFill>
                  <a:schemeClr val="accent4">
                    <a:lumMod val="20000"/>
                    <a:lumOff val="80000"/>
                  </a:schemeClr>
                </a:solidFill>
              </a:rPr>
              <a:t> </a:t>
            </a:r>
            <a:r>
              <a:rPr lang="nl-NL" sz="2400" err="1">
                <a:solidFill>
                  <a:schemeClr val="accent4">
                    <a:lumMod val="20000"/>
                    <a:lumOff val="80000"/>
                  </a:schemeClr>
                </a:solidFill>
              </a:rPr>
              <a:t>dare</a:t>
            </a:r>
            <a:r>
              <a:rPr lang="nl-NL" sz="2400">
                <a:solidFill>
                  <a:schemeClr val="accent4">
                    <a:lumMod val="20000"/>
                    <a:lumOff val="80000"/>
                  </a:schemeClr>
                </a:solidFill>
              </a:rPr>
              <a:t> </a:t>
            </a:r>
            <a:r>
              <a:rPr lang="nl-NL" sz="2400" err="1">
                <a:solidFill>
                  <a:schemeClr val="accent4">
                    <a:lumMod val="20000"/>
                    <a:lumOff val="80000"/>
                  </a:schemeClr>
                </a:solidFill>
              </a:rPr>
              <a:t>mulierculae</a:t>
            </a:r>
            <a:r>
              <a:rPr lang="nl-NL" sz="2400">
                <a:solidFill>
                  <a:schemeClr val="accent4">
                    <a:lumMod val="20000"/>
                    <a:lumOff val="80000"/>
                  </a:schemeClr>
                </a:solidFill>
              </a:rPr>
              <a:t> </a:t>
            </a:r>
            <a:r>
              <a:rPr lang="nl-NL" sz="2400" err="1">
                <a:solidFill>
                  <a:schemeClr val="accent4">
                    <a:lumMod val="20000"/>
                    <a:lumOff val="80000"/>
                  </a:schemeClr>
                </a:solidFill>
              </a:rPr>
              <a:t>cibum</a:t>
            </a:r>
            <a:r>
              <a:rPr lang="nl-NL" sz="2400">
                <a:solidFill>
                  <a:schemeClr val="accent4">
                    <a:lumMod val="20000"/>
                    <a:lumOff val="80000"/>
                  </a:schemeClr>
                </a:solidFill>
              </a:rPr>
              <a:t>, </a:t>
            </a:r>
            <a:r>
              <a:rPr lang="nl-NL" sz="2400" err="1">
                <a:solidFill>
                  <a:schemeClr val="accent4">
                    <a:lumMod val="20000"/>
                    <a:lumOff val="80000"/>
                  </a:schemeClr>
                </a:solidFill>
              </a:rPr>
              <a:t>donec</a:t>
            </a:r>
            <a:r>
              <a:rPr lang="nl-NL" sz="2400">
                <a:solidFill>
                  <a:schemeClr val="accent4">
                    <a:lumMod val="20000"/>
                    <a:lumOff val="80000"/>
                  </a:schemeClr>
                </a:solidFill>
              </a:rPr>
              <a:t> </a:t>
            </a:r>
            <a:r>
              <a:rPr lang="nl-NL" sz="2400" err="1">
                <a:solidFill>
                  <a:schemeClr val="accent4">
                    <a:lumMod val="20000"/>
                    <a:lumOff val="80000"/>
                  </a:schemeClr>
                </a:solidFill>
              </a:rPr>
              <a:t>ancilla</a:t>
            </a:r>
            <a:r>
              <a:rPr lang="nl-NL" sz="2400">
                <a:solidFill>
                  <a:schemeClr val="accent4">
                    <a:lumMod val="20000"/>
                    <a:lumOff val="80000"/>
                  </a:schemeClr>
                </a:solidFill>
              </a:rPr>
              <a:t>, </a:t>
            </a:r>
            <a:r>
              <a:rPr lang="nl-NL" sz="2400" err="1">
                <a:solidFill>
                  <a:schemeClr val="accent4">
                    <a:lumMod val="20000"/>
                    <a:lumOff val="80000"/>
                  </a:schemeClr>
                </a:solidFill>
              </a:rPr>
              <a:t>vini</a:t>
            </a:r>
            <a:endParaRPr lang="nl-NL" sz="2400">
              <a:solidFill>
                <a:schemeClr val="accent4">
                  <a:lumMod val="20000"/>
                  <a:lumOff val="80000"/>
                </a:schemeClr>
              </a:solidFill>
            </a:endParaRPr>
          </a:p>
          <a:p>
            <a:pPr>
              <a:lnSpc>
                <a:spcPct val="150000"/>
              </a:lnSpc>
              <a:spcBef>
                <a:spcPts val="1200"/>
              </a:spcBef>
            </a:pPr>
            <a:r>
              <a:rPr lang="nl-NL" sz="2400">
                <a:solidFill>
                  <a:schemeClr val="accent4">
                    <a:lumMod val="20000"/>
                    <a:lumOff val="80000"/>
                  </a:schemeClr>
                </a:solidFill>
              </a:rPr>
              <a:t>	</a:t>
            </a:r>
            <a:r>
              <a:rPr lang="nl-NL" sz="2400" err="1">
                <a:solidFill>
                  <a:schemeClr val="accent4">
                    <a:lumMod val="20000"/>
                    <a:lumOff val="80000"/>
                  </a:schemeClr>
                </a:solidFill>
              </a:rPr>
              <a:t>certe</a:t>
            </a:r>
            <a:r>
              <a:rPr lang="nl-NL" sz="2400">
                <a:solidFill>
                  <a:schemeClr val="accent4">
                    <a:lumMod val="20000"/>
                    <a:lumOff val="80000"/>
                  </a:schemeClr>
                </a:solidFill>
              </a:rPr>
              <a:t> </a:t>
            </a:r>
            <a:r>
              <a:rPr lang="nl-NL" sz="2400" err="1">
                <a:solidFill>
                  <a:schemeClr val="accent4">
                    <a:lumMod val="20000"/>
                    <a:lumOff val="80000"/>
                  </a:schemeClr>
                </a:solidFill>
              </a:rPr>
              <a:t>odore</a:t>
            </a:r>
            <a:r>
              <a:rPr lang="nl-NL" sz="2400">
                <a:solidFill>
                  <a:schemeClr val="accent4">
                    <a:lumMod val="20000"/>
                    <a:lumOff val="80000"/>
                  </a:schemeClr>
                </a:solidFill>
              </a:rPr>
              <a:t> </a:t>
            </a:r>
            <a:r>
              <a:rPr lang="nl-NL" sz="2400" err="1">
                <a:solidFill>
                  <a:schemeClr val="accent4">
                    <a:lumMod val="20000"/>
                    <a:lumOff val="80000"/>
                  </a:schemeClr>
                </a:solidFill>
              </a:rPr>
              <a:t>corrupta</a:t>
            </a:r>
            <a:r>
              <a:rPr lang="nl-NL" sz="2400">
                <a:solidFill>
                  <a:schemeClr val="accent4">
                    <a:lumMod val="20000"/>
                    <a:lumOff val="80000"/>
                  </a:schemeClr>
                </a:solidFill>
              </a:rPr>
              <a:t>, </a:t>
            </a:r>
            <a:r>
              <a:rPr lang="nl-NL" sz="2400" err="1">
                <a:solidFill>
                  <a:schemeClr val="accent4">
                    <a:lumMod val="20000"/>
                    <a:lumOff val="80000"/>
                  </a:schemeClr>
                </a:solidFill>
              </a:rPr>
              <a:t>primum</a:t>
            </a:r>
            <a:r>
              <a:rPr lang="nl-NL" sz="2400">
                <a:solidFill>
                  <a:schemeClr val="accent4">
                    <a:lumMod val="20000"/>
                    <a:lumOff val="80000"/>
                  </a:schemeClr>
                </a:solidFill>
              </a:rPr>
              <a:t> </a:t>
            </a:r>
            <a:r>
              <a:rPr lang="nl-NL" sz="2400" err="1">
                <a:solidFill>
                  <a:schemeClr val="accent4">
                    <a:lumMod val="20000"/>
                    <a:lumOff val="80000"/>
                  </a:schemeClr>
                </a:solidFill>
              </a:rPr>
              <a:t>ipsa</a:t>
            </a:r>
            <a:r>
              <a:rPr lang="nl-NL" sz="2400">
                <a:solidFill>
                  <a:schemeClr val="accent4">
                    <a:lumMod val="20000"/>
                    <a:lumOff val="80000"/>
                  </a:schemeClr>
                </a:solidFill>
              </a:rPr>
              <a:t> </a:t>
            </a:r>
            <a:r>
              <a:rPr lang="nl-NL" sz="2400" u="sng" err="1">
                <a:solidFill>
                  <a:schemeClr val="accent4">
                    <a:lumMod val="20000"/>
                    <a:lumOff val="80000"/>
                  </a:schemeClr>
                </a:solidFill>
                <a:uFill>
                  <a:solidFill>
                    <a:schemeClr val="accent1">
                      <a:lumMod val="40000"/>
                      <a:lumOff val="60000"/>
                    </a:schemeClr>
                  </a:solidFill>
                </a:uFill>
              </a:rPr>
              <a:t>porrexit</a:t>
            </a:r>
            <a:r>
              <a:rPr lang="nl-NL" sz="2400">
                <a:solidFill>
                  <a:schemeClr val="accent4">
                    <a:lumMod val="20000"/>
                    <a:lumOff val="80000"/>
                  </a:schemeClr>
                </a:solidFill>
              </a:rPr>
              <a:t> ad</a:t>
            </a:r>
          </a:p>
          <a:p>
            <a:pPr>
              <a:lnSpc>
                <a:spcPct val="150000"/>
              </a:lnSpc>
              <a:spcBef>
                <a:spcPts val="1200"/>
              </a:spcBef>
            </a:pPr>
            <a:r>
              <a:rPr lang="nl-NL" sz="2400">
                <a:solidFill>
                  <a:schemeClr val="accent4">
                    <a:lumMod val="20000"/>
                    <a:lumOff val="80000"/>
                  </a:schemeClr>
                </a:solidFill>
              </a:rPr>
              <a:t>	</a:t>
            </a:r>
            <a:r>
              <a:rPr lang="nl-NL" sz="2400" err="1">
                <a:solidFill>
                  <a:schemeClr val="accent4">
                    <a:lumMod val="20000"/>
                    <a:lumOff val="80000"/>
                  </a:schemeClr>
                </a:solidFill>
              </a:rPr>
              <a:t>humanitatem</a:t>
            </a:r>
            <a:r>
              <a:rPr lang="nl-NL" sz="2400">
                <a:solidFill>
                  <a:schemeClr val="accent4">
                    <a:lumMod val="20000"/>
                    <a:lumOff val="80000"/>
                  </a:schemeClr>
                </a:solidFill>
              </a:rPr>
              <a:t> </a:t>
            </a:r>
            <a:r>
              <a:rPr lang="nl-NL" sz="2400" err="1">
                <a:solidFill>
                  <a:schemeClr val="accent4">
                    <a:lumMod val="20000"/>
                    <a:lumOff val="80000"/>
                  </a:schemeClr>
                </a:solidFill>
              </a:rPr>
              <a:t>invitantis</a:t>
            </a:r>
            <a:r>
              <a:rPr lang="nl-NL" sz="2400">
                <a:solidFill>
                  <a:schemeClr val="accent4">
                    <a:lumMod val="20000"/>
                    <a:lumOff val="80000"/>
                  </a:schemeClr>
                </a:solidFill>
              </a:rPr>
              <a:t> </a:t>
            </a:r>
            <a:r>
              <a:rPr lang="nl-NL" sz="2400" err="1">
                <a:solidFill>
                  <a:schemeClr val="accent4">
                    <a:lumMod val="20000"/>
                    <a:lumOff val="80000"/>
                  </a:schemeClr>
                </a:solidFill>
              </a:rPr>
              <a:t>victam</a:t>
            </a:r>
            <a:r>
              <a:rPr lang="nl-NL" sz="2400">
                <a:solidFill>
                  <a:schemeClr val="accent4">
                    <a:lumMod val="20000"/>
                    <a:lumOff val="80000"/>
                  </a:schemeClr>
                </a:solidFill>
              </a:rPr>
              <a:t> </a:t>
            </a:r>
            <a:r>
              <a:rPr lang="nl-NL" sz="2400" err="1">
                <a:solidFill>
                  <a:schemeClr val="accent4">
                    <a:lumMod val="20000"/>
                    <a:lumOff val="80000"/>
                  </a:schemeClr>
                </a:solidFill>
              </a:rPr>
              <a:t>manum</a:t>
            </a:r>
            <a:r>
              <a:rPr lang="nl-NL" sz="2400">
                <a:solidFill>
                  <a:schemeClr val="accent4">
                    <a:lumMod val="20000"/>
                    <a:lumOff val="80000"/>
                  </a:schemeClr>
                </a:solidFill>
              </a:rPr>
              <a:t>, deinde, </a:t>
            </a:r>
            <a:r>
              <a:rPr lang="nl-NL" sz="2400" err="1">
                <a:solidFill>
                  <a:schemeClr val="accent4">
                    <a:lumMod val="20000"/>
                    <a:lumOff val="80000"/>
                  </a:schemeClr>
                </a:solidFill>
              </a:rPr>
              <a:t>refecta</a:t>
            </a:r>
            <a:endParaRPr lang="nl-NL" sz="2400">
              <a:solidFill>
                <a:schemeClr val="accent4">
                  <a:lumMod val="20000"/>
                  <a:lumOff val="80000"/>
                </a:schemeClr>
              </a:solidFill>
            </a:endParaRPr>
          </a:p>
          <a:p>
            <a:pPr>
              <a:lnSpc>
                <a:spcPct val="150000"/>
              </a:lnSpc>
              <a:spcBef>
                <a:spcPts val="1200"/>
              </a:spcBef>
            </a:pPr>
            <a:r>
              <a:rPr lang="nl-NL" sz="2400">
                <a:solidFill>
                  <a:schemeClr val="accent4">
                    <a:lumMod val="20000"/>
                    <a:lumOff val="80000"/>
                  </a:schemeClr>
                </a:solidFill>
              </a:rPr>
              <a:t>5	</a:t>
            </a:r>
            <a:r>
              <a:rPr lang="nl-NL" sz="2400" err="1">
                <a:solidFill>
                  <a:schemeClr val="accent4">
                    <a:lumMod val="20000"/>
                    <a:lumOff val="80000"/>
                  </a:schemeClr>
                </a:solidFill>
              </a:rPr>
              <a:t>potione</a:t>
            </a:r>
            <a:r>
              <a:rPr lang="nl-NL" sz="2400">
                <a:solidFill>
                  <a:schemeClr val="accent4">
                    <a:lumMod val="20000"/>
                    <a:lumOff val="80000"/>
                  </a:schemeClr>
                </a:solidFill>
              </a:rPr>
              <a:t> et </a:t>
            </a:r>
            <a:r>
              <a:rPr lang="nl-NL" sz="2400" err="1">
                <a:solidFill>
                  <a:schemeClr val="accent4">
                    <a:lumMod val="20000"/>
                    <a:lumOff val="80000"/>
                  </a:schemeClr>
                </a:solidFill>
              </a:rPr>
              <a:t>cibo</a:t>
            </a:r>
            <a:r>
              <a:rPr lang="nl-NL" sz="2400">
                <a:solidFill>
                  <a:schemeClr val="accent4">
                    <a:lumMod val="20000"/>
                    <a:lumOff val="80000"/>
                  </a:schemeClr>
                </a:solidFill>
              </a:rPr>
              <a:t>, </a:t>
            </a:r>
            <a:r>
              <a:rPr lang="nl-NL" sz="2400" err="1">
                <a:solidFill>
                  <a:schemeClr val="accent4">
                    <a:lumMod val="20000"/>
                    <a:lumOff val="80000"/>
                  </a:schemeClr>
                </a:solidFill>
              </a:rPr>
              <a:t>expugnare</a:t>
            </a:r>
            <a:r>
              <a:rPr lang="nl-NL" sz="2400">
                <a:solidFill>
                  <a:schemeClr val="accent4">
                    <a:lumMod val="20000"/>
                    <a:lumOff val="80000"/>
                  </a:schemeClr>
                </a:solidFill>
              </a:rPr>
              <a:t> dominae </a:t>
            </a:r>
            <a:r>
              <a:rPr lang="nl-NL" sz="2400" err="1">
                <a:solidFill>
                  <a:schemeClr val="accent4">
                    <a:lumMod val="20000"/>
                    <a:lumOff val="80000"/>
                  </a:schemeClr>
                </a:solidFill>
              </a:rPr>
              <a:t>pertinaciam</a:t>
            </a:r>
            <a:endParaRPr lang="nl-NL" sz="2400">
              <a:solidFill>
                <a:schemeClr val="accent4">
                  <a:lumMod val="20000"/>
                  <a:lumOff val="80000"/>
                </a:schemeClr>
              </a:solidFill>
            </a:endParaRPr>
          </a:p>
          <a:p>
            <a:pPr>
              <a:lnSpc>
                <a:spcPct val="150000"/>
              </a:lnSpc>
              <a:spcBef>
                <a:spcPts val="1200"/>
              </a:spcBef>
            </a:pPr>
            <a:r>
              <a:rPr lang="nl-NL" sz="2400">
                <a:solidFill>
                  <a:schemeClr val="accent4">
                    <a:lumMod val="20000"/>
                    <a:lumOff val="80000"/>
                  </a:schemeClr>
                </a:solidFill>
              </a:rPr>
              <a:t>	</a:t>
            </a:r>
            <a:r>
              <a:rPr lang="nl-NL" sz="2400" u="sng" err="1">
                <a:solidFill>
                  <a:schemeClr val="accent4">
                    <a:lumMod val="20000"/>
                    <a:lumOff val="80000"/>
                  </a:schemeClr>
                </a:solidFill>
                <a:uFill>
                  <a:solidFill>
                    <a:schemeClr val="accent1">
                      <a:lumMod val="40000"/>
                      <a:lumOff val="60000"/>
                    </a:schemeClr>
                  </a:solidFill>
                </a:uFill>
              </a:rPr>
              <a:t>coepit</a:t>
            </a:r>
            <a:r>
              <a:rPr lang="nl-NL" sz="2400">
                <a:solidFill>
                  <a:schemeClr val="accent4">
                    <a:lumMod val="20000"/>
                    <a:lumOff val="80000"/>
                  </a:schemeClr>
                </a:solidFill>
              </a:rPr>
              <a:t> et: '</a:t>
            </a:r>
            <a:r>
              <a:rPr lang="nl-NL" sz="2400" err="1">
                <a:solidFill>
                  <a:schemeClr val="accent4">
                    <a:lumMod val="20000"/>
                    <a:lumOff val="80000"/>
                  </a:schemeClr>
                </a:solidFill>
              </a:rPr>
              <a:t>Quid</a:t>
            </a:r>
            <a:r>
              <a:rPr lang="nl-NL" sz="2400">
                <a:solidFill>
                  <a:schemeClr val="accent4">
                    <a:lumMod val="20000"/>
                    <a:lumOff val="80000"/>
                  </a:schemeClr>
                </a:solidFill>
              </a:rPr>
              <a:t> </a:t>
            </a:r>
            <a:r>
              <a:rPr lang="nl-NL" sz="2400" u="dbl" err="1">
                <a:solidFill>
                  <a:schemeClr val="accent4">
                    <a:lumMod val="20000"/>
                    <a:lumOff val="80000"/>
                  </a:schemeClr>
                </a:solidFill>
                <a:uFill>
                  <a:solidFill>
                    <a:schemeClr val="accent1">
                      <a:lumMod val="40000"/>
                      <a:lumOff val="60000"/>
                    </a:schemeClr>
                  </a:solidFill>
                </a:uFill>
              </a:rPr>
              <a:t>proderit</a:t>
            </a:r>
            <a:r>
              <a:rPr lang="nl-NL" sz="2400">
                <a:solidFill>
                  <a:schemeClr val="accent4">
                    <a:lumMod val="20000"/>
                    <a:lumOff val="80000"/>
                  </a:schemeClr>
                </a:solidFill>
              </a:rPr>
              <a:t>,’ </a:t>
            </a:r>
            <a:r>
              <a:rPr lang="nl-NL" sz="2400" u="sng" err="1">
                <a:solidFill>
                  <a:schemeClr val="accent4">
                    <a:lumMod val="20000"/>
                    <a:lumOff val="80000"/>
                  </a:schemeClr>
                </a:solidFill>
                <a:uFill>
                  <a:solidFill>
                    <a:schemeClr val="accent1">
                      <a:lumMod val="40000"/>
                      <a:lumOff val="60000"/>
                    </a:schemeClr>
                  </a:solidFill>
                </a:uFill>
              </a:rPr>
              <a:t>inquit</a:t>
            </a:r>
            <a:r>
              <a:rPr lang="nl-NL" sz="2400">
                <a:solidFill>
                  <a:schemeClr val="accent4">
                    <a:lumMod val="20000"/>
                    <a:lumOff val="80000"/>
                  </a:schemeClr>
                </a:solidFill>
              </a:rPr>
              <a:t>, ‘hoc </a:t>
            </a:r>
            <a:r>
              <a:rPr lang="nl-NL" sz="2400" err="1">
                <a:solidFill>
                  <a:schemeClr val="accent4">
                    <a:lumMod val="20000"/>
                    <a:lumOff val="80000"/>
                  </a:schemeClr>
                </a:solidFill>
              </a:rPr>
              <a:t>tibi</a:t>
            </a:r>
            <a:r>
              <a:rPr lang="nl-NL" sz="2400">
                <a:solidFill>
                  <a:schemeClr val="accent4">
                    <a:lumMod val="20000"/>
                    <a:lumOff val="80000"/>
                  </a:schemeClr>
                </a:solidFill>
              </a:rPr>
              <a:t>, </a:t>
            </a:r>
            <a:r>
              <a:rPr lang="nl-NL" sz="2400" i="1">
                <a:solidFill>
                  <a:srgbClr val="00B050"/>
                </a:solidFill>
              </a:rPr>
              <a:t>si</a:t>
            </a:r>
            <a:r>
              <a:rPr lang="nl-NL" sz="2400">
                <a:solidFill>
                  <a:schemeClr val="accent4">
                    <a:lumMod val="20000"/>
                    <a:lumOff val="80000"/>
                  </a:schemeClr>
                </a:solidFill>
              </a:rPr>
              <a:t> </a:t>
            </a:r>
            <a:r>
              <a:rPr lang="nl-NL" sz="2400" err="1">
                <a:solidFill>
                  <a:schemeClr val="accent4">
                    <a:lumMod val="20000"/>
                    <a:lumOff val="80000"/>
                  </a:schemeClr>
                </a:solidFill>
              </a:rPr>
              <a:t>soluta</a:t>
            </a:r>
            <a:endParaRPr lang="nl-NL" sz="2400">
              <a:solidFill>
                <a:schemeClr val="accent4">
                  <a:lumMod val="20000"/>
                  <a:lumOff val="80000"/>
                </a:schemeClr>
              </a:solidFill>
            </a:endParaRPr>
          </a:p>
          <a:p>
            <a:pPr>
              <a:lnSpc>
                <a:spcPct val="150000"/>
              </a:lnSpc>
              <a:spcBef>
                <a:spcPts val="1200"/>
              </a:spcBef>
            </a:pPr>
            <a:r>
              <a:rPr lang="nl-NL" sz="2400">
                <a:solidFill>
                  <a:schemeClr val="accent4">
                    <a:lumMod val="20000"/>
                    <a:lumOff val="80000"/>
                  </a:schemeClr>
                </a:solidFill>
              </a:rPr>
              <a:t>	</a:t>
            </a:r>
            <a:r>
              <a:rPr lang="nl-NL" sz="2400" err="1">
                <a:solidFill>
                  <a:schemeClr val="accent4">
                    <a:lumMod val="20000"/>
                    <a:lumOff val="80000"/>
                  </a:schemeClr>
                </a:solidFill>
              </a:rPr>
              <a:t>inedia</a:t>
            </a:r>
            <a:r>
              <a:rPr lang="nl-NL" sz="2400">
                <a:solidFill>
                  <a:schemeClr val="accent4">
                    <a:lumMod val="20000"/>
                    <a:lumOff val="80000"/>
                  </a:schemeClr>
                </a:solidFill>
              </a:rPr>
              <a:t> </a:t>
            </a:r>
            <a:r>
              <a:rPr lang="nl-NL" sz="2400" u="sng" err="1">
                <a:solidFill>
                  <a:schemeClr val="accent4">
                    <a:lumMod val="20000"/>
                    <a:lumOff val="80000"/>
                  </a:schemeClr>
                </a:solidFill>
                <a:uFill>
                  <a:solidFill>
                    <a:schemeClr val="accent1">
                      <a:lumMod val="40000"/>
                      <a:lumOff val="60000"/>
                    </a:schemeClr>
                  </a:solidFill>
                </a:uFill>
              </a:rPr>
              <a:t>fueris</a:t>
            </a:r>
            <a:r>
              <a:rPr lang="nl-NL" sz="2400">
                <a:solidFill>
                  <a:schemeClr val="accent4">
                    <a:lumMod val="20000"/>
                    <a:lumOff val="80000"/>
                  </a:schemeClr>
                </a:solidFill>
              </a:rPr>
              <a:t>, </a:t>
            </a:r>
            <a:r>
              <a:rPr lang="nl-NL" sz="2400" i="1">
                <a:solidFill>
                  <a:srgbClr val="00B050"/>
                </a:solidFill>
              </a:rPr>
              <a:t>si</a:t>
            </a:r>
            <a:r>
              <a:rPr lang="nl-NL" sz="2400">
                <a:solidFill>
                  <a:schemeClr val="accent4">
                    <a:lumMod val="20000"/>
                    <a:lumOff val="80000"/>
                  </a:schemeClr>
                </a:solidFill>
              </a:rPr>
              <a:t> te </a:t>
            </a:r>
            <a:r>
              <a:rPr lang="nl-NL" sz="2400" err="1">
                <a:solidFill>
                  <a:schemeClr val="accent4">
                    <a:lumMod val="20000"/>
                    <a:lumOff val="80000"/>
                  </a:schemeClr>
                </a:solidFill>
              </a:rPr>
              <a:t>vivam</a:t>
            </a:r>
            <a:r>
              <a:rPr lang="nl-NL" sz="2400">
                <a:solidFill>
                  <a:schemeClr val="accent4">
                    <a:lumMod val="20000"/>
                    <a:lumOff val="80000"/>
                  </a:schemeClr>
                </a:solidFill>
              </a:rPr>
              <a:t> </a:t>
            </a:r>
            <a:r>
              <a:rPr lang="nl-NL" sz="2400" u="sng" err="1">
                <a:solidFill>
                  <a:schemeClr val="accent4">
                    <a:lumMod val="20000"/>
                    <a:lumOff val="80000"/>
                  </a:schemeClr>
                </a:solidFill>
                <a:uFill>
                  <a:solidFill>
                    <a:schemeClr val="accent1">
                      <a:lumMod val="40000"/>
                      <a:lumOff val="60000"/>
                    </a:schemeClr>
                  </a:solidFill>
                </a:uFill>
              </a:rPr>
              <a:t>sepelieris</a:t>
            </a:r>
            <a:r>
              <a:rPr lang="nl-NL" sz="2400">
                <a:solidFill>
                  <a:schemeClr val="accent4">
                    <a:lumMod val="20000"/>
                    <a:lumOff val="80000"/>
                  </a:schemeClr>
                </a:solidFill>
              </a:rPr>
              <a:t>, </a:t>
            </a:r>
            <a:r>
              <a:rPr lang="nl-NL" sz="2400" i="1">
                <a:solidFill>
                  <a:srgbClr val="00B050"/>
                </a:solidFill>
              </a:rPr>
              <a:t>si</a:t>
            </a:r>
            <a:r>
              <a:rPr lang="nl-NL" sz="2400">
                <a:solidFill>
                  <a:schemeClr val="accent4">
                    <a:lumMod val="20000"/>
                    <a:lumOff val="80000"/>
                  </a:schemeClr>
                </a:solidFill>
              </a:rPr>
              <a:t>, </a:t>
            </a:r>
            <a:r>
              <a:rPr lang="nl-NL" sz="2400" i="1" err="1">
                <a:solidFill>
                  <a:srgbClr val="00B050"/>
                </a:solidFill>
              </a:rPr>
              <a:t>antequam</a:t>
            </a:r>
            <a:r>
              <a:rPr lang="nl-NL" sz="2400">
                <a:solidFill>
                  <a:schemeClr val="accent4">
                    <a:lumMod val="20000"/>
                    <a:lumOff val="80000"/>
                  </a:schemeClr>
                </a:solidFill>
              </a:rPr>
              <a:t> fata</a:t>
            </a:r>
          </a:p>
          <a:p>
            <a:pPr>
              <a:lnSpc>
                <a:spcPct val="150000"/>
              </a:lnSpc>
              <a:spcBef>
                <a:spcPts val="1200"/>
              </a:spcBef>
            </a:pPr>
            <a:r>
              <a:rPr lang="nl-NL" sz="2400">
                <a:solidFill>
                  <a:schemeClr val="accent4">
                    <a:lumMod val="20000"/>
                    <a:lumOff val="80000"/>
                  </a:schemeClr>
                </a:solidFill>
              </a:rPr>
              <a:t>	</a:t>
            </a:r>
            <a:r>
              <a:rPr lang="nl-NL" sz="2400" b="1" u="sng" err="1">
                <a:solidFill>
                  <a:srgbClr val="00B0F0"/>
                </a:solidFill>
                <a:uFill>
                  <a:solidFill>
                    <a:schemeClr val="accent1">
                      <a:lumMod val="40000"/>
                      <a:lumOff val="60000"/>
                    </a:schemeClr>
                  </a:solidFill>
                </a:uFill>
              </a:rPr>
              <a:t>poscant</a:t>
            </a:r>
            <a:r>
              <a:rPr lang="nl-NL" sz="2400">
                <a:solidFill>
                  <a:schemeClr val="accent4">
                    <a:lumMod val="20000"/>
                    <a:lumOff val="80000"/>
                  </a:schemeClr>
                </a:solidFill>
              </a:rPr>
              <a:t>, </a:t>
            </a:r>
            <a:r>
              <a:rPr lang="nl-NL" sz="2400" err="1">
                <a:solidFill>
                  <a:schemeClr val="accent4">
                    <a:lumMod val="20000"/>
                    <a:lumOff val="80000"/>
                  </a:schemeClr>
                </a:solidFill>
              </a:rPr>
              <a:t>indemnatum</a:t>
            </a:r>
            <a:r>
              <a:rPr lang="nl-NL" sz="2400">
                <a:solidFill>
                  <a:schemeClr val="accent4">
                    <a:lumMod val="20000"/>
                    <a:lumOff val="80000"/>
                  </a:schemeClr>
                </a:solidFill>
              </a:rPr>
              <a:t> </a:t>
            </a:r>
            <a:r>
              <a:rPr lang="nl-NL" sz="2400" err="1">
                <a:solidFill>
                  <a:schemeClr val="accent4">
                    <a:lumMod val="20000"/>
                    <a:lumOff val="80000"/>
                  </a:schemeClr>
                </a:solidFill>
              </a:rPr>
              <a:t>spiritum</a:t>
            </a:r>
            <a:r>
              <a:rPr lang="nl-NL" sz="2400">
                <a:solidFill>
                  <a:schemeClr val="accent4">
                    <a:lumMod val="20000"/>
                    <a:lumOff val="80000"/>
                  </a:schemeClr>
                </a:solidFill>
              </a:rPr>
              <a:t> </a:t>
            </a:r>
            <a:r>
              <a:rPr lang="nl-NL" sz="2400" u="sng" err="1">
                <a:solidFill>
                  <a:schemeClr val="accent4">
                    <a:lumMod val="20000"/>
                    <a:lumOff val="80000"/>
                  </a:schemeClr>
                </a:solidFill>
                <a:uFill>
                  <a:solidFill>
                    <a:schemeClr val="accent1">
                      <a:lumMod val="40000"/>
                      <a:lumOff val="60000"/>
                    </a:schemeClr>
                  </a:solidFill>
                </a:uFill>
              </a:rPr>
              <a:t>effuderis</a:t>
            </a:r>
            <a:r>
              <a:rPr lang="nl-NL" sz="2400">
                <a:solidFill>
                  <a:schemeClr val="accent4">
                    <a:lumMod val="20000"/>
                    <a:lumOff val="80000"/>
                  </a:schemeClr>
                </a:solidFill>
              </a:rPr>
              <a:t>?</a:t>
            </a:r>
          </a:p>
        </p:txBody>
      </p:sp>
      <p:sp>
        <p:nvSpPr>
          <p:cNvPr id="6" name="Pijl: omlaag 5">
            <a:hlinkClick r:id="rId2" action="ppaction://hlinksldjump"/>
            <a:extLst>
              <a:ext uri="{FF2B5EF4-FFF2-40B4-BE49-F238E27FC236}">
                <a16:creationId xmlns:a16="http://schemas.microsoft.com/office/drawing/2014/main" id="{2AD526B9-F938-4E52-A796-2B7206F53BE7}"/>
              </a:ext>
            </a:extLst>
          </p:cNvPr>
          <p:cNvSpPr/>
          <p:nvPr/>
        </p:nvSpPr>
        <p:spPr>
          <a:xfrm>
            <a:off x="11740553" y="94891"/>
            <a:ext cx="362308" cy="302701"/>
          </a:xfrm>
          <a:prstGeom prst="downArrow">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10" name="Afbeelding 9">
            <a:hlinkClick r:id="rId3" action="ppaction://hlinksldjump"/>
            <a:extLst>
              <a:ext uri="{FF2B5EF4-FFF2-40B4-BE49-F238E27FC236}">
                <a16:creationId xmlns:a16="http://schemas.microsoft.com/office/drawing/2014/main" id="{18ED0502-8D28-42F8-A812-0D842C6A808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859858" y="0"/>
            <a:ext cx="987638" cy="542591"/>
          </a:xfrm>
          <a:prstGeom prst="rect">
            <a:avLst/>
          </a:prstGeom>
        </p:spPr>
      </p:pic>
      <p:cxnSp>
        <p:nvCxnSpPr>
          <p:cNvPr id="11" name="Rechte verbindingslijn 10">
            <a:extLst>
              <a:ext uri="{FF2B5EF4-FFF2-40B4-BE49-F238E27FC236}">
                <a16:creationId xmlns:a16="http://schemas.microsoft.com/office/drawing/2014/main" id="{F82B89B5-94E6-46AB-8F11-9F8C8A5E75D1}"/>
              </a:ext>
            </a:extLst>
          </p:cNvPr>
          <p:cNvCxnSpPr>
            <a:cxnSpLocks/>
          </p:cNvCxnSpPr>
          <p:nvPr/>
        </p:nvCxnSpPr>
        <p:spPr>
          <a:xfrm>
            <a:off x="9360000" y="468000"/>
            <a:ext cx="0" cy="6308856"/>
          </a:xfrm>
          <a:prstGeom prst="line">
            <a:avLst/>
          </a:prstGeom>
        </p:spPr>
        <p:style>
          <a:lnRef idx="1">
            <a:schemeClr val="accent1"/>
          </a:lnRef>
          <a:fillRef idx="0">
            <a:schemeClr val="accent1"/>
          </a:fillRef>
          <a:effectRef idx="0">
            <a:schemeClr val="accent1"/>
          </a:effectRef>
          <a:fontRef idx="minor">
            <a:schemeClr val="tx1"/>
          </a:fontRef>
        </p:style>
      </p:cxnSp>
      <p:sp>
        <p:nvSpPr>
          <p:cNvPr id="12" name="Tekstvak 11">
            <a:extLst>
              <a:ext uri="{FF2B5EF4-FFF2-40B4-BE49-F238E27FC236}">
                <a16:creationId xmlns:a16="http://schemas.microsoft.com/office/drawing/2014/main" id="{B5303B77-4D9E-460D-B4E8-2625951716BE}"/>
              </a:ext>
            </a:extLst>
          </p:cNvPr>
          <p:cNvSpPr txBox="1"/>
          <p:nvPr/>
        </p:nvSpPr>
        <p:spPr>
          <a:xfrm>
            <a:off x="9366081" y="5706743"/>
            <a:ext cx="2736771" cy="307777"/>
          </a:xfrm>
          <a:prstGeom prst="rect">
            <a:avLst/>
          </a:prstGeom>
          <a:noFill/>
        </p:spPr>
        <p:txBody>
          <a:bodyPr wrap="square" rtlCol="0">
            <a:spAutoFit/>
          </a:bodyPr>
          <a:lstStyle/>
          <a:p>
            <a:r>
              <a:rPr lang="nl-NL" sz="1400" err="1">
                <a:solidFill>
                  <a:srgbClr val="00B0F0"/>
                </a:solidFill>
              </a:rPr>
              <a:t>poscant</a:t>
            </a:r>
            <a:r>
              <a:rPr lang="nl-NL" sz="1400">
                <a:solidFill>
                  <a:schemeClr val="accent4">
                    <a:lumMod val="20000"/>
                    <a:lumOff val="80000"/>
                  </a:schemeClr>
                </a:solidFill>
              </a:rPr>
              <a:t>: CON na </a:t>
            </a:r>
            <a:r>
              <a:rPr lang="nl-NL" sz="1400" err="1">
                <a:solidFill>
                  <a:schemeClr val="accent4">
                    <a:lumMod val="20000"/>
                    <a:lumOff val="80000"/>
                  </a:schemeClr>
                </a:solidFill>
              </a:rPr>
              <a:t>antequam</a:t>
            </a:r>
            <a:endParaRPr lang="nl-NL" sz="1400">
              <a:solidFill>
                <a:schemeClr val="accent4">
                  <a:lumMod val="20000"/>
                  <a:lumOff val="80000"/>
                </a:schemeClr>
              </a:solidFill>
            </a:endParaRPr>
          </a:p>
        </p:txBody>
      </p:sp>
    </p:spTree>
    <p:extLst>
      <p:ext uri="{BB962C8B-B14F-4D97-AF65-F5344CB8AC3E}">
        <p14:creationId xmlns:p14="http://schemas.microsoft.com/office/powerpoint/2010/main" val="414455370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rgbClr val="001236"/>
        </a:solidFill>
        <a:effectLst/>
      </p:bgPr>
    </p:bg>
    <p:spTree>
      <p:nvGrpSpPr>
        <p:cNvPr id="1" name=""/>
        <p:cNvGrpSpPr/>
        <p:nvPr/>
      </p:nvGrpSpPr>
      <p:grpSpPr>
        <a:xfrm>
          <a:off x="0" y="0"/>
          <a:ext cx="0" cy="0"/>
          <a:chOff x="0" y="0"/>
          <a:chExt cx="0" cy="0"/>
        </a:xfrm>
      </p:grpSpPr>
      <p:sp>
        <p:nvSpPr>
          <p:cNvPr id="4" name="Tijdelijke aanduiding voor voettekst 3">
            <a:extLst>
              <a:ext uri="{FF2B5EF4-FFF2-40B4-BE49-F238E27FC236}">
                <a16:creationId xmlns:a16="http://schemas.microsoft.com/office/drawing/2014/main" id="{0D9BFB9D-72E7-4E83-BF5C-CEFEB9E0A46E}"/>
              </a:ext>
            </a:extLst>
          </p:cNvPr>
          <p:cNvSpPr>
            <a:spLocks noGrp="1"/>
          </p:cNvSpPr>
          <p:nvPr>
            <p:ph type="ftr" sz="quarter" idx="11"/>
          </p:nvPr>
        </p:nvSpPr>
        <p:spPr>
          <a:xfrm>
            <a:off x="4038600" y="6563374"/>
            <a:ext cx="4114800" cy="365125"/>
          </a:xfrm>
        </p:spPr>
        <p:txBody>
          <a:bodyPr/>
          <a:lstStyle/>
          <a:p>
            <a:r>
              <a:rPr lang="nl-NL" sz="900">
                <a:solidFill>
                  <a:schemeClr val="bg1">
                    <a:lumMod val="50000"/>
                  </a:schemeClr>
                </a:solidFill>
              </a:rPr>
              <a:t>M. de Hoon - JDW - 2021</a:t>
            </a:r>
          </a:p>
        </p:txBody>
      </p:sp>
      <p:sp>
        <p:nvSpPr>
          <p:cNvPr id="5" name="Tijdelijke aanduiding voor dianummer 4">
            <a:extLst>
              <a:ext uri="{FF2B5EF4-FFF2-40B4-BE49-F238E27FC236}">
                <a16:creationId xmlns:a16="http://schemas.microsoft.com/office/drawing/2014/main" id="{6C74A2A9-EB8F-408D-83AD-A6FCBA9CD47B}"/>
              </a:ext>
            </a:extLst>
          </p:cNvPr>
          <p:cNvSpPr>
            <a:spLocks noGrp="1"/>
          </p:cNvSpPr>
          <p:nvPr>
            <p:ph type="sldNum" sz="quarter" idx="12"/>
          </p:nvPr>
        </p:nvSpPr>
        <p:spPr>
          <a:xfrm>
            <a:off x="11430001" y="6502998"/>
            <a:ext cx="605286" cy="365125"/>
          </a:xfrm>
        </p:spPr>
        <p:txBody>
          <a:bodyPr/>
          <a:lstStyle/>
          <a:p>
            <a:fld id="{D70692FC-D4EA-49C2-9AD0-22E77003FC0B}" type="slidenum">
              <a:rPr lang="nl-NL" sz="1400" b="1" smtClean="0">
                <a:solidFill>
                  <a:srgbClr val="00B0F0"/>
                </a:solidFill>
              </a:rPr>
              <a:t>33</a:t>
            </a:fld>
            <a:endParaRPr lang="nl-NL" sz="1400" b="1">
              <a:solidFill>
                <a:srgbClr val="00B0F0"/>
              </a:solidFill>
            </a:endParaRPr>
          </a:p>
        </p:txBody>
      </p:sp>
      <p:sp>
        <p:nvSpPr>
          <p:cNvPr id="8" name="Tekstvak 7">
            <a:extLst>
              <a:ext uri="{FF2B5EF4-FFF2-40B4-BE49-F238E27FC236}">
                <a16:creationId xmlns:a16="http://schemas.microsoft.com/office/drawing/2014/main" id="{72AC9842-00D9-4737-BE87-5FB0EBA5B123}"/>
              </a:ext>
            </a:extLst>
          </p:cNvPr>
          <p:cNvSpPr txBox="1"/>
          <p:nvPr/>
        </p:nvSpPr>
        <p:spPr>
          <a:xfrm>
            <a:off x="0" y="-901"/>
            <a:ext cx="12189600" cy="461665"/>
          </a:xfrm>
          <a:prstGeom prst="rect">
            <a:avLst/>
          </a:prstGeom>
          <a:solidFill>
            <a:srgbClr val="C00000"/>
          </a:solidFill>
        </p:spPr>
        <p:txBody>
          <a:bodyPr wrap="square" rtlCol="0">
            <a:spAutoFit/>
          </a:bodyPr>
          <a:lstStyle/>
          <a:p>
            <a:r>
              <a:rPr lang="nl-NL" sz="2400">
                <a:solidFill>
                  <a:srgbClr val="FFFF00"/>
                </a:solidFill>
              </a:rPr>
              <a:t>Parnassus Petronius    C  Militair optreden (p.131)</a:t>
            </a:r>
          </a:p>
        </p:txBody>
      </p:sp>
      <p:sp>
        <p:nvSpPr>
          <p:cNvPr id="9" name="Tekstvak 8">
            <a:extLst>
              <a:ext uri="{FF2B5EF4-FFF2-40B4-BE49-F238E27FC236}">
                <a16:creationId xmlns:a16="http://schemas.microsoft.com/office/drawing/2014/main" id="{984B3A88-98F7-4DC4-BE41-E44E7C1D0827}"/>
              </a:ext>
            </a:extLst>
          </p:cNvPr>
          <p:cNvSpPr txBox="1"/>
          <p:nvPr/>
        </p:nvSpPr>
        <p:spPr>
          <a:xfrm>
            <a:off x="180000" y="540000"/>
            <a:ext cx="11700000" cy="5544275"/>
          </a:xfrm>
          <a:prstGeom prst="rect">
            <a:avLst/>
          </a:prstGeom>
          <a:noFill/>
        </p:spPr>
        <p:txBody>
          <a:bodyPr wrap="square" rtlCol="0">
            <a:spAutoFit/>
          </a:bodyPr>
          <a:lstStyle/>
          <a:p>
            <a:pPr>
              <a:lnSpc>
                <a:spcPct val="150000"/>
              </a:lnSpc>
              <a:spcBef>
                <a:spcPts val="1200"/>
              </a:spcBef>
            </a:pPr>
            <a:r>
              <a:rPr lang="nl-NL" sz="2400">
                <a:solidFill>
                  <a:schemeClr val="accent4">
                    <a:lumMod val="20000"/>
                    <a:lumOff val="80000"/>
                  </a:schemeClr>
                </a:solidFill>
              </a:rPr>
              <a:t>	‘</a:t>
            </a:r>
            <a:r>
              <a:rPr lang="nl-NL" sz="2400" err="1">
                <a:solidFill>
                  <a:schemeClr val="accent4">
                    <a:lumMod val="20000"/>
                    <a:lumOff val="80000"/>
                  </a:schemeClr>
                </a:solidFill>
              </a:rPr>
              <a:t>Id</a:t>
            </a:r>
            <a:r>
              <a:rPr lang="nl-NL" sz="2400">
                <a:solidFill>
                  <a:schemeClr val="accent4">
                    <a:lumMod val="20000"/>
                    <a:lumOff val="80000"/>
                  </a:schemeClr>
                </a:solidFill>
              </a:rPr>
              <a:t> </a:t>
            </a:r>
            <a:r>
              <a:rPr lang="nl-NL" sz="2400" err="1">
                <a:solidFill>
                  <a:schemeClr val="accent4">
                    <a:lumMod val="20000"/>
                    <a:lumOff val="80000"/>
                  </a:schemeClr>
                </a:solidFill>
              </a:rPr>
              <a:t>cinerem</a:t>
            </a:r>
            <a:r>
              <a:rPr lang="nl-NL" sz="2400">
                <a:solidFill>
                  <a:schemeClr val="accent4">
                    <a:lumMod val="20000"/>
                    <a:lumOff val="80000"/>
                  </a:schemeClr>
                </a:solidFill>
              </a:rPr>
              <a:t> </a:t>
            </a:r>
            <a:r>
              <a:rPr lang="nl-NL" sz="2400" err="1">
                <a:solidFill>
                  <a:schemeClr val="accent4">
                    <a:lumMod val="20000"/>
                    <a:lumOff val="80000"/>
                  </a:schemeClr>
                </a:solidFill>
              </a:rPr>
              <a:t>aut</a:t>
            </a:r>
            <a:r>
              <a:rPr lang="nl-NL" sz="2400">
                <a:solidFill>
                  <a:schemeClr val="accent4">
                    <a:lumMod val="20000"/>
                    <a:lumOff val="80000"/>
                  </a:schemeClr>
                </a:solidFill>
              </a:rPr>
              <a:t> </a:t>
            </a:r>
            <a:r>
              <a:rPr lang="nl-NL" sz="2400" err="1">
                <a:solidFill>
                  <a:schemeClr val="accent4">
                    <a:lumMod val="20000"/>
                    <a:lumOff val="80000"/>
                  </a:schemeClr>
                </a:solidFill>
              </a:rPr>
              <a:t>manes</a:t>
            </a:r>
            <a:r>
              <a:rPr lang="nl-NL" sz="2400">
                <a:solidFill>
                  <a:schemeClr val="accent4">
                    <a:lumMod val="20000"/>
                    <a:lumOff val="80000"/>
                  </a:schemeClr>
                </a:solidFill>
              </a:rPr>
              <a:t> </a:t>
            </a:r>
            <a:r>
              <a:rPr lang="nl-NL" sz="2400" u="dbl" err="1">
                <a:solidFill>
                  <a:schemeClr val="accent4">
                    <a:lumMod val="20000"/>
                    <a:lumOff val="80000"/>
                  </a:schemeClr>
                </a:solidFill>
                <a:uFill>
                  <a:solidFill>
                    <a:schemeClr val="accent1">
                      <a:lumMod val="40000"/>
                      <a:lumOff val="60000"/>
                    </a:schemeClr>
                  </a:solidFill>
                </a:uFill>
              </a:rPr>
              <a:t>credis</a:t>
            </a:r>
            <a:r>
              <a:rPr lang="nl-NL" sz="2400">
                <a:solidFill>
                  <a:schemeClr val="accent4">
                    <a:lumMod val="20000"/>
                    <a:lumOff val="80000"/>
                  </a:schemeClr>
                </a:solidFill>
              </a:rPr>
              <a:t> </a:t>
            </a:r>
            <a:r>
              <a:rPr lang="nl-NL" sz="2400" err="1">
                <a:solidFill>
                  <a:schemeClr val="accent4">
                    <a:lumMod val="20000"/>
                    <a:lumOff val="80000"/>
                  </a:schemeClr>
                </a:solidFill>
              </a:rPr>
              <a:t>sentire</a:t>
            </a:r>
            <a:r>
              <a:rPr lang="nl-NL" sz="2400">
                <a:solidFill>
                  <a:schemeClr val="accent4">
                    <a:lumMod val="20000"/>
                    <a:lumOff val="80000"/>
                  </a:schemeClr>
                </a:solidFill>
              </a:rPr>
              <a:t> </a:t>
            </a:r>
            <a:r>
              <a:rPr lang="nl-NL" sz="2400" err="1">
                <a:solidFill>
                  <a:schemeClr val="accent4">
                    <a:lumMod val="20000"/>
                    <a:lumOff val="80000"/>
                  </a:schemeClr>
                </a:solidFill>
              </a:rPr>
              <a:t>sepultos</a:t>
            </a:r>
            <a:r>
              <a:rPr lang="nl-NL" sz="2400">
                <a:solidFill>
                  <a:schemeClr val="accent4">
                    <a:lumMod val="20000"/>
                    <a:lumOff val="80000"/>
                  </a:schemeClr>
                </a:solidFill>
              </a:rPr>
              <a:t>?’</a:t>
            </a:r>
          </a:p>
          <a:p>
            <a:pPr>
              <a:lnSpc>
                <a:spcPct val="150000"/>
              </a:lnSpc>
              <a:spcBef>
                <a:spcPts val="1200"/>
              </a:spcBef>
            </a:pPr>
            <a:r>
              <a:rPr lang="nl-NL" sz="2400">
                <a:solidFill>
                  <a:schemeClr val="accent4">
                    <a:lumMod val="20000"/>
                    <a:lumOff val="80000"/>
                  </a:schemeClr>
                </a:solidFill>
              </a:rPr>
              <a:t>10	</a:t>
            </a:r>
            <a:r>
              <a:rPr lang="nl-NL" sz="2400" u="dbl">
                <a:solidFill>
                  <a:schemeClr val="accent4">
                    <a:lumMod val="20000"/>
                    <a:lumOff val="80000"/>
                  </a:schemeClr>
                </a:solidFill>
                <a:uFill>
                  <a:solidFill>
                    <a:schemeClr val="accent1">
                      <a:lumMod val="40000"/>
                      <a:lumOff val="60000"/>
                    </a:schemeClr>
                  </a:solidFill>
                </a:uFill>
              </a:rPr>
              <a:t>Vis</a:t>
            </a:r>
            <a:r>
              <a:rPr lang="nl-NL" sz="2400">
                <a:solidFill>
                  <a:schemeClr val="accent4">
                    <a:lumMod val="20000"/>
                    <a:lumOff val="80000"/>
                  </a:schemeClr>
                </a:solidFill>
              </a:rPr>
              <a:t> tu </a:t>
            </a:r>
            <a:r>
              <a:rPr lang="nl-NL" sz="2400" err="1">
                <a:solidFill>
                  <a:schemeClr val="accent4">
                    <a:lumMod val="20000"/>
                    <a:lumOff val="80000"/>
                  </a:schemeClr>
                </a:solidFill>
              </a:rPr>
              <a:t>reviviscere</a:t>
            </a:r>
            <a:r>
              <a:rPr lang="nl-NL" sz="2400">
                <a:solidFill>
                  <a:schemeClr val="accent4">
                    <a:lumMod val="20000"/>
                    <a:lumOff val="80000"/>
                  </a:schemeClr>
                </a:solidFill>
              </a:rPr>
              <a:t>? </a:t>
            </a:r>
            <a:r>
              <a:rPr lang="nl-NL" sz="2400" u="dbl">
                <a:solidFill>
                  <a:schemeClr val="accent4">
                    <a:lumMod val="20000"/>
                    <a:lumOff val="80000"/>
                  </a:schemeClr>
                </a:solidFill>
                <a:uFill>
                  <a:solidFill>
                    <a:schemeClr val="accent1">
                      <a:lumMod val="40000"/>
                      <a:lumOff val="60000"/>
                    </a:schemeClr>
                  </a:solidFill>
                </a:uFill>
              </a:rPr>
              <a:t>Vis</a:t>
            </a:r>
            <a:r>
              <a:rPr lang="nl-NL" sz="2400">
                <a:solidFill>
                  <a:schemeClr val="accent4">
                    <a:lumMod val="20000"/>
                    <a:lumOff val="80000"/>
                  </a:schemeClr>
                </a:solidFill>
              </a:rPr>
              <a:t> </a:t>
            </a:r>
            <a:r>
              <a:rPr lang="nl-NL" sz="2400" err="1">
                <a:solidFill>
                  <a:schemeClr val="accent4">
                    <a:lumMod val="20000"/>
                    <a:lumOff val="80000"/>
                  </a:schemeClr>
                </a:solidFill>
              </a:rPr>
              <a:t>discusso</a:t>
            </a:r>
            <a:r>
              <a:rPr lang="nl-NL" sz="2400">
                <a:solidFill>
                  <a:schemeClr val="accent4">
                    <a:lumMod val="20000"/>
                    <a:lumOff val="80000"/>
                  </a:schemeClr>
                </a:solidFill>
              </a:rPr>
              <a:t> </a:t>
            </a:r>
            <a:r>
              <a:rPr lang="nl-NL" sz="2400" err="1">
                <a:solidFill>
                  <a:schemeClr val="accent4">
                    <a:lumMod val="20000"/>
                    <a:lumOff val="80000"/>
                  </a:schemeClr>
                </a:solidFill>
              </a:rPr>
              <a:t>muliebri</a:t>
            </a:r>
            <a:r>
              <a:rPr lang="nl-NL" sz="2400">
                <a:solidFill>
                  <a:schemeClr val="accent4">
                    <a:lumMod val="20000"/>
                    <a:lumOff val="80000"/>
                  </a:schemeClr>
                </a:solidFill>
              </a:rPr>
              <a:t> </a:t>
            </a:r>
            <a:r>
              <a:rPr lang="nl-NL" sz="2400" err="1">
                <a:solidFill>
                  <a:schemeClr val="accent4">
                    <a:lumMod val="20000"/>
                    <a:lumOff val="80000"/>
                  </a:schemeClr>
                </a:solidFill>
              </a:rPr>
              <a:t>errore</a:t>
            </a:r>
            <a:r>
              <a:rPr lang="nl-NL" sz="2400">
                <a:solidFill>
                  <a:schemeClr val="accent4">
                    <a:lumMod val="20000"/>
                    <a:lumOff val="80000"/>
                  </a:schemeClr>
                </a:solidFill>
              </a:rPr>
              <a:t>,</a:t>
            </a:r>
          </a:p>
          <a:p>
            <a:pPr>
              <a:lnSpc>
                <a:spcPct val="150000"/>
              </a:lnSpc>
              <a:spcBef>
                <a:spcPts val="1200"/>
              </a:spcBef>
            </a:pPr>
            <a:r>
              <a:rPr lang="nl-NL" sz="2400">
                <a:solidFill>
                  <a:schemeClr val="accent4">
                    <a:lumMod val="20000"/>
                    <a:lumOff val="80000"/>
                  </a:schemeClr>
                </a:solidFill>
              </a:rPr>
              <a:t>	</a:t>
            </a:r>
            <a:r>
              <a:rPr lang="nl-NL" sz="2400" i="1" err="1">
                <a:solidFill>
                  <a:srgbClr val="00B050"/>
                </a:solidFill>
              </a:rPr>
              <a:t>quamdiu</a:t>
            </a:r>
            <a:r>
              <a:rPr lang="nl-NL" sz="2400">
                <a:solidFill>
                  <a:schemeClr val="accent4">
                    <a:lumMod val="20000"/>
                    <a:lumOff val="80000"/>
                  </a:schemeClr>
                </a:solidFill>
              </a:rPr>
              <a:t> </a:t>
            </a:r>
            <a:r>
              <a:rPr lang="nl-NL" sz="2400" u="sng" err="1">
                <a:solidFill>
                  <a:schemeClr val="accent4">
                    <a:lumMod val="20000"/>
                    <a:lumOff val="80000"/>
                  </a:schemeClr>
                </a:solidFill>
                <a:uFill>
                  <a:solidFill>
                    <a:schemeClr val="accent1">
                      <a:lumMod val="40000"/>
                      <a:lumOff val="60000"/>
                    </a:schemeClr>
                  </a:solidFill>
                </a:uFill>
              </a:rPr>
              <a:t>licuerit</a:t>
            </a:r>
            <a:r>
              <a:rPr lang="nl-NL" sz="2400">
                <a:solidFill>
                  <a:schemeClr val="accent4">
                    <a:lumMod val="20000"/>
                    <a:lumOff val="80000"/>
                  </a:schemeClr>
                </a:solidFill>
              </a:rPr>
              <a:t>, </a:t>
            </a:r>
            <a:r>
              <a:rPr lang="nl-NL" sz="2400" err="1">
                <a:solidFill>
                  <a:schemeClr val="accent4">
                    <a:lumMod val="20000"/>
                    <a:lumOff val="80000"/>
                  </a:schemeClr>
                </a:solidFill>
              </a:rPr>
              <a:t>lucis</a:t>
            </a:r>
            <a:r>
              <a:rPr lang="nl-NL" sz="2400">
                <a:solidFill>
                  <a:schemeClr val="accent4">
                    <a:lumMod val="20000"/>
                    <a:lumOff val="80000"/>
                  </a:schemeClr>
                </a:solidFill>
              </a:rPr>
              <a:t> </a:t>
            </a:r>
            <a:r>
              <a:rPr lang="nl-NL" sz="2400" err="1">
                <a:solidFill>
                  <a:schemeClr val="accent4">
                    <a:lumMod val="20000"/>
                    <a:lumOff val="80000"/>
                  </a:schemeClr>
                </a:solidFill>
              </a:rPr>
              <a:t>commodis</a:t>
            </a:r>
            <a:r>
              <a:rPr lang="nl-NL" sz="2400">
                <a:solidFill>
                  <a:schemeClr val="accent4">
                    <a:lumMod val="20000"/>
                    <a:lumOff val="80000"/>
                  </a:schemeClr>
                </a:solidFill>
              </a:rPr>
              <a:t> </a:t>
            </a:r>
            <a:r>
              <a:rPr lang="nl-NL" sz="2400" err="1">
                <a:solidFill>
                  <a:schemeClr val="accent4">
                    <a:lumMod val="20000"/>
                    <a:lumOff val="80000"/>
                  </a:schemeClr>
                </a:solidFill>
              </a:rPr>
              <a:t>frui</a:t>
            </a:r>
            <a:r>
              <a:rPr lang="nl-NL" sz="2400">
                <a:solidFill>
                  <a:schemeClr val="accent4">
                    <a:lumMod val="20000"/>
                    <a:lumOff val="80000"/>
                  </a:schemeClr>
                </a:solidFill>
              </a:rPr>
              <a:t>? </a:t>
            </a:r>
            <a:r>
              <a:rPr lang="nl-NL" sz="2400" err="1">
                <a:solidFill>
                  <a:schemeClr val="accent4">
                    <a:lumMod val="20000"/>
                    <a:lumOff val="80000"/>
                  </a:schemeClr>
                </a:solidFill>
              </a:rPr>
              <a:t>Ipsum</a:t>
            </a:r>
            <a:r>
              <a:rPr lang="nl-NL" sz="2400">
                <a:solidFill>
                  <a:schemeClr val="accent4">
                    <a:lumMod val="20000"/>
                    <a:lumOff val="80000"/>
                  </a:schemeClr>
                </a:solidFill>
              </a:rPr>
              <a:t> te</a:t>
            </a:r>
          </a:p>
          <a:p>
            <a:pPr>
              <a:lnSpc>
                <a:spcPct val="150000"/>
              </a:lnSpc>
              <a:spcBef>
                <a:spcPts val="1200"/>
              </a:spcBef>
            </a:pPr>
            <a:r>
              <a:rPr lang="nl-NL" sz="2400">
                <a:solidFill>
                  <a:schemeClr val="accent4">
                    <a:lumMod val="20000"/>
                    <a:lumOff val="80000"/>
                  </a:schemeClr>
                </a:solidFill>
              </a:rPr>
              <a:t>	</a:t>
            </a:r>
            <a:r>
              <a:rPr lang="nl-NL" sz="2400" err="1">
                <a:solidFill>
                  <a:schemeClr val="accent4">
                    <a:lumMod val="20000"/>
                    <a:lumOff val="80000"/>
                  </a:schemeClr>
                </a:solidFill>
              </a:rPr>
              <a:t>iacentis</a:t>
            </a:r>
            <a:r>
              <a:rPr lang="nl-NL" sz="2400">
                <a:solidFill>
                  <a:schemeClr val="accent4">
                    <a:lumMod val="20000"/>
                    <a:lumOff val="80000"/>
                  </a:schemeClr>
                </a:solidFill>
              </a:rPr>
              <a:t> corpus </a:t>
            </a:r>
            <a:r>
              <a:rPr lang="nl-NL" sz="2400" err="1">
                <a:solidFill>
                  <a:schemeClr val="accent4">
                    <a:lumMod val="20000"/>
                    <a:lumOff val="80000"/>
                  </a:schemeClr>
                </a:solidFill>
              </a:rPr>
              <a:t>admonere</a:t>
            </a:r>
            <a:r>
              <a:rPr lang="nl-NL" sz="2400">
                <a:solidFill>
                  <a:schemeClr val="accent4">
                    <a:lumMod val="20000"/>
                    <a:lumOff val="80000"/>
                  </a:schemeClr>
                </a:solidFill>
              </a:rPr>
              <a:t> </a:t>
            </a:r>
            <a:r>
              <a:rPr lang="nl-NL" sz="2400" u="dbl">
                <a:solidFill>
                  <a:schemeClr val="accent4">
                    <a:lumMod val="20000"/>
                    <a:lumOff val="80000"/>
                  </a:schemeClr>
                </a:solidFill>
                <a:uFill>
                  <a:solidFill>
                    <a:schemeClr val="accent1">
                      <a:lumMod val="40000"/>
                      <a:lumOff val="60000"/>
                    </a:schemeClr>
                  </a:solidFill>
                </a:uFill>
              </a:rPr>
              <a:t>debet</a:t>
            </a:r>
            <a:r>
              <a:rPr lang="nl-NL" sz="2400">
                <a:solidFill>
                  <a:schemeClr val="accent4">
                    <a:lumMod val="20000"/>
                    <a:lumOff val="80000"/>
                  </a:schemeClr>
                </a:solidFill>
              </a:rPr>
              <a:t> </a:t>
            </a:r>
            <a:r>
              <a:rPr lang="nl-NL" sz="2400" i="1">
                <a:solidFill>
                  <a:srgbClr val="00B050"/>
                </a:solidFill>
              </a:rPr>
              <a:t>ut</a:t>
            </a:r>
            <a:r>
              <a:rPr lang="nl-NL" sz="2400">
                <a:solidFill>
                  <a:schemeClr val="accent4">
                    <a:lumMod val="20000"/>
                    <a:lumOff val="80000"/>
                  </a:schemeClr>
                </a:solidFill>
              </a:rPr>
              <a:t> </a:t>
            </a:r>
            <a:r>
              <a:rPr lang="nl-NL" sz="2400" b="1" u="sng" err="1">
                <a:solidFill>
                  <a:srgbClr val="00B0F0"/>
                </a:solidFill>
                <a:uFill>
                  <a:solidFill>
                    <a:schemeClr val="accent1">
                      <a:lumMod val="40000"/>
                      <a:lumOff val="60000"/>
                    </a:schemeClr>
                  </a:solidFill>
                </a:uFill>
              </a:rPr>
              <a:t>vivas</a:t>
            </a:r>
            <a:r>
              <a:rPr lang="nl-NL" sz="2400">
                <a:solidFill>
                  <a:schemeClr val="accent4">
                    <a:lumMod val="20000"/>
                    <a:lumOff val="80000"/>
                  </a:schemeClr>
                </a:solidFill>
              </a:rPr>
              <a:t>.’</a:t>
            </a:r>
          </a:p>
          <a:p>
            <a:pPr>
              <a:lnSpc>
                <a:spcPct val="150000"/>
              </a:lnSpc>
              <a:spcBef>
                <a:spcPts val="1200"/>
              </a:spcBef>
            </a:pPr>
            <a:r>
              <a:rPr lang="nl-NL" sz="2400">
                <a:solidFill>
                  <a:schemeClr val="accent4">
                    <a:lumMod val="20000"/>
                    <a:lumOff val="80000"/>
                  </a:schemeClr>
                </a:solidFill>
              </a:rPr>
              <a:t>	Nemo </a:t>
            </a:r>
            <a:r>
              <a:rPr lang="nl-NL" sz="2400" err="1">
                <a:solidFill>
                  <a:schemeClr val="accent4">
                    <a:lumMod val="20000"/>
                    <a:lumOff val="80000"/>
                  </a:schemeClr>
                </a:solidFill>
              </a:rPr>
              <a:t>invitus</a:t>
            </a:r>
            <a:r>
              <a:rPr lang="nl-NL" sz="2400">
                <a:solidFill>
                  <a:schemeClr val="accent4">
                    <a:lumMod val="20000"/>
                    <a:lumOff val="80000"/>
                  </a:schemeClr>
                </a:solidFill>
              </a:rPr>
              <a:t> </a:t>
            </a:r>
            <a:r>
              <a:rPr lang="nl-NL" sz="2400" u="dbl">
                <a:solidFill>
                  <a:schemeClr val="accent4">
                    <a:lumMod val="20000"/>
                    <a:lumOff val="80000"/>
                  </a:schemeClr>
                </a:solidFill>
                <a:uFill>
                  <a:solidFill>
                    <a:schemeClr val="accent1">
                      <a:lumMod val="40000"/>
                      <a:lumOff val="60000"/>
                    </a:schemeClr>
                  </a:solidFill>
                </a:uFill>
              </a:rPr>
              <a:t>audit</a:t>
            </a:r>
            <a:r>
              <a:rPr lang="nl-NL" sz="2400">
                <a:solidFill>
                  <a:schemeClr val="accent4">
                    <a:lumMod val="20000"/>
                    <a:lumOff val="80000"/>
                  </a:schemeClr>
                </a:solidFill>
              </a:rPr>
              <a:t>, </a:t>
            </a:r>
            <a:r>
              <a:rPr lang="nl-NL" sz="2400" i="1">
                <a:solidFill>
                  <a:srgbClr val="00B050"/>
                </a:solidFill>
              </a:rPr>
              <a:t>cum</a:t>
            </a:r>
            <a:r>
              <a:rPr lang="nl-NL" sz="2400">
                <a:solidFill>
                  <a:schemeClr val="accent4">
                    <a:lumMod val="20000"/>
                    <a:lumOff val="80000"/>
                  </a:schemeClr>
                </a:solidFill>
              </a:rPr>
              <a:t> </a:t>
            </a:r>
            <a:r>
              <a:rPr lang="nl-NL" sz="2400" u="sng" err="1">
                <a:solidFill>
                  <a:schemeClr val="accent4">
                    <a:lumMod val="20000"/>
                    <a:lumOff val="80000"/>
                  </a:schemeClr>
                </a:solidFill>
                <a:uFill>
                  <a:solidFill>
                    <a:schemeClr val="accent1">
                      <a:lumMod val="40000"/>
                      <a:lumOff val="60000"/>
                    </a:schemeClr>
                  </a:solidFill>
                </a:uFill>
              </a:rPr>
              <a:t>cogitur</a:t>
            </a:r>
            <a:r>
              <a:rPr lang="nl-NL" sz="2400">
                <a:solidFill>
                  <a:schemeClr val="accent4">
                    <a:lumMod val="20000"/>
                    <a:lumOff val="80000"/>
                  </a:schemeClr>
                </a:solidFill>
              </a:rPr>
              <a:t> </a:t>
            </a:r>
            <a:r>
              <a:rPr lang="nl-NL" sz="2400" err="1">
                <a:solidFill>
                  <a:schemeClr val="accent4">
                    <a:lumMod val="20000"/>
                    <a:lumOff val="80000"/>
                  </a:schemeClr>
                </a:solidFill>
              </a:rPr>
              <a:t>aut</a:t>
            </a:r>
            <a:r>
              <a:rPr lang="nl-NL" sz="2400">
                <a:solidFill>
                  <a:schemeClr val="accent4">
                    <a:lumMod val="20000"/>
                    <a:lumOff val="80000"/>
                  </a:schemeClr>
                </a:solidFill>
              </a:rPr>
              <a:t> </a:t>
            </a:r>
            <a:r>
              <a:rPr lang="nl-NL" sz="2400" err="1">
                <a:solidFill>
                  <a:schemeClr val="accent4">
                    <a:lumMod val="20000"/>
                    <a:lumOff val="80000"/>
                  </a:schemeClr>
                </a:solidFill>
              </a:rPr>
              <a:t>cibum</a:t>
            </a:r>
            <a:r>
              <a:rPr lang="nl-NL" sz="2400">
                <a:solidFill>
                  <a:schemeClr val="accent4">
                    <a:lumMod val="20000"/>
                    <a:lumOff val="80000"/>
                  </a:schemeClr>
                </a:solidFill>
              </a:rPr>
              <a:t> </a:t>
            </a:r>
            <a:r>
              <a:rPr lang="nl-NL" sz="2400" err="1">
                <a:solidFill>
                  <a:schemeClr val="accent4">
                    <a:lumMod val="20000"/>
                    <a:lumOff val="80000"/>
                  </a:schemeClr>
                </a:solidFill>
              </a:rPr>
              <a:t>sumere</a:t>
            </a:r>
            <a:endParaRPr lang="nl-NL" sz="2400">
              <a:solidFill>
                <a:schemeClr val="accent4">
                  <a:lumMod val="20000"/>
                  <a:lumOff val="80000"/>
                </a:schemeClr>
              </a:solidFill>
            </a:endParaRPr>
          </a:p>
          <a:p>
            <a:pPr>
              <a:lnSpc>
                <a:spcPct val="150000"/>
              </a:lnSpc>
              <a:spcBef>
                <a:spcPts val="1200"/>
              </a:spcBef>
            </a:pPr>
            <a:r>
              <a:rPr lang="nl-NL" sz="2400">
                <a:solidFill>
                  <a:schemeClr val="accent4">
                    <a:lumMod val="20000"/>
                    <a:lumOff val="80000"/>
                  </a:schemeClr>
                </a:solidFill>
              </a:rPr>
              <a:t>	</a:t>
            </a:r>
            <a:r>
              <a:rPr lang="nl-NL" sz="2400" err="1">
                <a:solidFill>
                  <a:schemeClr val="accent4">
                    <a:lumMod val="20000"/>
                    <a:lumOff val="80000"/>
                  </a:schemeClr>
                </a:solidFill>
              </a:rPr>
              <a:t>aut</a:t>
            </a:r>
            <a:r>
              <a:rPr lang="nl-NL" sz="2400">
                <a:solidFill>
                  <a:schemeClr val="accent4">
                    <a:lumMod val="20000"/>
                    <a:lumOff val="80000"/>
                  </a:schemeClr>
                </a:solidFill>
              </a:rPr>
              <a:t> </a:t>
            </a:r>
            <a:r>
              <a:rPr lang="nl-NL" sz="2400" err="1">
                <a:solidFill>
                  <a:schemeClr val="accent4">
                    <a:lumMod val="20000"/>
                    <a:lumOff val="80000"/>
                  </a:schemeClr>
                </a:solidFill>
              </a:rPr>
              <a:t>vivere</a:t>
            </a:r>
            <a:r>
              <a:rPr lang="nl-NL" sz="2400">
                <a:solidFill>
                  <a:schemeClr val="accent4">
                    <a:lumMod val="20000"/>
                    <a:lumOff val="80000"/>
                  </a:schemeClr>
                </a:solidFill>
              </a:rPr>
              <a:t>. </a:t>
            </a:r>
            <a:r>
              <a:rPr lang="nl-NL" sz="2400" err="1">
                <a:solidFill>
                  <a:schemeClr val="accent4">
                    <a:lumMod val="20000"/>
                    <a:lumOff val="80000"/>
                  </a:schemeClr>
                </a:solidFill>
              </a:rPr>
              <a:t>Itaque</a:t>
            </a:r>
            <a:r>
              <a:rPr lang="nl-NL" sz="2400">
                <a:solidFill>
                  <a:schemeClr val="accent4">
                    <a:lumMod val="20000"/>
                    <a:lumOff val="80000"/>
                  </a:schemeClr>
                </a:solidFill>
              </a:rPr>
              <a:t> </a:t>
            </a:r>
            <a:r>
              <a:rPr lang="nl-NL" sz="2400" err="1">
                <a:solidFill>
                  <a:schemeClr val="accent4">
                    <a:lumMod val="20000"/>
                    <a:lumOff val="80000"/>
                  </a:schemeClr>
                </a:solidFill>
              </a:rPr>
              <a:t>mulier</a:t>
            </a:r>
            <a:r>
              <a:rPr lang="nl-NL" sz="2400">
                <a:solidFill>
                  <a:schemeClr val="accent4">
                    <a:lumMod val="20000"/>
                    <a:lumOff val="80000"/>
                  </a:schemeClr>
                </a:solidFill>
              </a:rPr>
              <a:t>, </a:t>
            </a:r>
            <a:r>
              <a:rPr lang="nl-NL" sz="2400" err="1">
                <a:solidFill>
                  <a:schemeClr val="accent4">
                    <a:lumMod val="20000"/>
                    <a:lumOff val="80000"/>
                  </a:schemeClr>
                </a:solidFill>
              </a:rPr>
              <a:t>aliquot</a:t>
            </a:r>
            <a:r>
              <a:rPr lang="nl-NL" sz="2400">
                <a:solidFill>
                  <a:schemeClr val="accent4">
                    <a:lumMod val="20000"/>
                    <a:lumOff val="80000"/>
                  </a:schemeClr>
                </a:solidFill>
              </a:rPr>
              <a:t> </a:t>
            </a:r>
            <a:r>
              <a:rPr lang="nl-NL" sz="2400" err="1">
                <a:solidFill>
                  <a:schemeClr val="accent4">
                    <a:lumMod val="20000"/>
                    <a:lumOff val="80000"/>
                  </a:schemeClr>
                </a:solidFill>
              </a:rPr>
              <a:t>dierum</a:t>
            </a:r>
            <a:r>
              <a:rPr lang="nl-NL" sz="2400">
                <a:solidFill>
                  <a:schemeClr val="accent4">
                    <a:lumMod val="20000"/>
                    <a:lumOff val="80000"/>
                  </a:schemeClr>
                </a:solidFill>
              </a:rPr>
              <a:t> </a:t>
            </a:r>
            <a:r>
              <a:rPr lang="nl-NL" sz="2400" err="1">
                <a:solidFill>
                  <a:schemeClr val="accent4">
                    <a:lumMod val="20000"/>
                    <a:lumOff val="80000"/>
                  </a:schemeClr>
                </a:solidFill>
              </a:rPr>
              <a:t>abstinentia</a:t>
            </a:r>
            <a:endParaRPr lang="nl-NL" sz="2400">
              <a:solidFill>
                <a:schemeClr val="accent4">
                  <a:lumMod val="20000"/>
                  <a:lumOff val="80000"/>
                </a:schemeClr>
              </a:solidFill>
            </a:endParaRPr>
          </a:p>
          <a:p>
            <a:pPr>
              <a:lnSpc>
                <a:spcPct val="150000"/>
              </a:lnSpc>
              <a:spcBef>
                <a:spcPts val="1200"/>
              </a:spcBef>
            </a:pPr>
            <a:r>
              <a:rPr lang="nl-NL" sz="2400">
                <a:solidFill>
                  <a:schemeClr val="accent4">
                    <a:lumMod val="20000"/>
                    <a:lumOff val="80000"/>
                  </a:schemeClr>
                </a:solidFill>
              </a:rPr>
              <a:t>15	</a:t>
            </a:r>
            <a:r>
              <a:rPr lang="nl-NL" sz="2400" err="1">
                <a:solidFill>
                  <a:schemeClr val="accent4">
                    <a:lumMod val="20000"/>
                    <a:lumOff val="80000"/>
                  </a:schemeClr>
                </a:solidFill>
              </a:rPr>
              <a:t>sicca</a:t>
            </a:r>
            <a:r>
              <a:rPr lang="nl-NL" sz="2400">
                <a:solidFill>
                  <a:schemeClr val="accent4">
                    <a:lumMod val="20000"/>
                    <a:lumOff val="80000"/>
                  </a:schemeClr>
                </a:solidFill>
              </a:rPr>
              <a:t>, </a:t>
            </a:r>
            <a:r>
              <a:rPr lang="nl-NL" sz="2400" u="dbl" err="1">
                <a:solidFill>
                  <a:schemeClr val="accent4">
                    <a:lumMod val="20000"/>
                    <a:lumOff val="80000"/>
                  </a:schemeClr>
                </a:solidFill>
                <a:uFill>
                  <a:solidFill>
                    <a:schemeClr val="accent1">
                      <a:lumMod val="40000"/>
                      <a:lumOff val="60000"/>
                    </a:schemeClr>
                  </a:solidFill>
                </a:uFill>
              </a:rPr>
              <a:t>passa</a:t>
            </a:r>
            <a:r>
              <a:rPr lang="nl-NL" sz="2400" u="dbl">
                <a:solidFill>
                  <a:schemeClr val="accent4">
                    <a:lumMod val="20000"/>
                    <a:lumOff val="80000"/>
                  </a:schemeClr>
                </a:solidFill>
                <a:uFill>
                  <a:solidFill>
                    <a:schemeClr val="accent1">
                      <a:lumMod val="40000"/>
                      <a:lumOff val="60000"/>
                    </a:schemeClr>
                  </a:solidFill>
                </a:uFill>
              </a:rPr>
              <a:t> </a:t>
            </a:r>
            <a:r>
              <a:rPr lang="nl-NL" sz="2400" u="dbl" err="1">
                <a:solidFill>
                  <a:schemeClr val="accent4">
                    <a:lumMod val="20000"/>
                    <a:lumOff val="80000"/>
                  </a:schemeClr>
                </a:solidFill>
                <a:uFill>
                  <a:solidFill>
                    <a:schemeClr val="accent1">
                      <a:lumMod val="40000"/>
                      <a:lumOff val="60000"/>
                    </a:schemeClr>
                  </a:solidFill>
                </a:uFill>
              </a:rPr>
              <a:t>est</a:t>
            </a:r>
            <a:r>
              <a:rPr lang="nl-NL" sz="2400">
                <a:solidFill>
                  <a:schemeClr val="accent4">
                    <a:lumMod val="20000"/>
                    <a:lumOff val="80000"/>
                  </a:schemeClr>
                </a:solidFill>
              </a:rPr>
              <a:t> </a:t>
            </a:r>
            <a:r>
              <a:rPr lang="nl-NL" sz="2400" err="1">
                <a:solidFill>
                  <a:schemeClr val="accent4">
                    <a:lumMod val="20000"/>
                    <a:lumOff val="80000"/>
                  </a:schemeClr>
                </a:solidFill>
              </a:rPr>
              <a:t>frangi</a:t>
            </a:r>
            <a:r>
              <a:rPr lang="nl-NL" sz="2400">
                <a:solidFill>
                  <a:schemeClr val="accent4">
                    <a:lumMod val="20000"/>
                    <a:lumOff val="80000"/>
                  </a:schemeClr>
                </a:solidFill>
              </a:rPr>
              <a:t> </a:t>
            </a:r>
            <a:r>
              <a:rPr lang="nl-NL" sz="2400" err="1">
                <a:solidFill>
                  <a:schemeClr val="accent4">
                    <a:lumMod val="20000"/>
                    <a:lumOff val="80000"/>
                  </a:schemeClr>
                </a:solidFill>
              </a:rPr>
              <a:t>pertinaciam</a:t>
            </a:r>
            <a:r>
              <a:rPr lang="nl-NL" sz="2400">
                <a:solidFill>
                  <a:schemeClr val="accent4">
                    <a:lumMod val="20000"/>
                    <a:lumOff val="80000"/>
                  </a:schemeClr>
                </a:solidFill>
              </a:rPr>
              <a:t> </a:t>
            </a:r>
            <a:r>
              <a:rPr lang="nl-NL" sz="2400" err="1">
                <a:solidFill>
                  <a:schemeClr val="accent4">
                    <a:lumMod val="20000"/>
                    <a:lumOff val="80000"/>
                  </a:schemeClr>
                </a:solidFill>
              </a:rPr>
              <a:t>suam</a:t>
            </a:r>
            <a:r>
              <a:rPr lang="nl-NL" sz="2400">
                <a:solidFill>
                  <a:schemeClr val="accent4">
                    <a:lumMod val="20000"/>
                    <a:lumOff val="80000"/>
                  </a:schemeClr>
                </a:solidFill>
              </a:rPr>
              <a:t>, </a:t>
            </a:r>
            <a:r>
              <a:rPr lang="nl-NL" sz="2400" err="1">
                <a:solidFill>
                  <a:schemeClr val="accent4">
                    <a:lumMod val="20000"/>
                    <a:lumOff val="80000"/>
                  </a:schemeClr>
                </a:solidFill>
              </a:rPr>
              <a:t>nec</a:t>
            </a:r>
            <a:r>
              <a:rPr lang="nl-NL" sz="2400">
                <a:solidFill>
                  <a:schemeClr val="accent4">
                    <a:lumMod val="20000"/>
                    <a:lumOff val="80000"/>
                  </a:schemeClr>
                </a:solidFill>
              </a:rPr>
              <a:t> minus</a:t>
            </a:r>
          </a:p>
          <a:p>
            <a:pPr>
              <a:lnSpc>
                <a:spcPct val="150000"/>
              </a:lnSpc>
              <a:spcBef>
                <a:spcPts val="1200"/>
              </a:spcBef>
            </a:pPr>
            <a:r>
              <a:rPr lang="nl-NL" sz="2400">
                <a:solidFill>
                  <a:schemeClr val="accent4">
                    <a:lumMod val="20000"/>
                    <a:lumOff val="80000"/>
                  </a:schemeClr>
                </a:solidFill>
              </a:rPr>
              <a:t>	</a:t>
            </a:r>
            <a:r>
              <a:rPr lang="nl-NL" sz="2400" err="1">
                <a:solidFill>
                  <a:schemeClr val="accent4">
                    <a:lumMod val="20000"/>
                    <a:lumOff val="80000"/>
                  </a:schemeClr>
                </a:solidFill>
              </a:rPr>
              <a:t>avide</a:t>
            </a:r>
            <a:r>
              <a:rPr lang="nl-NL" sz="2400">
                <a:solidFill>
                  <a:schemeClr val="accent4">
                    <a:lumMod val="20000"/>
                    <a:lumOff val="80000"/>
                  </a:schemeClr>
                </a:solidFill>
              </a:rPr>
              <a:t> </a:t>
            </a:r>
            <a:r>
              <a:rPr lang="nl-NL" sz="2400" u="dbl" err="1">
                <a:solidFill>
                  <a:schemeClr val="accent4">
                    <a:lumMod val="20000"/>
                    <a:lumOff val="80000"/>
                  </a:schemeClr>
                </a:solidFill>
                <a:uFill>
                  <a:solidFill>
                    <a:schemeClr val="accent1">
                      <a:lumMod val="40000"/>
                      <a:lumOff val="60000"/>
                    </a:schemeClr>
                  </a:solidFill>
                </a:uFill>
              </a:rPr>
              <a:t>replevit</a:t>
            </a:r>
            <a:r>
              <a:rPr lang="nl-NL" sz="2400">
                <a:solidFill>
                  <a:schemeClr val="accent4">
                    <a:lumMod val="20000"/>
                    <a:lumOff val="80000"/>
                  </a:schemeClr>
                </a:solidFill>
              </a:rPr>
              <a:t> se </a:t>
            </a:r>
            <a:r>
              <a:rPr lang="nl-NL" sz="2400" err="1">
                <a:solidFill>
                  <a:schemeClr val="accent4">
                    <a:lumMod val="20000"/>
                    <a:lumOff val="80000"/>
                  </a:schemeClr>
                </a:solidFill>
              </a:rPr>
              <a:t>cibo</a:t>
            </a:r>
            <a:r>
              <a:rPr lang="nl-NL" sz="2400">
                <a:solidFill>
                  <a:schemeClr val="accent4">
                    <a:lumMod val="20000"/>
                    <a:lumOff val="80000"/>
                  </a:schemeClr>
                </a:solidFill>
              </a:rPr>
              <a:t> </a:t>
            </a:r>
            <a:r>
              <a:rPr lang="nl-NL" sz="2400" err="1">
                <a:solidFill>
                  <a:schemeClr val="accent4">
                    <a:lumMod val="20000"/>
                    <a:lumOff val="80000"/>
                  </a:schemeClr>
                </a:solidFill>
              </a:rPr>
              <a:t>quam</a:t>
            </a:r>
            <a:r>
              <a:rPr lang="nl-NL" sz="2400">
                <a:solidFill>
                  <a:schemeClr val="accent4">
                    <a:lumMod val="20000"/>
                    <a:lumOff val="80000"/>
                  </a:schemeClr>
                </a:solidFill>
              </a:rPr>
              <a:t> </a:t>
            </a:r>
            <a:r>
              <a:rPr lang="nl-NL" sz="2400" err="1">
                <a:solidFill>
                  <a:schemeClr val="accent4">
                    <a:lumMod val="20000"/>
                    <a:lumOff val="80000"/>
                  </a:schemeClr>
                </a:solidFill>
              </a:rPr>
              <a:t>ancilla</a:t>
            </a:r>
            <a:r>
              <a:rPr lang="nl-NL" sz="2400">
                <a:solidFill>
                  <a:schemeClr val="accent4">
                    <a:lumMod val="20000"/>
                    <a:lumOff val="80000"/>
                  </a:schemeClr>
                </a:solidFill>
              </a:rPr>
              <a:t>, </a:t>
            </a:r>
            <a:r>
              <a:rPr lang="nl-NL" sz="2400" b="1" err="1">
                <a:solidFill>
                  <a:srgbClr val="FFC000"/>
                </a:solidFill>
              </a:rPr>
              <a:t>quae</a:t>
            </a:r>
            <a:r>
              <a:rPr lang="nl-NL" sz="2400">
                <a:solidFill>
                  <a:schemeClr val="accent4">
                    <a:lumMod val="20000"/>
                    <a:lumOff val="80000"/>
                  </a:schemeClr>
                </a:solidFill>
              </a:rPr>
              <a:t> prior </a:t>
            </a:r>
            <a:r>
              <a:rPr lang="nl-NL" sz="2400" u="sng" err="1">
                <a:solidFill>
                  <a:schemeClr val="accent4">
                    <a:lumMod val="20000"/>
                    <a:lumOff val="80000"/>
                  </a:schemeClr>
                </a:solidFill>
                <a:uFill>
                  <a:solidFill>
                    <a:schemeClr val="accent1">
                      <a:lumMod val="40000"/>
                      <a:lumOff val="60000"/>
                    </a:schemeClr>
                  </a:solidFill>
                </a:uFill>
              </a:rPr>
              <a:t>victa</a:t>
            </a:r>
            <a:r>
              <a:rPr lang="nl-NL" sz="2400" u="sng">
                <a:solidFill>
                  <a:schemeClr val="accent4">
                    <a:lumMod val="20000"/>
                    <a:lumOff val="80000"/>
                  </a:schemeClr>
                </a:solidFill>
                <a:uFill>
                  <a:solidFill>
                    <a:schemeClr val="accent1">
                      <a:lumMod val="40000"/>
                      <a:lumOff val="60000"/>
                    </a:schemeClr>
                  </a:solidFill>
                </a:uFill>
              </a:rPr>
              <a:t> </a:t>
            </a:r>
            <a:r>
              <a:rPr lang="nl-NL" sz="2400" u="sng" err="1">
                <a:solidFill>
                  <a:schemeClr val="accent4">
                    <a:lumMod val="20000"/>
                    <a:lumOff val="80000"/>
                  </a:schemeClr>
                </a:solidFill>
                <a:uFill>
                  <a:solidFill>
                    <a:schemeClr val="accent1">
                      <a:lumMod val="40000"/>
                      <a:lumOff val="60000"/>
                    </a:schemeClr>
                  </a:solidFill>
                </a:uFill>
              </a:rPr>
              <a:t>est</a:t>
            </a:r>
            <a:r>
              <a:rPr lang="nl-NL" sz="2400" err="1">
                <a:solidFill>
                  <a:schemeClr val="accent4">
                    <a:lumMod val="20000"/>
                    <a:lumOff val="80000"/>
                  </a:schemeClr>
                </a:solidFill>
              </a:rPr>
              <a:t>.</a:t>
            </a:r>
            <a:endParaRPr lang="nl-NL" sz="2400">
              <a:solidFill>
                <a:schemeClr val="accent4">
                  <a:lumMod val="20000"/>
                  <a:lumOff val="80000"/>
                </a:schemeClr>
              </a:solidFill>
            </a:endParaRPr>
          </a:p>
        </p:txBody>
      </p:sp>
      <p:sp>
        <p:nvSpPr>
          <p:cNvPr id="6" name="Pijl: omlaag 5">
            <a:hlinkClick r:id="rId2" action="ppaction://hlinksldjump"/>
            <a:extLst>
              <a:ext uri="{FF2B5EF4-FFF2-40B4-BE49-F238E27FC236}">
                <a16:creationId xmlns:a16="http://schemas.microsoft.com/office/drawing/2014/main" id="{2AD526B9-F938-4E52-A796-2B7206F53BE7}"/>
              </a:ext>
            </a:extLst>
          </p:cNvPr>
          <p:cNvSpPr/>
          <p:nvPr/>
        </p:nvSpPr>
        <p:spPr>
          <a:xfrm>
            <a:off x="11740553" y="94891"/>
            <a:ext cx="362308" cy="302701"/>
          </a:xfrm>
          <a:prstGeom prst="downArrow">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7" name="Afbeelding 6">
            <a:hlinkClick r:id="rId3" action="ppaction://hlinksldjump"/>
            <a:extLst>
              <a:ext uri="{FF2B5EF4-FFF2-40B4-BE49-F238E27FC236}">
                <a16:creationId xmlns:a16="http://schemas.microsoft.com/office/drawing/2014/main" id="{DE6B3F7E-4C9C-4D7C-A6D0-6E7CEDC9B05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859858" y="0"/>
            <a:ext cx="987638" cy="542591"/>
          </a:xfrm>
          <a:prstGeom prst="rect">
            <a:avLst/>
          </a:prstGeom>
        </p:spPr>
      </p:pic>
      <p:cxnSp>
        <p:nvCxnSpPr>
          <p:cNvPr id="10" name="Rechte verbindingslijn 9">
            <a:extLst>
              <a:ext uri="{FF2B5EF4-FFF2-40B4-BE49-F238E27FC236}">
                <a16:creationId xmlns:a16="http://schemas.microsoft.com/office/drawing/2014/main" id="{4AC0769A-757E-4E28-8B57-33DC98253502}"/>
              </a:ext>
            </a:extLst>
          </p:cNvPr>
          <p:cNvCxnSpPr>
            <a:cxnSpLocks/>
          </p:cNvCxnSpPr>
          <p:nvPr/>
        </p:nvCxnSpPr>
        <p:spPr>
          <a:xfrm>
            <a:off x="9360000" y="468000"/>
            <a:ext cx="0" cy="6308856"/>
          </a:xfrm>
          <a:prstGeom prst="line">
            <a:avLst/>
          </a:prstGeom>
        </p:spPr>
        <p:style>
          <a:lnRef idx="1">
            <a:schemeClr val="accent1"/>
          </a:lnRef>
          <a:fillRef idx="0">
            <a:schemeClr val="accent1"/>
          </a:fillRef>
          <a:effectRef idx="0">
            <a:schemeClr val="accent1"/>
          </a:effectRef>
          <a:fontRef idx="minor">
            <a:schemeClr val="tx1"/>
          </a:fontRef>
        </p:style>
      </p:cxnSp>
      <p:sp>
        <p:nvSpPr>
          <p:cNvPr id="11" name="Tekstvak 10">
            <a:extLst>
              <a:ext uri="{FF2B5EF4-FFF2-40B4-BE49-F238E27FC236}">
                <a16:creationId xmlns:a16="http://schemas.microsoft.com/office/drawing/2014/main" id="{15758F76-0F69-4977-9AC3-67583AD03278}"/>
              </a:ext>
            </a:extLst>
          </p:cNvPr>
          <p:cNvSpPr txBox="1"/>
          <p:nvPr/>
        </p:nvSpPr>
        <p:spPr>
          <a:xfrm>
            <a:off x="9366081" y="2990172"/>
            <a:ext cx="2736771" cy="307777"/>
          </a:xfrm>
          <a:prstGeom prst="rect">
            <a:avLst/>
          </a:prstGeom>
          <a:noFill/>
        </p:spPr>
        <p:txBody>
          <a:bodyPr wrap="square" rtlCol="0">
            <a:spAutoFit/>
          </a:bodyPr>
          <a:lstStyle/>
          <a:p>
            <a:r>
              <a:rPr lang="nl-NL" sz="1400" err="1">
                <a:solidFill>
                  <a:srgbClr val="00B0F0"/>
                </a:solidFill>
              </a:rPr>
              <a:t>vivas</a:t>
            </a:r>
            <a:r>
              <a:rPr lang="nl-NL" sz="1400">
                <a:solidFill>
                  <a:schemeClr val="accent4">
                    <a:lumMod val="20000"/>
                    <a:lumOff val="80000"/>
                  </a:schemeClr>
                </a:solidFill>
              </a:rPr>
              <a:t>: CON indirect bevel</a:t>
            </a:r>
          </a:p>
        </p:txBody>
      </p:sp>
    </p:spTree>
    <p:extLst>
      <p:ext uri="{BB962C8B-B14F-4D97-AF65-F5344CB8AC3E}">
        <p14:creationId xmlns:p14="http://schemas.microsoft.com/office/powerpoint/2010/main" val="426923910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solidFill>
          <a:srgbClr val="001236"/>
        </a:solidFill>
        <a:effectLst/>
      </p:bgPr>
    </p:bg>
    <p:spTree>
      <p:nvGrpSpPr>
        <p:cNvPr id="1" name=""/>
        <p:cNvGrpSpPr/>
        <p:nvPr/>
      </p:nvGrpSpPr>
      <p:grpSpPr>
        <a:xfrm>
          <a:off x="0" y="0"/>
          <a:ext cx="0" cy="0"/>
          <a:chOff x="0" y="0"/>
          <a:chExt cx="0" cy="0"/>
        </a:xfrm>
      </p:grpSpPr>
      <p:sp>
        <p:nvSpPr>
          <p:cNvPr id="4" name="Tijdelijke aanduiding voor voettekst 3">
            <a:extLst>
              <a:ext uri="{FF2B5EF4-FFF2-40B4-BE49-F238E27FC236}">
                <a16:creationId xmlns:a16="http://schemas.microsoft.com/office/drawing/2014/main" id="{0D9BFB9D-72E7-4E83-BF5C-CEFEB9E0A46E}"/>
              </a:ext>
            </a:extLst>
          </p:cNvPr>
          <p:cNvSpPr>
            <a:spLocks noGrp="1"/>
          </p:cNvSpPr>
          <p:nvPr>
            <p:ph type="ftr" sz="quarter" idx="11"/>
          </p:nvPr>
        </p:nvSpPr>
        <p:spPr>
          <a:xfrm>
            <a:off x="4038600" y="6563374"/>
            <a:ext cx="4114800" cy="365125"/>
          </a:xfrm>
        </p:spPr>
        <p:txBody>
          <a:bodyPr/>
          <a:lstStyle/>
          <a:p>
            <a:r>
              <a:rPr lang="nl-NL" sz="900">
                <a:solidFill>
                  <a:schemeClr val="bg1">
                    <a:lumMod val="50000"/>
                  </a:schemeClr>
                </a:solidFill>
              </a:rPr>
              <a:t>M. de Hoon - JDW - 2021</a:t>
            </a:r>
          </a:p>
        </p:txBody>
      </p:sp>
      <p:sp>
        <p:nvSpPr>
          <p:cNvPr id="5" name="Tijdelijke aanduiding voor dianummer 4">
            <a:extLst>
              <a:ext uri="{FF2B5EF4-FFF2-40B4-BE49-F238E27FC236}">
                <a16:creationId xmlns:a16="http://schemas.microsoft.com/office/drawing/2014/main" id="{6C74A2A9-EB8F-408D-83AD-A6FCBA9CD47B}"/>
              </a:ext>
            </a:extLst>
          </p:cNvPr>
          <p:cNvSpPr>
            <a:spLocks noGrp="1"/>
          </p:cNvSpPr>
          <p:nvPr>
            <p:ph type="sldNum" sz="quarter" idx="12"/>
          </p:nvPr>
        </p:nvSpPr>
        <p:spPr>
          <a:xfrm>
            <a:off x="11430001" y="6502998"/>
            <a:ext cx="605286" cy="365125"/>
          </a:xfrm>
        </p:spPr>
        <p:txBody>
          <a:bodyPr/>
          <a:lstStyle/>
          <a:p>
            <a:fld id="{D70692FC-D4EA-49C2-9AD0-22E77003FC0B}" type="slidenum">
              <a:rPr lang="nl-NL" sz="1400" b="1" smtClean="0">
                <a:solidFill>
                  <a:srgbClr val="00B0F0"/>
                </a:solidFill>
              </a:rPr>
              <a:t>34</a:t>
            </a:fld>
            <a:endParaRPr lang="nl-NL" sz="1400" b="1">
              <a:solidFill>
                <a:srgbClr val="00B0F0"/>
              </a:solidFill>
            </a:endParaRPr>
          </a:p>
        </p:txBody>
      </p:sp>
      <p:sp>
        <p:nvSpPr>
          <p:cNvPr id="8" name="Tekstvak 7">
            <a:extLst>
              <a:ext uri="{FF2B5EF4-FFF2-40B4-BE49-F238E27FC236}">
                <a16:creationId xmlns:a16="http://schemas.microsoft.com/office/drawing/2014/main" id="{72AC9842-00D9-4737-BE87-5FB0EBA5B123}"/>
              </a:ext>
            </a:extLst>
          </p:cNvPr>
          <p:cNvSpPr txBox="1"/>
          <p:nvPr/>
        </p:nvSpPr>
        <p:spPr>
          <a:xfrm>
            <a:off x="0" y="-901"/>
            <a:ext cx="12189600" cy="461665"/>
          </a:xfrm>
          <a:prstGeom prst="rect">
            <a:avLst/>
          </a:prstGeom>
          <a:solidFill>
            <a:srgbClr val="C00000"/>
          </a:solidFill>
        </p:spPr>
        <p:txBody>
          <a:bodyPr wrap="square" rtlCol="0">
            <a:spAutoFit/>
          </a:bodyPr>
          <a:lstStyle/>
          <a:p>
            <a:r>
              <a:rPr lang="nl-NL" sz="2400">
                <a:solidFill>
                  <a:srgbClr val="FFFF00"/>
                </a:solidFill>
              </a:rPr>
              <a:t>Parnassus Petronius    C  Militair optreden (p.131)</a:t>
            </a:r>
          </a:p>
        </p:txBody>
      </p:sp>
      <p:sp>
        <p:nvSpPr>
          <p:cNvPr id="9" name="Tekstvak 8">
            <a:extLst>
              <a:ext uri="{FF2B5EF4-FFF2-40B4-BE49-F238E27FC236}">
                <a16:creationId xmlns:a16="http://schemas.microsoft.com/office/drawing/2014/main" id="{984B3A88-98F7-4DC4-BE41-E44E7C1D0827}"/>
              </a:ext>
            </a:extLst>
          </p:cNvPr>
          <p:cNvSpPr txBox="1"/>
          <p:nvPr/>
        </p:nvSpPr>
        <p:spPr>
          <a:xfrm>
            <a:off x="180000" y="540000"/>
            <a:ext cx="11700000" cy="5816977"/>
          </a:xfrm>
          <a:prstGeom prst="rect">
            <a:avLst/>
          </a:prstGeom>
          <a:noFill/>
        </p:spPr>
        <p:txBody>
          <a:bodyPr wrap="square" rtlCol="0">
            <a:spAutoFit/>
          </a:bodyPr>
          <a:lstStyle/>
          <a:p>
            <a:pPr>
              <a:spcBef>
                <a:spcPts val="1200"/>
              </a:spcBef>
            </a:pPr>
            <a:r>
              <a:rPr lang="nl-NL" sz="2400">
                <a:solidFill>
                  <a:schemeClr val="accent4">
                    <a:lumMod val="20000"/>
                    <a:lumOff val="80000"/>
                  </a:schemeClr>
                </a:solidFill>
              </a:rPr>
              <a:t>					…., deinde, </a:t>
            </a:r>
            <a:r>
              <a:rPr lang="nl-NL" sz="2400" err="1">
                <a:solidFill>
                  <a:schemeClr val="accent4">
                    <a:lumMod val="20000"/>
                    <a:lumOff val="80000"/>
                  </a:schemeClr>
                </a:solidFill>
              </a:rPr>
              <a:t>refecta</a:t>
            </a:r>
            <a:endParaRPr lang="nl-NL" sz="2400">
              <a:solidFill>
                <a:schemeClr val="accent4">
                  <a:lumMod val="20000"/>
                  <a:lumOff val="80000"/>
                </a:schemeClr>
              </a:solidFill>
            </a:endParaRPr>
          </a:p>
          <a:p>
            <a:pPr>
              <a:spcBef>
                <a:spcPts val="1200"/>
              </a:spcBef>
            </a:pPr>
            <a:r>
              <a:rPr lang="nl-NL" sz="2400">
                <a:solidFill>
                  <a:schemeClr val="accent4">
                    <a:lumMod val="20000"/>
                    <a:lumOff val="80000"/>
                  </a:schemeClr>
                </a:solidFill>
              </a:rPr>
              <a:t>5	</a:t>
            </a:r>
            <a:r>
              <a:rPr lang="nl-NL" sz="2400" err="1">
                <a:solidFill>
                  <a:schemeClr val="accent4">
                    <a:lumMod val="20000"/>
                    <a:lumOff val="80000"/>
                  </a:schemeClr>
                </a:solidFill>
              </a:rPr>
              <a:t>potione</a:t>
            </a:r>
            <a:r>
              <a:rPr lang="nl-NL" sz="2400">
                <a:solidFill>
                  <a:schemeClr val="accent4">
                    <a:lumMod val="20000"/>
                    <a:lumOff val="80000"/>
                  </a:schemeClr>
                </a:solidFill>
              </a:rPr>
              <a:t> et </a:t>
            </a:r>
            <a:r>
              <a:rPr lang="nl-NL" sz="2400" err="1">
                <a:solidFill>
                  <a:schemeClr val="accent4">
                    <a:lumMod val="20000"/>
                    <a:lumOff val="80000"/>
                  </a:schemeClr>
                </a:solidFill>
              </a:rPr>
              <a:t>cibo</a:t>
            </a:r>
            <a:r>
              <a:rPr lang="nl-NL" sz="2400">
                <a:solidFill>
                  <a:schemeClr val="accent4">
                    <a:lumMod val="20000"/>
                    <a:lumOff val="80000"/>
                  </a:schemeClr>
                </a:solidFill>
              </a:rPr>
              <a:t>, </a:t>
            </a:r>
            <a:r>
              <a:rPr lang="nl-NL" sz="2400" err="1">
                <a:solidFill>
                  <a:schemeClr val="accent4">
                    <a:lumMod val="20000"/>
                    <a:lumOff val="80000"/>
                  </a:schemeClr>
                </a:solidFill>
              </a:rPr>
              <a:t>expugnare</a:t>
            </a:r>
            <a:r>
              <a:rPr lang="nl-NL" sz="2400">
                <a:solidFill>
                  <a:schemeClr val="accent4">
                    <a:lumMod val="20000"/>
                    <a:lumOff val="80000"/>
                  </a:schemeClr>
                </a:solidFill>
              </a:rPr>
              <a:t> dominae </a:t>
            </a:r>
            <a:r>
              <a:rPr lang="nl-NL" sz="2400" err="1">
                <a:solidFill>
                  <a:schemeClr val="accent4">
                    <a:lumMod val="20000"/>
                    <a:lumOff val="80000"/>
                  </a:schemeClr>
                </a:solidFill>
              </a:rPr>
              <a:t>pertinaciam</a:t>
            </a:r>
            <a:endParaRPr lang="nl-NL" sz="2400">
              <a:solidFill>
                <a:schemeClr val="accent4">
                  <a:lumMod val="20000"/>
                  <a:lumOff val="80000"/>
                </a:schemeClr>
              </a:solidFill>
            </a:endParaRPr>
          </a:p>
          <a:p>
            <a:pPr>
              <a:spcBef>
                <a:spcPts val="1200"/>
              </a:spcBef>
            </a:pPr>
            <a:r>
              <a:rPr lang="nl-NL" sz="2400">
                <a:solidFill>
                  <a:schemeClr val="accent4">
                    <a:lumMod val="20000"/>
                    <a:lumOff val="80000"/>
                  </a:schemeClr>
                </a:solidFill>
              </a:rPr>
              <a:t>	</a:t>
            </a:r>
            <a:r>
              <a:rPr lang="nl-NL" sz="2400" u="sng" err="1">
                <a:solidFill>
                  <a:schemeClr val="accent4">
                    <a:lumMod val="20000"/>
                    <a:lumOff val="80000"/>
                  </a:schemeClr>
                </a:solidFill>
                <a:uFill>
                  <a:solidFill>
                    <a:schemeClr val="accent1">
                      <a:lumMod val="40000"/>
                      <a:lumOff val="60000"/>
                    </a:schemeClr>
                  </a:solidFill>
                </a:uFill>
              </a:rPr>
              <a:t>coepit</a:t>
            </a:r>
            <a:r>
              <a:rPr lang="nl-NL" sz="2400">
                <a:solidFill>
                  <a:schemeClr val="accent4">
                    <a:lumMod val="20000"/>
                    <a:lumOff val="80000"/>
                  </a:schemeClr>
                </a:solidFill>
              </a:rPr>
              <a:t> et: '</a:t>
            </a:r>
            <a:r>
              <a:rPr lang="nl-NL" sz="2400" err="1">
                <a:solidFill>
                  <a:schemeClr val="accent4">
                    <a:lumMod val="20000"/>
                    <a:lumOff val="80000"/>
                  </a:schemeClr>
                </a:solidFill>
              </a:rPr>
              <a:t>Quid</a:t>
            </a:r>
            <a:r>
              <a:rPr lang="nl-NL" sz="2400">
                <a:solidFill>
                  <a:schemeClr val="accent4">
                    <a:lumMod val="20000"/>
                    <a:lumOff val="80000"/>
                  </a:schemeClr>
                </a:solidFill>
              </a:rPr>
              <a:t> </a:t>
            </a:r>
            <a:r>
              <a:rPr lang="nl-NL" sz="2400" u="dbl" err="1">
                <a:solidFill>
                  <a:schemeClr val="accent4">
                    <a:lumMod val="20000"/>
                    <a:lumOff val="80000"/>
                  </a:schemeClr>
                </a:solidFill>
                <a:uFill>
                  <a:solidFill>
                    <a:schemeClr val="accent1">
                      <a:lumMod val="40000"/>
                      <a:lumOff val="60000"/>
                    </a:schemeClr>
                  </a:solidFill>
                </a:uFill>
              </a:rPr>
              <a:t>proderit</a:t>
            </a:r>
            <a:r>
              <a:rPr lang="nl-NL" sz="2400">
                <a:solidFill>
                  <a:schemeClr val="accent4">
                    <a:lumMod val="20000"/>
                    <a:lumOff val="80000"/>
                  </a:schemeClr>
                </a:solidFill>
              </a:rPr>
              <a:t>,’ </a:t>
            </a:r>
            <a:r>
              <a:rPr lang="nl-NL" sz="2400" u="sng" err="1">
                <a:solidFill>
                  <a:schemeClr val="accent4">
                    <a:lumMod val="20000"/>
                    <a:lumOff val="80000"/>
                  </a:schemeClr>
                </a:solidFill>
                <a:uFill>
                  <a:solidFill>
                    <a:schemeClr val="accent1">
                      <a:lumMod val="40000"/>
                      <a:lumOff val="60000"/>
                    </a:schemeClr>
                  </a:solidFill>
                </a:uFill>
              </a:rPr>
              <a:t>inquit</a:t>
            </a:r>
            <a:r>
              <a:rPr lang="nl-NL" sz="2400">
                <a:solidFill>
                  <a:schemeClr val="accent4">
                    <a:lumMod val="20000"/>
                    <a:lumOff val="80000"/>
                  </a:schemeClr>
                </a:solidFill>
              </a:rPr>
              <a:t>, ‘hoc </a:t>
            </a:r>
            <a:r>
              <a:rPr lang="nl-NL" sz="2400" err="1">
                <a:solidFill>
                  <a:schemeClr val="accent4">
                    <a:lumMod val="20000"/>
                    <a:lumOff val="80000"/>
                  </a:schemeClr>
                </a:solidFill>
              </a:rPr>
              <a:t>tibi</a:t>
            </a:r>
            <a:r>
              <a:rPr lang="nl-NL" sz="2400">
                <a:solidFill>
                  <a:schemeClr val="accent4">
                    <a:lumMod val="20000"/>
                    <a:lumOff val="80000"/>
                  </a:schemeClr>
                </a:solidFill>
              </a:rPr>
              <a:t>, </a:t>
            </a:r>
            <a:r>
              <a:rPr lang="nl-NL" sz="2400" i="1">
                <a:solidFill>
                  <a:srgbClr val="00B050"/>
                </a:solidFill>
              </a:rPr>
              <a:t>si</a:t>
            </a:r>
            <a:r>
              <a:rPr lang="nl-NL" sz="2400">
                <a:solidFill>
                  <a:schemeClr val="accent4">
                    <a:lumMod val="20000"/>
                    <a:lumOff val="80000"/>
                  </a:schemeClr>
                </a:solidFill>
              </a:rPr>
              <a:t> </a:t>
            </a:r>
            <a:r>
              <a:rPr lang="nl-NL" sz="2400" err="1">
                <a:solidFill>
                  <a:schemeClr val="accent4">
                    <a:lumMod val="20000"/>
                    <a:lumOff val="80000"/>
                  </a:schemeClr>
                </a:solidFill>
              </a:rPr>
              <a:t>soluta</a:t>
            </a:r>
            <a:endParaRPr lang="nl-NL" sz="2400">
              <a:solidFill>
                <a:schemeClr val="accent4">
                  <a:lumMod val="20000"/>
                  <a:lumOff val="80000"/>
                </a:schemeClr>
              </a:solidFill>
            </a:endParaRPr>
          </a:p>
          <a:p>
            <a:pPr>
              <a:spcBef>
                <a:spcPts val="1200"/>
              </a:spcBef>
            </a:pPr>
            <a:r>
              <a:rPr lang="nl-NL" sz="2400">
                <a:solidFill>
                  <a:schemeClr val="accent4">
                    <a:lumMod val="20000"/>
                    <a:lumOff val="80000"/>
                  </a:schemeClr>
                </a:solidFill>
              </a:rPr>
              <a:t>	</a:t>
            </a:r>
            <a:r>
              <a:rPr lang="nl-NL" sz="2400" err="1">
                <a:solidFill>
                  <a:schemeClr val="accent4">
                    <a:lumMod val="20000"/>
                    <a:lumOff val="80000"/>
                  </a:schemeClr>
                </a:solidFill>
              </a:rPr>
              <a:t>inedia</a:t>
            </a:r>
            <a:r>
              <a:rPr lang="nl-NL" sz="2400">
                <a:solidFill>
                  <a:schemeClr val="accent4">
                    <a:lumMod val="20000"/>
                    <a:lumOff val="80000"/>
                  </a:schemeClr>
                </a:solidFill>
              </a:rPr>
              <a:t> </a:t>
            </a:r>
            <a:r>
              <a:rPr lang="nl-NL" sz="2400" u="sng" err="1">
                <a:solidFill>
                  <a:schemeClr val="accent4">
                    <a:lumMod val="20000"/>
                    <a:lumOff val="80000"/>
                  </a:schemeClr>
                </a:solidFill>
                <a:uFill>
                  <a:solidFill>
                    <a:schemeClr val="accent1">
                      <a:lumMod val="40000"/>
                      <a:lumOff val="60000"/>
                    </a:schemeClr>
                  </a:solidFill>
                </a:uFill>
              </a:rPr>
              <a:t>fueris</a:t>
            </a:r>
            <a:r>
              <a:rPr lang="nl-NL" sz="2400">
                <a:solidFill>
                  <a:schemeClr val="accent4">
                    <a:lumMod val="20000"/>
                    <a:lumOff val="80000"/>
                  </a:schemeClr>
                </a:solidFill>
              </a:rPr>
              <a:t>, </a:t>
            </a:r>
            <a:r>
              <a:rPr lang="nl-NL" sz="2400" i="1">
                <a:solidFill>
                  <a:srgbClr val="00B050"/>
                </a:solidFill>
              </a:rPr>
              <a:t>si</a:t>
            </a:r>
            <a:r>
              <a:rPr lang="nl-NL" sz="2400">
                <a:solidFill>
                  <a:schemeClr val="accent4">
                    <a:lumMod val="20000"/>
                    <a:lumOff val="80000"/>
                  </a:schemeClr>
                </a:solidFill>
              </a:rPr>
              <a:t> te </a:t>
            </a:r>
            <a:r>
              <a:rPr lang="nl-NL" sz="2400" err="1">
                <a:solidFill>
                  <a:schemeClr val="accent4">
                    <a:lumMod val="20000"/>
                    <a:lumOff val="80000"/>
                  </a:schemeClr>
                </a:solidFill>
              </a:rPr>
              <a:t>vivam</a:t>
            </a:r>
            <a:r>
              <a:rPr lang="nl-NL" sz="2400">
                <a:solidFill>
                  <a:schemeClr val="accent4">
                    <a:lumMod val="20000"/>
                    <a:lumOff val="80000"/>
                  </a:schemeClr>
                </a:solidFill>
              </a:rPr>
              <a:t> </a:t>
            </a:r>
            <a:r>
              <a:rPr lang="nl-NL" sz="2400" u="sng" err="1">
                <a:solidFill>
                  <a:schemeClr val="accent4">
                    <a:lumMod val="20000"/>
                    <a:lumOff val="80000"/>
                  </a:schemeClr>
                </a:solidFill>
                <a:uFill>
                  <a:solidFill>
                    <a:schemeClr val="accent1">
                      <a:lumMod val="40000"/>
                      <a:lumOff val="60000"/>
                    </a:schemeClr>
                  </a:solidFill>
                </a:uFill>
              </a:rPr>
              <a:t>sepelieris</a:t>
            </a:r>
            <a:r>
              <a:rPr lang="nl-NL" sz="2400">
                <a:solidFill>
                  <a:schemeClr val="accent4">
                    <a:lumMod val="20000"/>
                    <a:lumOff val="80000"/>
                  </a:schemeClr>
                </a:solidFill>
              </a:rPr>
              <a:t>, </a:t>
            </a:r>
            <a:r>
              <a:rPr lang="nl-NL" sz="2400" i="1">
                <a:solidFill>
                  <a:srgbClr val="00B050"/>
                </a:solidFill>
              </a:rPr>
              <a:t>si</a:t>
            </a:r>
            <a:r>
              <a:rPr lang="nl-NL" sz="2400">
                <a:solidFill>
                  <a:schemeClr val="accent4">
                    <a:lumMod val="20000"/>
                    <a:lumOff val="80000"/>
                  </a:schemeClr>
                </a:solidFill>
              </a:rPr>
              <a:t>, </a:t>
            </a:r>
            <a:r>
              <a:rPr lang="nl-NL" sz="2400" i="1" err="1">
                <a:solidFill>
                  <a:srgbClr val="00B050"/>
                </a:solidFill>
              </a:rPr>
              <a:t>antequam</a:t>
            </a:r>
            <a:r>
              <a:rPr lang="nl-NL" sz="2400">
                <a:solidFill>
                  <a:schemeClr val="accent4">
                    <a:lumMod val="20000"/>
                    <a:lumOff val="80000"/>
                  </a:schemeClr>
                </a:solidFill>
              </a:rPr>
              <a:t> fata</a:t>
            </a:r>
          </a:p>
          <a:p>
            <a:pPr>
              <a:spcBef>
                <a:spcPts val="1200"/>
              </a:spcBef>
            </a:pPr>
            <a:r>
              <a:rPr lang="nl-NL" sz="2400">
                <a:solidFill>
                  <a:schemeClr val="accent4">
                    <a:lumMod val="20000"/>
                    <a:lumOff val="80000"/>
                  </a:schemeClr>
                </a:solidFill>
              </a:rPr>
              <a:t>	</a:t>
            </a:r>
            <a:r>
              <a:rPr lang="nl-NL" sz="2400" b="1" u="sng" err="1">
                <a:solidFill>
                  <a:srgbClr val="00B0F0"/>
                </a:solidFill>
                <a:uFill>
                  <a:solidFill>
                    <a:schemeClr val="accent1">
                      <a:lumMod val="40000"/>
                      <a:lumOff val="60000"/>
                    </a:schemeClr>
                  </a:solidFill>
                </a:uFill>
              </a:rPr>
              <a:t>poscant</a:t>
            </a:r>
            <a:r>
              <a:rPr lang="nl-NL" sz="2400">
                <a:solidFill>
                  <a:schemeClr val="accent4">
                    <a:lumMod val="20000"/>
                    <a:lumOff val="80000"/>
                  </a:schemeClr>
                </a:solidFill>
              </a:rPr>
              <a:t>, </a:t>
            </a:r>
            <a:r>
              <a:rPr lang="nl-NL" sz="2400" err="1">
                <a:solidFill>
                  <a:schemeClr val="accent4">
                    <a:lumMod val="20000"/>
                    <a:lumOff val="80000"/>
                  </a:schemeClr>
                </a:solidFill>
              </a:rPr>
              <a:t>indemnatum</a:t>
            </a:r>
            <a:r>
              <a:rPr lang="nl-NL" sz="2400">
                <a:solidFill>
                  <a:schemeClr val="accent4">
                    <a:lumMod val="20000"/>
                    <a:lumOff val="80000"/>
                  </a:schemeClr>
                </a:solidFill>
              </a:rPr>
              <a:t> </a:t>
            </a:r>
            <a:r>
              <a:rPr lang="nl-NL" sz="2400" err="1">
                <a:solidFill>
                  <a:schemeClr val="accent4">
                    <a:lumMod val="20000"/>
                    <a:lumOff val="80000"/>
                  </a:schemeClr>
                </a:solidFill>
              </a:rPr>
              <a:t>spiritum</a:t>
            </a:r>
            <a:r>
              <a:rPr lang="nl-NL" sz="2400">
                <a:solidFill>
                  <a:schemeClr val="accent4">
                    <a:lumMod val="20000"/>
                    <a:lumOff val="80000"/>
                  </a:schemeClr>
                </a:solidFill>
              </a:rPr>
              <a:t> </a:t>
            </a:r>
            <a:r>
              <a:rPr lang="nl-NL" sz="2400" u="sng" err="1">
                <a:solidFill>
                  <a:schemeClr val="accent4">
                    <a:lumMod val="20000"/>
                    <a:lumOff val="80000"/>
                  </a:schemeClr>
                </a:solidFill>
                <a:uFill>
                  <a:solidFill>
                    <a:schemeClr val="accent1">
                      <a:lumMod val="40000"/>
                      <a:lumOff val="60000"/>
                    </a:schemeClr>
                  </a:solidFill>
                </a:uFill>
              </a:rPr>
              <a:t>effuderis</a:t>
            </a:r>
            <a:r>
              <a:rPr lang="nl-NL" sz="2400">
                <a:solidFill>
                  <a:schemeClr val="accent4">
                    <a:lumMod val="20000"/>
                    <a:lumOff val="80000"/>
                  </a:schemeClr>
                </a:solidFill>
              </a:rPr>
              <a:t>?</a:t>
            </a:r>
          </a:p>
          <a:p>
            <a:pPr>
              <a:spcBef>
                <a:spcPts val="1200"/>
              </a:spcBef>
            </a:pPr>
            <a:r>
              <a:rPr lang="nl-NL" sz="2400">
                <a:solidFill>
                  <a:schemeClr val="accent4">
                    <a:lumMod val="20000"/>
                    <a:lumOff val="80000"/>
                  </a:schemeClr>
                </a:solidFill>
              </a:rPr>
              <a:t>	‘</a:t>
            </a:r>
            <a:r>
              <a:rPr lang="nl-NL" sz="2400" err="1">
                <a:solidFill>
                  <a:schemeClr val="accent4">
                    <a:lumMod val="20000"/>
                    <a:lumOff val="80000"/>
                  </a:schemeClr>
                </a:solidFill>
              </a:rPr>
              <a:t>Id</a:t>
            </a:r>
            <a:r>
              <a:rPr lang="nl-NL" sz="2400">
                <a:solidFill>
                  <a:schemeClr val="accent4">
                    <a:lumMod val="20000"/>
                    <a:lumOff val="80000"/>
                  </a:schemeClr>
                </a:solidFill>
              </a:rPr>
              <a:t> </a:t>
            </a:r>
            <a:r>
              <a:rPr lang="nl-NL" sz="2400" err="1">
                <a:solidFill>
                  <a:schemeClr val="accent4">
                    <a:lumMod val="20000"/>
                    <a:lumOff val="80000"/>
                  </a:schemeClr>
                </a:solidFill>
              </a:rPr>
              <a:t>cinerem</a:t>
            </a:r>
            <a:r>
              <a:rPr lang="nl-NL" sz="2400">
                <a:solidFill>
                  <a:schemeClr val="accent4">
                    <a:lumMod val="20000"/>
                    <a:lumOff val="80000"/>
                  </a:schemeClr>
                </a:solidFill>
              </a:rPr>
              <a:t> </a:t>
            </a:r>
            <a:r>
              <a:rPr lang="nl-NL" sz="2400" err="1">
                <a:solidFill>
                  <a:schemeClr val="accent4">
                    <a:lumMod val="20000"/>
                    <a:lumOff val="80000"/>
                  </a:schemeClr>
                </a:solidFill>
              </a:rPr>
              <a:t>aut</a:t>
            </a:r>
            <a:r>
              <a:rPr lang="nl-NL" sz="2400">
                <a:solidFill>
                  <a:schemeClr val="accent4">
                    <a:lumMod val="20000"/>
                    <a:lumOff val="80000"/>
                  </a:schemeClr>
                </a:solidFill>
              </a:rPr>
              <a:t> </a:t>
            </a:r>
            <a:r>
              <a:rPr lang="nl-NL" sz="2400" err="1">
                <a:solidFill>
                  <a:schemeClr val="accent4">
                    <a:lumMod val="20000"/>
                    <a:lumOff val="80000"/>
                  </a:schemeClr>
                </a:solidFill>
              </a:rPr>
              <a:t>manes</a:t>
            </a:r>
            <a:r>
              <a:rPr lang="nl-NL" sz="2400">
                <a:solidFill>
                  <a:schemeClr val="accent4">
                    <a:lumMod val="20000"/>
                    <a:lumOff val="80000"/>
                  </a:schemeClr>
                </a:solidFill>
              </a:rPr>
              <a:t> </a:t>
            </a:r>
            <a:r>
              <a:rPr lang="nl-NL" sz="2400" u="dbl" err="1">
                <a:solidFill>
                  <a:schemeClr val="accent4">
                    <a:lumMod val="20000"/>
                    <a:lumOff val="80000"/>
                  </a:schemeClr>
                </a:solidFill>
                <a:uFill>
                  <a:solidFill>
                    <a:schemeClr val="accent1">
                      <a:lumMod val="40000"/>
                      <a:lumOff val="60000"/>
                    </a:schemeClr>
                  </a:solidFill>
                </a:uFill>
              </a:rPr>
              <a:t>credis</a:t>
            </a:r>
            <a:r>
              <a:rPr lang="nl-NL" sz="2400">
                <a:solidFill>
                  <a:schemeClr val="accent4">
                    <a:lumMod val="20000"/>
                    <a:lumOff val="80000"/>
                  </a:schemeClr>
                </a:solidFill>
              </a:rPr>
              <a:t> </a:t>
            </a:r>
            <a:r>
              <a:rPr lang="nl-NL" sz="2400" err="1">
                <a:solidFill>
                  <a:schemeClr val="accent4">
                    <a:lumMod val="20000"/>
                    <a:lumOff val="80000"/>
                  </a:schemeClr>
                </a:solidFill>
              </a:rPr>
              <a:t>sentire</a:t>
            </a:r>
            <a:r>
              <a:rPr lang="nl-NL" sz="2400">
                <a:solidFill>
                  <a:schemeClr val="accent4">
                    <a:lumMod val="20000"/>
                    <a:lumOff val="80000"/>
                  </a:schemeClr>
                </a:solidFill>
              </a:rPr>
              <a:t> </a:t>
            </a:r>
            <a:r>
              <a:rPr lang="nl-NL" sz="2400" err="1">
                <a:solidFill>
                  <a:schemeClr val="accent4">
                    <a:lumMod val="20000"/>
                    <a:lumOff val="80000"/>
                  </a:schemeClr>
                </a:solidFill>
              </a:rPr>
              <a:t>sepultos</a:t>
            </a:r>
            <a:r>
              <a:rPr lang="nl-NL" sz="2400">
                <a:solidFill>
                  <a:schemeClr val="accent4">
                    <a:lumMod val="20000"/>
                    <a:lumOff val="80000"/>
                  </a:schemeClr>
                </a:solidFill>
              </a:rPr>
              <a:t>?’</a:t>
            </a:r>
          </a:p>
          <a:p>
            <a:pPr>
              <a:spcBef>
                <a:spcPts val="1200"/>
              </a:spcBef>
            </a:pPr>
            <a:r>
              <a:rPr lang="nl-NL" sz="2400">
                <a:solidFill>
                  <a:schemeClr val="accent4">
                    <a:lumMod val="20000"/>
                    <a:lumOff val="80000"/>
                  </a:schemeClr>
                </a:solidFill>
              </a:rPr>
              <a:t>10	</a:t>
            </a:r>
            <a:r>
              <a:rPr lang="nl-NL" sz="2400" u="dbl">
                <a:solidFill>
                  <a:schemeClr val="accent4">
                    <a:lumMod val="20000"/>
                    <a:lumOff val="80000"/>
                  </a:schemeClr>
                </a:solidFill>
                <a:uFill>
                  <a:solidFill>
                    <a:schemeClr val="accent1">
                      <a:lumMod val="40000"/>
                      <a:lumOff val="60000"/>
                    </a:schemeClr>
                  </a:solidFill>
                </a:uFill>
              </a:rPr>
              <a:t>Vis</a:t>
            </a:r>
            <a:r>
              <a:rPr lang="nl-NL" sz="2400">
                <a:solidFill>
                  <a:schemeClr val="accent4">
                    <a:lumMod val="20000"/>
                    <a:lumOff val="80000"/>
                  </a:schemeClr>
                </a:solidFill>
              </a:rPr>
              <a:t> tu </a:t>
            </a:r>
            <a:r>
              <a:rPr lang="nl-NL" sz="2400" err="1">
                <a:solidFill>
                  <a:schemeClr val="accent4">
                    <a:lumMod val="20000"/>
                    <a:lumOff val="80000"/>
                  </a:schemeClr>
                </a:solidFill>
              </a:rPr>
              <a:t>reviviscere</a:t>
            </a:r>
            <a:r>
              <a:rPr lang="nl-NL" sz="2400">
                <a:solidFill>
                  <a:schemeClr val="accent4">
                    <a:lumMod val="20000"/>
                    <a:lumOff val="80000"/>
                  </a:schemeClr>
                </a:solidFill>
              </a:rPr>
              <a:t>? </a:t>
            </a:r>
            <a:r>
              <a:rPr lang="nl-NL" sz="2400" u="dbl">
                <a:solidFill>
                  <a:schemeClr val="accent4">
                    <a:lumMod val="20000"/>
                    <a:lumOff val="80000"/>
                  </a:schemeClr>
                </a:solidFill>
                <a:uFill>
                  <a:solidFill>
                    <a:schemeClr val="accent1">
                      <a:lumMod val="40000"/>
                      <a:lumOff val="60000"/>
                    </a:schemeClr>
                  </a:solidFill>
                </a:uFill>
              </a:rPr>
              <a:t>Vis</a:t>
            </a:r>
            <a:r>
              <a:rPr lang="nl-NL" sz="2400">
                <a:solidFill>
                  <a:schemeClr val="accent4">
                    <a:lumMod val="20000"/>
                    <a:lumOff val="80000"/>
                  </a:schemeClr>
                </a:solidFill>
              </a:rPr>
              <a:t> </a:t>
            </a:r>
            <a:r>
              <a:rPr lang="nl-NL" sz="2400" err="1">
                <a:solidFill>
                  <a:schemeClr val="accent4">
                    <a:lumMod val="20000"/>
                    <a:lumOff val="80000"/>
                  </a:schemeClr>
                </a:solidFill>
              </a:rPr>
              <a:t>discusso</a:t>
            </a:r>
            <a:r>
              <a:rPr lang="nl-NL" sz="2400">
                <a:solidFill>
                  <a:schemeClr val="accent4">
                    <a:lumMod val="20000"/>
                    <a:lumOff val="80000"/>
                  </a:schemeClr>
                </a:solidFill>
              </a:rPr>
              <a:t> </a:t>
            </a:r>
            <a:r>
              <a:rPr lang="nl-NL" sz="2400" err="1">
                <a:solidFill>
                  <a:schemeClr val="accent4">
                    <a:lumMod val="20000"/>
                    <a:lumOff val="80000"/>
                  </a:schemeClr>
                </a:solidFill>
              </a:rPr>
              <a:t>muliebri</a:t>
            </a:r>
            <a:r>
              <a:rPr lang="nl-NL" sz="2400">
                <a:solidFill>
                  <a:schemeClr val="accent4">
                    <a:lumMod val="20000"/>
                    <a:lumOff val="80000"/>
                  </a:schemeClr>
                </a:solidFill>
              </a:rPr>
              <a:t> </a:t>
            </a:r>
            <a:r>
              <a:rPr lang="nl-NL" sz="2400" err="1">
                <a:solidFill>
                  <a:schemeClr val="accent4">
                    <a:lumMod val="20000"/>
                    <a:lumOff val="80000"/>
                  </a:schemeClr>
                </a:solidFill>
              </a:rPr>
              <a:t>errore</a:t>
            </a:r>
            <a:r>
              <a:rPr lang="nl-NL" sz="2400">
                <a:solidFill>
                  <a:schemeClr val="accent4">
                    <a:lumMod val="20000"/>
                    <a:lumOff val="80000"/>
                  </a:schemeClr>
                </a:solidFill>
              </a:rPr>
              <a:t>,</a:t>
            </a:r>
          </a:p>
          <a:p>
            <a:pPr>
              <a:spcBef>
                <a:spcPts val="1200"/>
              </a:spcBef>
            </a:pPr>
            <a:r>
              <a:rPr lang="nl-NL" sz="2400">
                <a:solidFill>
                  <a:schemeClr val="accent4">
                    <a:lumMod val="20000"/>
                    <a:lumOff val="80000"/>
                  </a:schemeClr>
                </a:solidFill>
              </a:rPr>
              <a:t>	</a:t>
            </a:r>
            <a:r>
              <a:rPr lang="nl-NL" sz="2400" i="1" err="1">
                <a:solidFill>
                  <a:srgbClr val="00B050"/>
                </a:solidFill>
              </a:rPr>
              <a:t>quamdiu</a:t>
            </a:r>
            <a:r>
              <a:rPr lang="nl-NL" sz="2400">
                <a:solidFill>
                  <a:schemeClr val="accent4">
                    <a:lumMod val="20000"/>
                    <a:lumOff val="80000"/>
                  </a:schemeClr>
                </a:solidFill>
              </a:rPr>
              <a:t> </a:t>
            </a:r>
            <a:r>
              <a:rPr lang="nl-NL" sz="2400" u="sng" err="1">
                <a:solidFill>
                  <a:schemeClr val="accent4">
                    <a:lumMod val="20000"/>
                    <a:lumOff val="80000"/>
                  </a:schemeClr>
                </a:solidFill>
                <a:uFill>
                  <a:solidFill>
                    <a:schemeClr val="accent1">
                      <a:lumMod val="40000"/>
                      <a:lumOff val="60000"/>
                    </a:schemeClr>
                  </a:solidFill>
                </a:uFill>
              </a:rPr>
              <a:t>licuerit</a:t>
            </a:r>
            <a:r>
              <a:rPr lang="nl-NL" sz="2400">
                <a:solidFill>
                  <a:schemeClr val="accent4">
                    <a:lumMod val="20000"/>
                    <a:lumOff val="80000"/>
                  </a:schemeClr>
                </a:solidFill>
              </a:rPr>
              <a:t>, </a:t>
            </a:r>
            <a:r>
              <a:rPr lang="nl-NL" sz="2400" err="1">
                <a:solidFill>
                  <a:schemeClr val="accent4">
                    <a:lumMod val="20000"/>
                    <a:lumOff val="80000"/>
                  </a:schemeClr>
                </a:solidFill>
              </a:rPr>
              <a:t>lucis</a:t>
            </a:r>
            <a:r>
              <a:rPr lang="nl-NL" sz="2400">
                <a:solidFill>
                  <a:schemeClr val="accent4">
                    <a:lumMod val="20000"/>
                    <a:lumOff val="80000"/>
                  </a:schemeClr>
                </a:solidFill>
              </a:rPr>
              <a:t> </a:t>
            </a:r>
            <a:r>
              <a:rPr lang="nl-NL" sz="2400" err="1">
                <a:solidFill>
                  <a:schemeClr val="accent4">
                    <a:lumMod val="20000"/>
                    <a:lumOff val="80000"/>
                  </a:schemeClr>
                </a:solidFill>
              </a:rPr>
              <a:t>commodis</a:t>
            </a:r>
            <a:r>
              <a:rPr lang="nl-NL" sz="2400">
                <a:solidFill>
                  <a:schemeClr val="accent4">
                    <a:lumMod val="20000"/>
                    <a:lumOff val="80000"/>
                  </a:schemeClr>
                </a:solidFill>
              </a:rPr>
              <a:t> </a:t>
            </a:r>
            <a:r>
              <a:rPr lang="nl-NL" sz="2400" err="1">
                <a:solidFill>
                  <a:schemeClr val="accent4">
                    <a:lumMod val="20000"/>
                    <a:lumOff val="80000"/>
                  </a:schemeClr>
                </a:solidFill>
              </a:rPr>
              <a:t>frui</a:t>
            </a:r>
            <a:r>
              <a:rPr lang="nl-NL" sz="2400">
                <a:solidFill>
                  <a:schemeClr val="accent4">
                    <a:lumMod val="20000"/>
                    <a:lumOff val="80000"/>
                  </a:schemeClr>
                </a:solidFill>
              </a:rPr>
              <a:t>? </a:t>
            </a:r>
          </a:p>
          <a:p>
            <a:pPr>
              <a:spcBef>
                <a:spcPts val="1200"/>
              </a:spcBef>
            </a:pPr>
            <a:r>
              <a:rPr lang="nl-NL" sz="2000">
                <a:solidFill>
                  <a:srgbClr val="92D050"/>
                </a:solidFill>
              </a:rPr>
              <a:t>Daarna, gesterkt door drank en spijs, begon zij haar hardnekkige meesteres te vermurwen met de woorden: „Wat baat het U om U uit te putten door vasten, Uzelf levend te begraven, en voordat Uw tijd gekomen is Uw onschuldige ziel in de dood te zenden. Om met Vergilius te spreken: „Meent ge dat </a:t>
            </a:r>
            <a:r>
              <a:rPr lang="nl-NL" sz="2000" err="1">
                <a:solidFill>
                  <a:srgbClr val="92D050"/>
                </a:solidFill>
              </a:rPr>
              <a:t>d’as</a:t>
            </a:r>
            <a:r>
              <a:rPr lang="nl-NL" sz="2000">
                <a:solidFill>
                  <a:srgbClr val="92D050"/>
                </a:solidFill>
              </a:rPr>
              <a:t> en de schim van de dode dit zullen bemerken?” Keer toch tot het leven terug! Schud toch Uw vrouwelijke verdwazing af en geniet het levenslicht zolang het U gegund is!</a:t>
            </a:r>
          </a:p>
        </p:txBody>
      </p:sp>
      <p:sp>
        <p:nvSpPr>
          <p:cNvPr id="6" name="Pijl: omlaag 5">
            <a:hlinkClick r:id="rId2" action="ppaction://hlinksldjump"/>
            <a:extLst>
              <a:ext uri="{FF2B5EF4-FFF2-40B4-BE49-F238E27FC236}">
                <a16:creationId xmlns:a16="http://schemas.microsoft.com/office/drawing/2014/main" id="{2AD526B9-F938-4E52-A796-2B7206F53BE7}"/>
              </a:ext>
            </a:extLst>
          </p:cNvPr>
          <p:cNvSpPr/>
          <p:nvPr/>
        </p:nvSpPr>
        <p:spPr>
          <a:xfrm>
            <a:off x="11740553" y="94891"/>
            <a:ext cx="362308" cy="302701"/>
          </a:xfrm>
          <a:prstGeom prst="downArrow">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7" name="Afbeelding 6">
            <a:hlinkClick r:id="rId3" action="ppaction://hlinksldjump"/>
            <a:extLst>
              <a:ext uri="{FF2B5EF4-FFF2-40B4-BE49-F238E27FC236}">
                <a16:creationId xmlns:a16="http://schemas.microsoft.com/office/drawing/2014/main" id="{DE6B3F7E-4C9C-4D7C-A6D0-6E7CEDC9B05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859858" y="0"/>
            <a:ext cx="987638" cy="542591"/>
          </a:xfrm>
          <a:prstGeom prst="rect">
            <a:avLst/>
          </a:prstGeom>
        </p:spPr>
      </p:pic>
    </p:spTree>
    <p:extLst>
      <p:ext uri="{BB962C8B-B14F-4D97-AF65-F5344CB8AC3E}">
        <p14:creationId xmlns:p14="http://schemas.microsoft.com/office/powerpoint/2010/main" val="136762559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solidFill>
          <a:srgbClr val="3D1C05"/>
        </a:solidFill>
        <a:effectLst/>
      </p:bgPr>
    </p:bg>
    <p:spTree>
      <p:nvGrpSpPr>
        <p:cNvPr id="1" name=""/>
        <p:cNvGrpSpPr/>
        <p:nvPr/>
      </p:nvGrpSpPr>
      <p:grpSpPr>
        <a:xfrm>
          <a:off x="0" y="0"/>
          <a:ext cx="0" cy="0"/>
          <a:chOff x="0" y="0"/>
          <a:chExt cx="0" cy="0"/>
        </a:xfrm>
      </p:grpSpPr>
      <p:sp>
        <p:nvSpPr>
          <p:cNvPr id="4" name="Tijdelijke aanduiding voor voettekst 3">
            <a:extLst>
              <a:ext uri="{FF2B5EF4-FFF2-40B4-BE49-F238E27FC236}">
                <a16:creationId xmlns:a16="http://schemas.microsoft.com/office/drawing/2014/main" id="{0D9BFB9D-72E7-4E83-BF5C-CEFEB9E0A46E}"/>
              </a:ext>
            </a:extLst>
          </p:cNvPr>
          <p:cNvSpPr>
            <a:spLocks noGrp="1"/>
          </p:cNvSpPr>
          <p:nvPr>
            <p:ph type="ftr" sz="quarter" idx="11"/>
          </p:nvPr>
        </p:nvSpPr>
        <p:spPr>
          <a:xfrm>
            <a:off x="4038600" y="6563374"/>
            <a:ext cx="4114800" cy="365125"/>
          </a:xfrm>
        </p:spPr>
        <p:txBody>
          <a:bodyPr/>
          <a:lstStyle/>
          <a:p>
            <a:r>
              <a:rPr lang="nl-NL" sz="900">
                <a:solidFill>
                  <a:schemeClr val="bg1">
                    <a:lumMod val="50000"/>
                  </a:schemeClr>
                </a:solidFill>
              </a:rPr>
              <a:t>M. de Hoon - JDW - 2021</a:t>
            </a:r>
          </a:p>
        </p:txBody>
      </p:sp>
      <p:sp>
        <p:nvSpPr>
          <p:cNvPr id="5" name="Tijdelijke aanduiding voor dianummer 4">
            <a:extLst>
              <a:ext uri="{FF2B5EF4-FFF2-40B4-BE49-F238E27FC236}">
                <a16:creationId xmlns:a16="http://schemas.microsoft.com/office/drawing/2014/main" id="{6C74A2A9-EB8F-408D-83AD-A6FCBA9CD47B}"/>
              </a:ext>
            </a:extLst>
          </p:cNvPr>
          <p:cNvSpPr>
            <a:spLocks noGrp="1"/>
          </p:cNvSpPr>
          <p:nvPr>
            <p:ph type="sldNum" sz="quarter" idx="12"/>
          </p:nvPr>
        </p:nvSpPr>
        <p:spPr>
          <a:xfrm>
            <a:off x="11430001" y="6502998"/>
            <a:ext cx="605286" cy="365125"/>
          </a:xfrm>
        </p:spPr>
        <p:txBody>
          <a:bodyPr/>
          <a:lstStyle/>
          <a:p>
            <a:fld id="{D70692FC-D4EA-49C2-9AD0-22E77003FC0B}" type="slidenum">
              <a:rPr lang="nl-NL" sz="1400" b="1" smtClean="0">
                <a:solidFill>
                  <a:srgbClr val="00B0F0"/>
                </a:solidFill>
              </a:rPr>
              <a:t>35</a:t>
            </a:fld>
            <a:endParaRPr lang="nl-NL" sz="1400" b="1">
              <a:solidFill>
                <a:srgbClr val="00B0F0"/>
              </a:solidFill>
            </a:endParaRPr>
          </a:p>
        </p:txBody>
      </p:sp>
      <p:sp>
        <p:nvSpPr>
          <p:cNvPr id="8" name="Tekstvak 7">
            <a:extLst>
              <a:ext uri="{FF2B5EF4-FFF2-40B4-BE49-F238E27FC236}">
                <a16:creationId xmlns:a16="http://schemas.microsoft.com/office/drawing/2014/main" id="{72AC9842-00D9-4737-BE87-5FB0EBA5B123}"/>
              </a:ext>
            </a:extLst>
          </p:cNvPr>
          <p:cNvSpPr txBox="1"/>
          <p:nvPr/>
        </p:nvSpPr>
        <p:spPr>
          <a:xfrm>
            <a:off x="0" y="-901"/>
            <a:ext cx="12189600" cy="461665"/>
          </a:xfrm>
          <a:prstGeom prst="rect">
            <a:avLst/>
          </a:prstGeom>
          <a:solidFill>
            <a:srgbClr val="C00000"/>
          </a:solidFill>
        </p:spPr>
        <p:txBody>
          <a:bodyPr wrap="square" rtlCol="0">
            <a:spAutoFit/>
          </a:bodyPr>
          <a:lstStyle/>
          <a:p>
            <a:r>
              <a:rPr lang="nl-NL" sz="2400">
                <a:solidFill>
                  <a:srgbClr val="FFFF00"/>
                </a:solidFill>
              </a:rPr>
              <a:t>Parnassus Petronius    C  Militair optreden (p.131)</a:t>
            </a:r>
          </a:p>
        </p:txBody>
      </p:sp>
      <p:sp>
        <p:nvSpPr>
          <p:cNvPr id="9" name="Tekstvak 8">
            <a:extLst>
              <a:ext uri="{FF2B5EF4-FFF2-40B4-BE49-F238E27FC236}">
                <a16:creationId xmlns:a16="http://schemas.microsoft.com/office/drawing/2014/main" id="{984B3A88-98F7-4DC4-BE41-E44E7C1D0827}"/>
              </a:ext>
            </a:extLst>
          </p:cNvPr>
          <p:cNvSpPr txBox="1"/>
          <p:nvPr/>
        </p:nvSpPr>
        <p:spPr>
          <a:xfrm>
            <a:off x="180000" y="540000"/>
            <a:ext cx="11700000" cy="4836389"/>
          </a:xfrm>
          <a:prstGeom prst="rect">
            <a:avLst/>
          </a:prstGeom>
          <a:noFill/>
        </p:spPr>
        <p:txBody>
          <a:bodyPr wrap="square" rtlCol="0">
            <a:spAutoFit/>
          </a:bodyPr>
          <a:lstStyle/>
          <a:p>
            <a:pPr>
              <a:lnSpc>
                <a:spcPct val="150000"/>
              </a:lnSpc>
              <a:spcBef>
                <a:spcPts val="1200"/>
              </a:spcBef>
            </a:pPr>
            <a:r>
              <a:rPr lang="nl-NL" sz="2400">
                <a:solidFill>
                  <a:schemeClr val="accent4">
                    <a:lumMod val="20000"/>
                    <a:lumOff val="80000"/>
                  </a:schemeClr>
                </a:solidFill>
              </a:rPr>
              <a:t>16.	</a:t>
            </a:r>
            <a:r>
              <a:rPr lang="nl-NL" sz="2400" err="1">
                <a:solidFill>
                  <a:schemeClr val="accent4">
                    <a:lumMod val="20000"/>
                    <a:lumOff val="80000"/>
                  </a:schemeClr>
                </a:solidFill>
              </a:rPr>
              <a:t>Quid</a:t>
            </a:r>
            <a:r>
              <a:rPr lang="nl-NL" sz="2400">
                <a:solidFill>
                  <a:schemeClr val="accent4">
                    <a:lumMod val="20000"/>
                    <a:lumOff val="80000"/>
                  </a:schemeClr>
                </a:solidFill>
              </a:rPr>
              <a:t> </a:t>
            </a:r>
            <a:r>
              <a:rPr lang="nl-NL" sz="2400" err="1">
                <a:solidFill>
                  <a:schemeClr val="accent4">
                    <a:lumMod val="20000"/>
                    <a:lumOff val="80000"/>
                  </a:schemeClr>
                </a:solidFill>
              </a:rPr>
              <a:t>eadem</a:t>
            </a:r>
            <a:r>
              <a:rPr lang="nl-NL" sz="2400">
                <a:solidFill>
                  <a:schemeClr val="accent4">
                    <a:lumMod val="20000"/>
                    <a:lumOff val="80000"/>
                  </a:schemeClr>
                </a:solidFill>
              </a:rPr>
              <a:t> </a:t>
            </a:r>
            <a:r>
              <a:rPr lang="nl-NL" sz="2400" err="1">
                <a:solidFill>
                  <a:schemeClr val="accent4">
                    <a:lumMod val="20000"/>
                    <a:lumOff val="80000"/>
                  </a:schemeClr>
                </a:solidFill>
              </a:rPr>
              <a:t>hortatione</a:t>
            </a:r>
            <a:r>
              <a:rPr lang="nl-NL" sz="2400">
                <a:solidFill>
                  <a:schemeClr val="accent4">
                    <a:lumMod val="20000"/>
                    <a:lumOff val="80000"/>
                  </a:schemeClr>
                </a:solidFill>
              </a:rPr>
              <a:t> </a:t>
            </a:r>
            <a:r>
              <a:rPr lang="nl-NL" sz="2400" err="1">
                <a:solidFill>
                  <a:schemeClr val="accent4">
                    <a:lumMod val="20000"/>
                    <a:lumOff val="80000"/>
                  </a:schemeClr>
                </a:solidFill>
              </a:rPr>
              <a:t>temptavit</a:t>
            </a:r>
            <a:r>
              <a:rPr lang="nl-NL" sz="2400">
                <a:solidFill>
                  <a:schemeClr val="accent4">
                    <a:lumMod val="20000"/>
                    <a:lumOff val="80000"/>
                  </a:schemeClr>
                </a:solidFill>
              </a:rPr>
              <a:t> </a:t>
            </a:r>
            <a:r>
              <a:rPr lang="nl-NL" sz="2400" err="1">
                <a:solidFill>
                  <a:schemeClr val="accent4">
                    <a:lumMod val="20000"/>
                    <a:lumOff val="80000"/>
                  </a:schemeClr>
                </a:solidFill>
              </a:rPr>
              <a:t>miles</a:t>
            </a:r>
            <a:r>
              <a:rPr lang="nl-NL" sz="2400">
                <a:solidFill>
                  <a:schemeClr val="accent4">
                    <a:lumMod val="20000"/>
                    <a:lumOff val="80000"/>
                  </a:schemeClr>
                </a:solidFill>
              </a:rPr>
              <a:t>?</a:t>
            </a:r>
          </a:p>
          <a:p>
            <a:pPr>
              <a:lnSpc>
                <a:spcPct val="150000"/>
              </a:lnSpc>
              <a:spcBef>
                <a:spcPts val="1200"/>
              </a:spcBef>
            </a:pPr>
            <a:r>
              <a:rPr lang="nl-NL" sz="2400">
                <a:solidFill>
                  <a:schemeClr val="accent4">
                    <a:lumMod val="20000"/>
                    <a:lumOff val="80000"/>
                  </a:schemeClr>
                </a:solidFill>
              </a:rPr>
              <a:t>17.	</a:t>
            </a:r>
            <a:r>
              <a:rPr lang="nl-NL" sz="2400" err="1">
                <a:solidFill>
                  <a:schemeClr val="accent4">
                    <a:lumMod val="20000"/>
                    <a:lumOff val="80000"/>
                  </a:schemeClr>
                </a:solidFill>
              </a:rPr>
              <a:t>Quomodo</a:t>
            </a:r>
            <a:r>
              <a:rPr lang="nl-NL" sz="2400">
                <a:solidFill>
                  <a:schemeClr val="accent4">
                    <a:lumMod val="20000"/>
                    <a:lumOff val="80000"/>
                  </a:schemeClr>
                </a:solidFill>
              </a:rPr>
              <a:t> </a:t>
            </a:r>
            <a:r>
              <a:rPr lang="nl-NL" sz="2400" err="1">
                <a:solidFill>
                  <a:schemeClr val="accent4">
                    <a:lumMod val="20000"/>
                    <a:lumOff val="80000"/>
                  </a:schemeClr>
                </a:solidFill>
              </a:rPr>
              <a:t>ancilla</a:t>
            </a:r>
            <a:r>
              <a:rPr lang="nl-NL" sz="2400">
                <a:solidFill>
                  <a:schemeClr val="accent4">
                    <a:lumMod val="20000"/>
                    <a:lumOff val="80000"/>
                  </a:schemeClr>
                </a:solidFill>
              </a:rPr>
              <a:t> </a:t>
            </a:r>
            <a:r>
              <a:rPr lang="nl-NL" sz="2400" err="1">
                <a:solidFill>
                  <a:schemeClr val="accent4">
                    <a:lumMod val="20000"/>
                    <a:lumOff val="80000"/>
                  </a:schemeClr>
                </a:solidFill>
              </a:rPr>
              <a:t>certe</a:t>
            </a:r>
            <a:r>
              <a:rPr lang="nl-NL" sz="2400">
                <a:solidFill>
                  <a:schemeClr val="accent4">
                    <a:lumMod val="20000"/>
                    <a:lumOff val="80000"/>
                  </a:schemeClr>
                </a:solidFill>
              </a:rPr>
              <a:t> </a:t>
            </a:r>
            <a:r>
              <a:rPr lang="nl-NL" sz="2400" err="1">
                <a:solidFill>
                  <a:schemeClr val="accent4">
                    <a:lumMod val="20000"/>
                    <a:lumOff val="80000"/>
                  </a:schemeClr>
                </a:solidFill>
              </a:rPr>
              <a:t>corrupta</a:t>
            </a:r>
            <a:r>
              <a:rPr lang="nl-NL" sz="2400">
                <a:solidFill>
                  <a:schemeClr val="accent4">
                    <a:lumMod val="20000"/>
                    <a:lumOff val="80000"/>
                  </a:schemeClr>
                </a:solidFill>
              </a:rPr>
              <a:t> </a:t>
            </a:r>
            <a:r>
              <a:rPr lang="nl-NL" sz="2400" err="1">
                <a:solidFill>
                  <a:schemeClr val="accent4">
                    <a:lumMod val="20000"/>
                    <a:lumOff val="80000"/>
                  </a:schemeClr>
                </a:solidFill>
              </a:rPr>
              <a:t>est</a:t>
            </a:r>
            <a:r>
              <a:rPr lang="nl-NL" sz="2400">
                <a:solidFill>
                  <a:schemeClr val="accent4">
                    <a:lumMod val="20000"/>
                    <a:lumOff val="80000"/>
                  </a:schemeClr>
                </a:solidFill>
              </a:rPr>
              <a:t>?</a:t>
            </a:r>
          </a:p>
          <a:p>
            <a:pPr>
              <a:lnSpc>
                <a:spcPct val="150000"/>
              </a:lnSpc>
              <a:spcBef>
                <a:spcPts val="1200"/>
              </a:spcBef>
            </a:pPr>
            <a:r>
              <a:rPr lang="nl-NL" sz="2400">
                <a:solidFill>
                  <a:schemeClr val="accent4">
                    <a:lumMod val="20000"/>
                    <a:lumOff val="80000"/>
                  </a:schemeClr>
                </a:solidFill>
              </a:rPr>
              <a:t>18.	</a:t>
            </a:r>
            <a:r>
              <a:rPr lang="nl-NL" sz="2400" err="1">
                <a:solidFill>
                  <a:schemeClr val="accent4">
                    <a:lumMod val="20000"/>
                    <a:lumOff val="80000"/>
                  </a:schemeClr>
                </a:solidFill>
              </a:rPr>
              <a:t>Quid</a:t>
            </a:r>
            <a:r>
              <a:rPr lang="nl-NL" sz="2400">
                <a:solidFill>
                  <a:schemeClr val="accent4">
                    <a:lumMod val="20000"/>
                    <a:lumOff val="80000"/>
                  </a:schemeClr>
                </a:solidFill>
              </a:rPr>
              <a:t> </a:t>
            </a:r>
            <a:r>
              <a:rPr lang="nl-NL" sz="2400" err="1">
                <a:solidFill>
                  <a:schemeClr val="accent4">
                    <a:lumMod val="20000"/>
                    <a:lumOff val="80000"/>
                  </a:schemeClr>
                </a:solidFill>
              </a:rPr>
              <a:t>ancilla</a:t>
            </a:r>
            <a:r>
              <a:rPr lang="nl-NL" sz="2400">
                <a:solidFill>
                  <a:schemeClr val="accent4">
                    <a:lumMod val="20000"/>
                    <a:lumOff val="80000"/>
                  </a:schemeClr>
                </a:solidFill>
              </a:rPr>
              <a:t> </a:t>
            </a:r>
            <a:r>
              <a:rPr lang="nl-NL" sz="2400" err="1">
                <a:solidFill>
                  <a:schemeClr val="accent4">
                    <a:lumMod val="20000"/>
                    <a:lumOff val="80000"/>
                  </a:schemeClr>
                </a:solidFill>
              </a:rPr>
              <a:t>expugnare</a:t>
            </a:r>
            <a:r>
              <a:rPr lang="nl-NL" sz="2400">
                <a:solidFill>
                  <a:schemeClr val="accent4">
                    <a:lumMod val="20000"/>
                    <a:lumOff val="80000"/>
                  </a:schemeClr>
                </a:solidFill>
              </a:rPr>
              <a:t> </a:t>
            </a:r>
            <a:r>
              <a:rPr lang="nl-NL" sz="2400" err="1">
                <a:solidFill>
                  <a:schemeClr val="accent4">
                    <a:lumMod val="20000"/>
                    <a:lumOff val="80000"/>
                  </a:schemeClr>
                </a:solidFill>
              </a:rPr>
              <a:t>coepit</a:t>
            </a:r>
            <a:r>
              <a:rPr lang="nl-NL" sz="2400">
                <a:solidFill>
                  <a:schemeClr val="accent4">
                    <a:lumMod val="20000"/>
                    <a:lumOff val="80000"/>
                  </a:schemeClr>
                </a:solidFill>
              </a:rPr>
              <a:t>?</a:t>
            </a:r>
          </a:p>
          <a:p>
            <a:pPr>
              <a:lnSpc>
                <a:spcPct val="150000"/>
              </a:lnSpc>
              <a:spcBef>
                <a:spcPts val="1200"/>
              </a:spcBef>
            </a:pPr>
            <a:r>
              <a:rPr lang="nl-NL" sz="2400">
                <a:solidFill>
                  <a:schemeClr val="accent4">
                    <a:lumMod val="20000"/>
                    <a:lumOff val="80000"/>
                  </a:schemeClr>
                </a:solidFill>
              </a:rPr>
              <a:t>19.	</a:t>
            </a:r>
            <a:r>
              <a:rPr lang="nl-NL" sz="2400" err="1">
                <a:solidFill>
                  <a:schemeClr val="accent4">
                    <a:lumMod val="20000"/>
                    <a:lumOff val="80000"/>
                  </a:schemeClr>
                </a:solidFill>
              </a:rPr>
              <a:t>Ancillane</a:t>
            </a:r>
            <a:r>
              <a:rPr lang="nl-NL" sz="2400">
                <a:solidFill>
                  <a:schemeClr val="accent4">
                    <a:lumMod val="20000"/>
                    <a:lumOff val="80000"/>
                  </a:schemeClr>
                </a:solidFill>
              </a:rPr>
              <a:t> </a:t>
            </a:r>
            <a:r>
              <a:rPr lang="nl-NL" sz="2400" err="1">
                <a:solidFill>
                  <a:schemeClr val="accent4">
                    <a:lumMod val="20000"/>
                    <a:lumOff val="80000"/>
                  </a:schemeClr>
                </a:solidFill>
              </a:rPr>
              <a:t>putat</a:t>
            </a:r>
            <a:r>
              <a:rPr lang="nl-NL" sz="2400">
                <a:solidFill>
                  <a:schemeClr val="accent4">
                    <a:lumMod val="20000"/>
                    <a:lumOff val="80000"/>
                  </a:schemeClr>
                </a:solidFill>
              </a:rPr>
              <a:t> dominae </a:t>
            </a:r>
            <a:r>
              <a:rPr lang="nl-NL" sz="2400" err="1">
                <a:solidFill>
                  <a:schemeClr val="accent4">
                    <a:lumMod val="20000"/>
                    <a:lumOff val="80000"/>
                  </a:schemeClr>
                </a:solidFill>
              </a:rPr>
              <a:t>prodesse</a:t>
            </a:r>
            <a:r>
              <a:rPr lang="nl-NL" sz="2400">
                <a:solidFill>
                  <a:schemeClr val="accent4">
                    <a:lumMod val="20000"/>
                    <a:lumOff val="80000"/>
                  </a:schemeClr>
                </a:solidFill>
              </a:rPr>
              <a:t> cum </a:t>
            </a:r>
            <a:r>
              <a:rPr lang="nl-NL" sz="2400" err="1">
                <a:solidFill>
                  <a:schemeClr val="accent4">
                    <a:lumMod val="20000"/>
                    <a:lumOff val="80000"/>
                  </a:schemeClr>
                </a:solidFill>
              </a:rPr>
              <a:t>viro</a:t>
            </a:r>
            <a:r>
              <a:rPr lang="nl-NL" sz="2400">
                <a:solidFill>
                  <a:schemeClr val="accent4">
                    <a:lumMod val="20000"/>
                    <a:lumOff val="80000"/>
                  </a:schemeClr>
                </a:solidFill>
              </a:rPr>
              <a:t> </a:t>
            </a:r>
            <a:r>
              <a:rPr lang="nl-NL" sz="2400" err="1">
                <a:solidFill>
                  <a:schemeClr val="accent4">
                    <a:lumMod val="20000"/>
                    <a:lumOff val="80000"/>
                  </a:schemeClr>
                </a:solidFill>
              </a:rPr>
              <a:t>mori</a:t>
            </a:r>
            <a:r>
              <a:rPr lang="nl-NL" sz="2400">
                <a:solidFill>
                  <a:schemeClr val="accent4">
                    <a:lumMod val="20000"/>
                    <a:lumOff val="80000"/>
                  </a:schemeClr>
                </a:solidFill>
              </a:rPr>
              <a:t>?</a:t>
            </a:r>
          </a:p>
          <a:p>
            <a:pPr>
              <a:lnSpc>
                <a:spcPct val="150000"/>
              </a:lnSpc>
              <a:spcBef>
                <a:spcPts val="1200"/>
              </a:spcBef>
            </a:pPr>
            <a:r>
              <a:rPr lang="nl-NL" sz="2400">
                <a:solidFill>
                  <a:schemeClr val="accent4">
                    <a:lumMod val="20000"/>
                    <a:lumOff val="80000"/>
                  </a:schemeClr>
                </a:solidFill>
              </a:rPr>
              <a:t>20.	</a:t>
            </a:r>
            <a:r>
              <a:rPr lang="nl-NL" sz="2400" err="1">
                <a:solidFill>
                  <a:schemeClr val="accent4">
                    <a:lumMod val="20000"/>
                    <a:lumOff val="80000"/>
                  </a:schemeClr>
                </a:solidFill>
              </a:rPr>
              <a:t>Creditne</a:t>
            </a:r>
            <a:r>
              <a:rPr lang="nl-NL" sz="2400">
                <a:solidFill>
                  <a:schemeClr val="accent4">
                    <a:lumMod val="20000"/>
                    <a:lumOff val="80000"/>
                  </a:schemeClr>
                </a:solidFill>
              </a:rPr>
              <a:t> </a:t>
            </a:r>
            <a:r>
              <a:rPr lang="nl-NL" sz="2400" err="1">
                <a:solidFill>
                  <a:schemeClr val="accent4">
                    <a:lumMod val="20000"/>
                    <a:lumOff val="80000"/>
                  </a:schemeClr>
                </a:solidFill>
              </a:rPr>
              <a:t>ancilla</a:t>
            </a:r>
            <a:r>
              <a:rPr lang="nl-NL" sz="2400">
                <a:solidFill>
                  <a:schemeClr val="accent4">
                    <a:lumMod val="20000"/>
                    <a:lumOff val="80000"/>
                  </a:schemeClr>
                </a:solidFill>
              </a:rPr>
              <a:t> </a:t>
            </a:r>
            <a:r>
              <a:rPr lang="nl-NL" sz="2400" err="1">
                <a:solidFill>
                  <a:schemeClr val="accent4">
                    <a:lumMod val="20000"/>
                    <a:lumOff val="80000"/>
                  </a:schemeClr>
                </a:solidFill>
              </a:rPr>
              <a:t>cinerem</a:t>
            </a:r>
            <a:r>
              <a:rPr lang="nl-NL" sz="2400">
                <a:solidFill>
                  <a:schemeClr val="accent4">
                    <a:lumMod val="20000"/>
                    <a:lumOff val="80000"/>
                  </a:schemeClr>
                </a:solidFill>
              </a:rPr>
              <a:t> </a:t>
            </a:r>
            <a:r>
              <a:rPr lang="nl-NL" sz="2400" err="1">
                <a:solidFill>
                  <a:schemeClr val="accent4">
                    <a:lumMod val="20000"/>
                    <a:lumOff val="80000"/>
                  </a:schemeClr>
                </a:solidFill>
              </a:rPr>
              <a:t>aut</a:t>
            </a:r>
            <a:r>
              <a:rPr lang="nl-NL" sz="2400">
                <a:solidFill>
                  <a:schemeClr val="accent4">
                    <a:lumMod val="20000"/>
                    <a:lumOff val="80000"/>
                  </a:schemeClr>
                </a:solidFill>
              </a:rPr>
              <a:t> </a:t>
            </a:r>
            <a:r>
              <a:rPr lang="nl-NL" sz="2400" err="1">
                <a:solidFill>
                  <a:schemeClr val="accent4">
                    <a:lumMod val="20000"/>
                    <a:lumOff val="80000"/>
                  </a:schemeClr>
                </a:solidFill>
              </a:rPr>
              <a:t>manes</a:t>
            </a:r>
            <a:r>
              <a:rPr lang="nl-NL" sz="2400">
                <a:solidFill>
                  <a:schemeClr val="accent4">
                    <a:lumMod val="20000"/>
                    <a:lumOff val="80000"/>
                  </a:schemeClr>
                </a:solidFill>
              </a:rPr>
              <a:t> </a:t>
            </a:r>
            <a:r>
              <a:rPr lang="nl-NL" sz="2400" err="1">
                <a:solidFill>
                  <a:schemeClr val="accent4">
                    <a:lumMod val="20000"/>
                    <a:lumOff val="80000"/>
                  </a:schemeClr>
                </a:solidFill>
              </a:rPr>
              <a:t>sepultos</a:t>
            </a:r>
            <a:r>
              <a:rPr lang="nl-NL" sz="2400">
                <a:solidFill>
                  <a:schemeClr val="accent4">
                    <a:lumMod val="20000"/>
                    <a:lumOff val="80000"/>
                  </a:schemeClr>
                </a:solidFill>
              </a:rPr>
              <a:t> </a:t>
            </a:r>
            <a:r>
              <a:rPr lang="nl-NL" sz="2400" err="1">
                <a:solidFill>
                  <a:schemeClr val="accent4">
                    <a:lumMod val="20000"/>
                    <a:lumOff val="80000"/>
                  </a:schemeClr>
                </a:solidFill>
              </a:rPr>
              <a:t>id</a:t>
            </a:r>
            <a:r>
              <a:rPr lang="nl-NL" sz="2400">
                <a:solidFill>
                  <a:schemeClr val="accent4">
                    <a:lumMod val="20000"/>
                    <a:lumOff val="80000"/>
                  </a:schemeClr>
                </a:solidFill>
              </a:rPr>
              <a:t> </a:t>
            </a:r>
            <a:r>
              <a:rPr lang="nl-NL" sz="2400" err="1">
                <a:solidFill>
                  <a:schemeClr val="accent4">
                    <a:lumMod val="20000"/>
                    <a:lumOff val="80000"/>
                  </a:schemeClr>
                </a:solidFill>
              </a:rPr>
              <a:t>sentire</a:t>
            </a:r>
            <a:r>
              <a:rPr lang="nl-NL" sz="2400">
                <a:solidFill>
                  <a:schemeClr val="accent4">
                    <a:lumMod val="20000"/>
                    <a:lumOff val="80000"/>
                  </a:schemeClr>
                </a:solidFill>
              </a:rPr>
              <a:t>?</a:t>
            </a:r>
          </a:p>
          <a:p>
            <a:pPr>
              <a:lnSpc>
                <a:spcPct val="150000"/>
              </a:lnSpc>
              <a:spcBef>
                <a:spcPts val="1200"/>
              </a:spcBef>
            </a:pPr>
            <a:r>
              <a:rPr lang="nl-NL" sz="2400">
                <a:solidFill>
                  <a:schemeClr val="accent4">
                    <a:lumMod val="20000"/>
                    <a:lumOff val="80000"/>
                  </a:schemeClr>
                </a:solidFill>
              </a:rPr>
              <a:t>21.	</a:t>
            </a:r>
            <a:r>
              <a:rPr lang="nl-NL" sz="2400" err="1">
                <a:solidFill>
                  <a:schemeClr val="accent4">
                    <a:lumMod val="20000"/>
                    <a:lumOff val="80000"/>
                  </a:schemeClr>
                </a:solidFill>
              </a:rPr>
              <a:t>Quid</a:t>
            </a:r>
            <a:r>
              <a:rPr lang="nl-NL" sz="2400">
                <a:solidFill>
                  <a:schemeClr val="accent4">
                    <a:lumMod val="20000"/>
                    <a:lumOff val="80000"/>
                  </a:schemeClr>
                </a:solidFill>
              </a:rPr>
              <a:t> </a:t>
            </a:r>
            <a:r>
              <a:rPr lang="nl-NL" sz="2400" err="1">
                <a:solidFill>
                  <a:schemeClr val="accent4">
                    <a:lumMod val="20000"/>
                    <a:lumOff val="80000"/>
                  </a:schemeClr>
                </a:solidFill>
              </a:rPr>
              <a:t>ipsum</a:t>
            </a:r>
            <a:r>
              <a:rPr lang="nl-NL" sz="2400">
                <a:solidFill>
                  <a:schemeClr val="accent4">
                    <a:lumMod val="20000"/>
                    <a:lumOff val="80000"/>
                  </a:schemeClr>
                </a:solidFill>
              </a:rPr>
              <a:t> </a:t>
            </a:r>
            <a:r>
              <a:rPr lang="nl-NL" sz="2400" err="1">
                <a:solidFill>
                  <a:schemeClr val="accent4">
                    <a:lumMod val="20000"/>
                    <a:lumOff val="80000"/>
                  </a:schemeClr>
                </a:solidFill>
              </a:rPr>
              <a:t>iacentis</a:t>
            </a:r>
            <a:r>
              <a:rPr lang="nl-NL" sz="2400">
                <a:solidFill>
                  <a:schemeClr val="accent4">
                    <a:lumMod val="20000"/>
                    <a:lumOff val="80000"/>
                  </a:schemeClr>
                </a:solidFill>
              </a:rPr>
              <a:t> corpus </a:t>
            </a:r>
            <a:r>
              <a:rPr lang="nl-NL" sz="2400" err="1">
                <a:solidFill>
                  <a:schemeClr val="accent4">
                    <a:lumMod val="20000"/>
                    <a:lumOff val="80000"/>
                  </a:schemeClr>
                </a:solidFill>
              </a:rPr>
              <a:t>admonere</a:t>
            </a:r>
            <a:r>
              <a:rPr lang="nl-NL" sz="2400">
                <a:solidFill>
                  <a:schemeClr val="accent4">
                    <a:lumMod val="20000"/>
                    <a:lumOff val="80000"/>
                  </a:schemeClr>
                </a:solidFill>
              </a:rPr>
              <a:t> debet?</a:t>
            </a:r>
          </a:p>
          <a:p>
            <a:pPr>
              <a:lnSpc>
                <a:spcPct val="150000"/>
              </a:lnSpc>
              <a:spcBef>
                <a:spcPts val="1200"/>
              </a:spcBef>
            </a:pPr>
            <a:r>
              <a:rPr lang="nl-NL" sz="2400">
                <a:solidFill>
                  <a:schemeClr val="accent4">
                    <a:lumMod val="20000"/>
                    <a:lumOff val="80000"/>
                  </a:schemeClr>
                </a:solidFill>
              </a:rPr>
              <a:t>22.	</a:t>
            </a:r>
            <a:r>
              <a:rPr lang="nl-NL" sz="2400" err="1">
                <a:solidFill>
                  <a:schemeClr val="accent4">
                    <a:lumMod val="20000"/>
                    <a:lumOff val="80000"/>
                  </a:schemeClr>
                </a:solidFill>
              </a:rPr>
              <a:t>Quis</a:t>
            </a:r>
            <a:r>
              <a:rPr lang="nl-NL" sz="2400">
                <a:solidFill>
                  <a:schemeClr val="accent4">
                    <a:lumMod val="20000"/>
                    <a:lumOff val="80000"/>
                  </a:schemeClr>
                </a:solidFill>
              </a:rPr>
              <a:t> </a:t>
            </a:r>
            <a:r>
              <a:rPr lang="nl-NL" sz="2400" err="1">
                <a:solidFill>
                  <a:schemeClr val="accent4">
                    <a:lumMod val="20000"/>
                    <a:lumOff val="80000"/>
                  </a:schemeClr>
                </a:solidFill>
              </a:rPr>
              <a:t>hic</a:t>
            </a:r>
            <a:r>
              <a:rPr lang="nl-NL" sz="2400">
                <a:solidFill>
                  <a:schemeClr val="accent4">
                    <a:lumMod val="20000"/>
                    <a:lumOff val="80000"/>
                  </a:schemeClr>
                </a:solidFill>
              </a:rPr>
              <a:t> </a:t>
            </a:r>
            <a:r>
              <a:rPr lang="nl-NL" sz="2400" err="1">
                <a:solidFill>
                  <a:schemeClr val="accent4">
                    <a:lumMod val="20000"/>
                    <a:lumOff val="80000"/>
                  </a:schemeClr>
                </a:solidFill>
              </a:rPr>
              <a:t>cogitur</a:t>
            </a:r>
            <a:r>
              <a:rPr lang="nl-NL" sz="2400">
                <a:solidFill>
                  <a:schemeClr val="accent4">
                    <a:lumMod val="20000"/>
                    <a:lumOff val="80000"/>
                  </a:schemeClr>
                </a:solidFill>
              </a:rPr>
              <a:t> </a:t>
            </a:r>
            <a:r>
              <a:rPr lang="nl-NL" sz="2400" err="1">
                <a:solidFill>
                  <a:schemeClr val="accent4">
                    <a:lumMod val="20000"/>
                    <a:lumOff val="80000"/>
                  </a:schemeClr>
                </a:solidFill>
              </a:rPr>
              <a:t>cibum</a:t>
            </a:r>
            <a:r>
              <a:rPr lang="nl-NL" sz="2400">
                <a:solidFill>
                  <a:schemeClr val="accent4">
                    <a:lumMod val="20000"/>
                    <a:lumOff val="80000"/>
                  </a:schemeClr>
                </a:solidFill>
              </a:rPr>
              <a:t> </a:t>
            </a:r>
            <a:r>
              <a:rPr lang="nl-NL" sz="2400" err="1">
                <a:solidFill>
                  <a:schemeClr val="accent4">
                    <a:lumMod val="20000"/>
                    <a:lumOff val="80000"/>
                  </a:schemeClr>
                </a:solidFill>
              </a:rPr>
              <a:t>sumere</a:t>
            </a:r>
            <a:r>
              <a:rPr lang="nl-NL" sz="2400">
                <a:solidFill>
                  <a:schemeClr val="accent4">
                    <a:lumMod val="20000"/>
                    <a:lumOff val="80000"/>
                  </a:schemeClr>
                </a:solidFill>
              </a:rPr>
              <a:t> et </a:t>
            </a:r>
            <a:r>
              <a:rPr lang="nl-NL" sz="2400" err="1">
                <a:solidFill>
                  <a:schemeClr val="accent4">
                    <a:lumMod val="20000"/>
                    <a:lumOff val="80000"/>
                  </a:schemeClr>
                </a:solidFill>
              </a:rPr>
              <a:t>vivere</a:t>
            </a:r>
            <a:r>
              <a:rPr lang="nl-NL" sz="2400">
                <a:solidFill>
                  <a:schemeClr val="accent4">
                    <a:lumMod val="20000"/>
                    <a:lumOff val="80000"/>
                  </a:schemeClr>
                </a:solidFill>
              </a:rPr>
              <a:t>?</a:t>
            </a:r>
          </a:p>
        </p:txBody>
      </p:sp>
      <p:sp>
        <p:nvSpPr>
          <p:cNvPr id="6" name="Pijl: omlaag 5">
            <a:hlinkClick r:id="rId2" action="ppaction://hlinksldjump"/>
            <a:extLst>
              <a:ext uri="{FF2B5EF4-FFF2-40B4-BE49-F238E27FC236}">
                <a16:creationId xmlns:a16="http://schemas.microsoft.com/office/drawing/2014/main" id="{2AD526B9-F938-4E52-A796-2B7206F53BE7}"/>
              </a:ext>
            </a:extLst>
          </p:cNvPr>
          <p:cNvSpPr/>
          <p:nvPr/>
        </p:nvSpPr>
        <p:spPr>
          <a:xfrm>
            <a:off x="11740553" y="94891"/>
            <a:ext cx="362308" cy="302701"/>
          </a:xfrm>
          <a:prstGeom prst="downArrow">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7" name="Afbeelding 6">
            <a:hlinkClick r:id="rId3" action="ppaction://hlinksldjump"/>
            <a:extLst>
              <a:ext uri="{FF2B5EF4-FFF2-40B4-BE49-F238E27FC236}">
                <a16:creationId xmlns:a16="http://schemas.microsoft.com/office/drawing/2014/main" id="{DE6B3F7E-4C9C-4D7C-A6D0-6E7CEDC9B05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859858" y="0"/>
            <a:ext cx="987638" cy="542591"/>
          </a:xfrm>
          <a:prstGeom prst="rect">
            <a:avLst/>
          </a:prstGeom>
        </p:spPr>
      </p:pic>
    </p:spTree>
    <p:extLst>
      <p:ext uri="{BB962C8B-B14F-4D97-AF65-F5344CB8AC3E}">
        <p14:creationId xmlns:p14="http://schemas.microsoft.com/office/powerpoint/2010/main" val="167058056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solidFill>
          <a:srgbClr val="001236"/>
        </a:solidFill>
        <a:effectLst/>
      </p:bgPr>
    </p:bg>
    <p:spTree>
      <p:nvGrpSpPr>
        <p:cNvPr id="1" name=""/>
        <p:cNvGrpSpPr/>
        <p:nvPr/>
      </p:nvGrpSpPr>
      <p:grpSpPr>
        <a:xfrm>
          <a:off x="0" y="0"/>
          <a:ext cx="0" cy="0"/>
          <a:chOff x="0" y="0"/>
          <a:chExt cx="0" cy="0"/>
        </a:xfrm>
      </p:grpSpPr>
      <p:sp>
        <p:nvSpPr>
          <p:cNvPr id="4" name="Tijdelijke aanduiding voor voettekst 3">
            <a:extLst>
              <a:ext uri="{FF2B5EF4-FFF2-40B4-BE49-F238E27FC236}">
                <a16:creationId xmlns:a16="http://schemas.microsoft.com/office/drawing/2014/main" id="{0D9BFB9D-72E7-4E83-BF5C-CEFEB9E0A46E}"/>
              </a:ext>
            </a:extLst>
          </p:cNvPr>
          <p:cNvSpPr>
            <a:spLocks noGrp="1"/>
          </p:cNvSpPr>
          <p:nvPr>
            <p:ph type="ftr" sz="quarter" idx="11"/>
          </p:nvPr>
        </p:nvSpPr>
        <p:spPr>
          <a:xfrm>
            <a:off x="4038600" y="6563374"/>
            <a:ext cx="4114800" cy="365125"/>
          </a:xfrm>
        </p:spPr>
        <p:txBody>
          <a:bodyPr/>
          <a:lstStyle/>
          <a:p>
            <a:r>
              <a:rPr lang="nl-NL" sz="900">
                <a:solidFill>
                  <a:schemeClr val="bg1">
                    <a:lumMod val="50000"/>
                  </a:schemeClr>
                </a:solidFill>
              </a:rPr>
              <a:t>M. de Hoon - JDW - 2021</a:t>
            </a:r>
          </a:p>
        </p:txBody>
      </p:sp>
      <p:sp>
        <p:nvSpPr>
          <p:cNvPr id="5" name="Tijdelijke aanduiding voor dianummer 4">
            <a:extLst>
              <a:ext uri="{FF2B5EF4-FFF2-40B4-BE49-F238E27FC236}">
                <a16:creationId xmlns:a16="http://schemas.microsoft.com/office/drawing/2014/main" id="{6C74A2A9-EB8F-408D-83AD-A6FCBA9CD47B}"/>
              </a:ext>
            </a:extLst>
          </p:cNvPr>
          <p:cNvSpPr>
            <a:spLocks noGrp="1"/>
          </p:cNvSpPr>
          <p:nvPr>
            <p:ph type="sldNum" sz="quarter" idx="12"/>
          </p:nvPr>
        </p:nvSpPr>
        <p:spPr>
          <a:xfrm>
            <a:off x="11430001" y="6502998"/>
            <a:ext cx="605286" cy="365125"/>
          </a:xfrm>
        </p:spPr>
        <p:txBody>
          <a:bodyPr/>
          <a:lstStyle/>
          <a:p>
            <a:fld id="{D70692FC-D4EA-49C2-9AD0-22E77003FC0B}" type="slidenum">
              <a:rPr lang="nl-NL" sz="1400" b="1" smtClean="0">
                <a:solidFill>
                  <a:srgbClr val="00B0F0"/>
                </a:solidFill>
              </a:rPr>
              <a:t>36</a:t>
            </a:fld>
            <a:endParaRPr lang="nl-NL" sz="1400" b="1">
              <a:solidFill>
                <a:srgbClr val="00B0F0"/>
              </a:solidFill>
            </a:endParaRPr>
          </a:p>
        </p:txBody>
      </p:sp>
      <p:sp>
        <p:nvSpPr>
          <p:cNvPr id="8" name="Tekstvak 7">
            <a:extLst>
              <a:ext uri="{FF2B5EF4-FFF2-40B4-BE49-F238E27FC236}">
                <a16:creationId xmlns:a16="http://schemas.microsoft.com/office/drawing/2014/main" id="{72AC9842-00D9-4737-BE87-5FB0EBA5B123}"/>
              </a:ext>
            </a:extLst>
          </p:cNvPr>
          <p:cNvSpPr txBox="1"/>
          <p:nvPr/>
        </p:nvSpPr>
        <p:spPr>
          <a:xfrm>
            <a:off x="0" y="-901"/>
            <a:ext cx="12189600" cy="461665"/>
          </a:xfrm>
          <a:prstGeom prst="rect">
            <a:avLst/>
          </a:prstGeom>
          <a:solidFill>
            <a:srgbClr val="C00000"/>
          </a:solidFill>
        </p:spPr>
        <p:txBody>
          <a:bodyPr wrap="square" rtlCol="0">
            <a:spAutoFit/>
          </a:bodyPr>
          <a:lstStyle/>
          <a:p>
            <a:r>
              <a:rPr lang="nl-NL" sz="2400">
                <a:solidFill>
                  <a:srgbClr val="FFFF00"/>
                </a:solidFill>
              </a:rPr>
              <a:t>Parnassus Petronius    D  De aanhouder wint (p.132)</a:t>
            </a:r>
          </a:p>
        </p:txBody>
      </p:sp>
      <p:sp>
        <p:nvSpPr>
          <p:cNvPr id="9" name="Tekstvak 8">
            <a:extLst>
              <a:ext uri="{FF2B5EF4-FFF2-40B4-BE49-F238E27FC236}">
                <a16:creationId xmlns:a16="http://schemas.microsoft.com/office/drawing/2014/main" id="{984B3A88-98F7-4DC4-BE41-E44E7C1D0827}"/>
              </a:ext>
            </a:extLst>
          </p:cNvPr>
          <p:cNvSpPr txBox="1"/>
          <p:nvPr/>
        </p:nvSpPr>
        <p:spPr>
          <a:xfrm>
            <a:off x="180000" y="540000"/>
            <a:ext cx="11700000" cy="5544275"/>
          </a:xfrm>
          <a:prstGeom prst="rect">
            <a:avLst/>
          </a:prstGeom>
          <a:noFill/>
        </p:spPr>
        <p:txBody>
          <a:bodyPr wrap="square" rtlCol="0">
            <a:spAutoFit/>
          </a:bodyPr>
          <a:lstStyle/>
          <a:p>
            <a:pPr>
              <a:lnSpc>
                <a:spcPct val="150000"/>
              </a:lnSpc>
              <a:spcBef>
                <a:spcPts val="1200"/>
              </a:spcBef>
            </a:pPr>
            <a:r>
              <a:rPr lang="nl-NL" sz="2400">
                <a:solidFill>
                  <a:schemeClr val="accent4">
                    <a:lumMod val="20000"/>
                    <a:lumOff val="80000"/>
                  </a:schemeClr>
                </a:solidFill>
              </a:rPr>
              <a:t>1	Ceterum </a:t>
            </a:r>
            <a:r>
              <a:rPr lang="nl-NL" sz="2400" u="dbl">
                <a:solidFill>
                  <a:schemeClr val="accent4">
                    <a:lumMod val="20000"/>
                    <a:lumOff val="80000"/>
                  </a:schemeClr>
                </a:solidFill>
                <a:uFill>
                  <a:solidFill>
                    <a:schemeClr val="accent1">
                      <a:lumMod val="40000"/>
                      <a:lumOff val="60000"/>
                    </a:schemeClr>
                  </a:solidFill>
                </a:uFill>
              </a:rPr>
              <a:t>scitis</a:t>
            </a:r>
            <a:r>
              <a:rPr lang="nl-NL" sz="2400">
                <a:solidFill>
                  <a:schemeClr val="accent4">
                    <a:lumMod val="20000"/>
                    <a:lumOff val="80000"/>
                  </a:schemeClr>
                </a:solidFill>
              </a:rPr>
              <a:t>, </a:t>
            </a:r>
            <a:r>
              <a:rPr lang="nl-NL" sz="2400" i="1">
                <a:solidFill>
                  <a:srgbClr val="FF0000"/>
                </a:solidFill>
              </a:rPr>
              <a:t>quid</a:t>
            </a:r>
            <a:r>
              <a:rPr lang="nl-NL" sz="2400">
                <a:solidFill>
                  <a:schemeClr val="accent4">
                    <a:lumMod val="20000"/>
                    <a:lumOff val="80000"/>
                  </a:schemeClr>
                </a:solidFill>
              </a:rPr>
              <a:t> plerumque </a:t>
            </a:r>
            <a:r>
              <a:rPr lang="nl-NL" sz="2400" b="1" u="sng">
                <a:solidFill>
                  <a:srgbClr val="00B0F0"/>
                </a:solidFill>
                <a:uFill>
                  <a:solidFill>
                    <a:schemeClr val="accent1">
                      <a:lumMod val="40000"/>
                      <a:lumOff val="60000"/>
                    </a:schemeClr>
                  </a:solidFill>
                </a:uFill>
              </a:rPr>
              <a:t>soleat</a:t>
            </a:r>
            <a:r>
              <a:rPr lang="nl-NL" sz="2400">
                <a:solidFill>
                  <a:schemeClr val="accent4">
                    <a:lumMod val="20000"/>
                    <a:lumOff val="80000"/>
                  </a:schemeClr>
                </a:solidFill>
              </a:rPr>
              <a:t> temptare</a:t>
            </a:r>
          </a:p>
          <a:p>
            <a:pPr>
              <a:lnSpc>
                <a:spcPct val="150000"/>
              </a:lnSpc>
              <a:spcBef>
                <a:spcPts val="1200"/>
              </a:spcBef>
            </a:pPr>
            <a:r>
              <a:rPr lang="nl-NL" sz="2400">
                <a:solidFill>
                  <a:schemeClr val="accent4">
                    <a:lumMod val="20000"/>
                    <a:lumOff val="80000"/>
                  </a:schemeClr>
                </a:solidFill>
              </a:rPr>
              <a:t>	humanam satietatem. </a:t>
            </a:r>
            <a:r>
              <a:rPr lang="nl-NL" sz="2400" b="1">
                <a:solidFill>
                  <a:srgbClr val="FFC000"/>
                </a:solidFill>
              </a:rPr>
              <a:t>Quibus blanditiis</a:t>
            </a:r>
            <a:r>
              <a:rPr lang="nl-NL" sz="2400">
                <a:solidFill>
                  <a:schemeClr val="accent4">
                    <a:lumMod val="20000"/>
                    <a:lumOff val="80000"/>
                  </a:schemeClr>
                </a:solidFill>
              </a:rPr>
              <a:t> </a:t>
            </a:r>
            <a:r>
              <a:rPr lang="nl-NL" sz="2400" u="sng">
                <a:solidFill>
                  <a:schemeClr val="accent4">
                    <a:lumMod val="20000"/>
                    <a:lumOff val="80000"/>
                  </a:schemeClr>
                </a:solidFill>
                <a:uFill>
                  <a:solidFill>
                    <a:schemeClr val="accent1">
                      <a:lumMod val="40000"/>
                      <a:lumOff val="60000"/>
                    </a:schemeClr>
                  </a:solidFill>
                </a:uFill>
              </a:rPr>
              <a:t>impetraverat</a:t>
            </a:r>
          </a:p>
          <a:p>
            <a:pPr>
              <a:lnSpc>
                <a:spcPct val="150000"/>
              </a:lnSpc>
              <a:spcBef>
                <a:spcPts val="1200"/>
              </a:spcBef>
            </a:pPr>
            <a:r>
              <a:rPr lang="nl-NL" sz="2400">
                <a:solidFill>
                  <a:schemeClr val="accent4">
                    <a:lumMod val="20000"/>
                    <a:lumOff val="80000"/>
                  </a:schemeClr>
                </a:solidFill>
              </a:rPr>
              <a:t>	miles, </a:t>
            </a:r>
            <a:r>
              <a:rPr lang="nl-NL" sz="2400" i="1">
                <a:solidFill>
                  <a:srgbClr val="00B050"/>
                </a:solidFill>
              </a:rPr>
              <a:t>ut</a:t>
            </a:r>
            <a:r>
              <a:rPr lang="nl-NL" sz="2400">
                <a:solidFill>
                  <a:schemeClr val="accent4">
                    <a:lumMod val="20000"/>
                    <a:lumOff val="80000"/>
                  </a:schemeClr>
                </a:solidFill>
              </a:rPr>
              <a:t> matrona </a:t>
            </a:r>
            <a:r>
              <a:rPr lang="nl-NL" sz="2400" b="1" u="sng">
                <a:solidFill>
                  <a:srgbClr val="00B0F0"/>
                </a:solidFill>
                <a:uFill>
                  <a:solidFill>
                    <a:schemeClr val="accent1">
                      <a:lumMod val="40000"/>
                      <a:lumOff val="60000"/>
                    </a:schemeClr>
                  </a:solidFill>
                </a:uFill>
              </a:rPr>
              <a:t>vellet</a:t>
            </a:r>
            <a:r>
              <a:rPr lang="nl-NL" sz="2400">
                <a:solidFill>
                  <a:schemeClr val="accent4">
                    <a:lumMod val="20000"/>
                    <a:lumOff val="80000"/>
                  </a:schemeClr>
                </a:solidFill>
              </a:rPr>
              <a:t> vivere, isdem etiam pudicitiam</a:t>
            </a:r>
          </a:p>
          <a:p>
            <a:pPr>
              <a:lnSpc>
                <a:spcPct val="150000"/>
              </a:lnSpc>
              <a:spcBef>
                <a:spcPts val="1200"/>
              </a:spcBef>
            </a:pPr>
            <a:r>
              <a:rPr lang="nl-NL" sz="2400">
                <a:solidFill>
                  <a:schemeClr val="accent4">
                    <a:lumMod val="20000"/>
                    <a:lumOff val="80000"/>
                  </a:schemeClr>
                </a:solidFill>
              </a:rPr>
              <a:t>	eius </a:t>
            </a:r>
            <a:r>
              <a:rPr lang="nl-NL" sz="2400" u="dbl">
                <a:solidFill>
                  <a:schemeClr val="accent4">
                    <a:lumMod val="20000"/>
                    <a:lumOff val="80000"/>
                  </a:schemeClr>
                </a:solidFill>
                <a:uFill>
                  <a:solidFill>
                    <a:schemeClr val="accent1">
                      <a:lumMod val="40000"/>
                      <a:lumOff val="60000"/>
                    </a:schemeClr>
                  </a:solidFill>
                </a:uFill>
              </a:rPr>
              <a:t>aggressus est</a:t>
            </a:r>
            <a:r>
              <a:rPr lang="nl-NL" sz="2400">
                <a:solidFill>
                  <a:schemeClr val="accent4">
                    <a:lumMod val="20000"/>
                    <a:lumOff val="80000"/>
                  </a:schemeClr>
                </a:solidFill>
              </a:rPr>
              <a:t>. Nec deformis aut infacundus</a:t>
            </a:r>
          </a:p>
          <a:p>
            <a:pPr>
              <a:lnSpc>
                <a:spcPct val="150000"/>
              </a:lnSpc>
              <a:spcBef>
                <a:spcPts val="1200"/>
              </a:spcBef>
            </a:pPr>
            <a:r>
              <a:rPr lang="nl-NL" sz="2400">
                <a:solidFill>
                  <a:schemeClr val="accent4">
                    <a:lumMod val="20000"/>
                    <a:lumOff val="80000"/>
                  </a:schemeClr>
                </a:solidFill>
              </a:rPr>
              <a:t>5	iuvenis castae </a:t>
            </a:r>
            <a:r>
              <a:rPr lang="nl-NL" sz="2400" u="dbl">
                <a:solidFill>
                  <a:schemeClr val="accent4">
                    <a:lumMod val="20000"/>
                    <a:lumOff val="80000"/>
                  </a:schemeClr>
                </a:solidFill>
                <a:uFill>
                  <a:solidFill>
                    <a:schemeClr val="accent1">
                      <a:lumMod val="40000"/>
                      <a:lumOff val="60000"/>
                    </a:schemeClr>
                  </a:solidFill>
                </a:uFill>
              </a:rPr>
              <a:t>videbatur</a:t>
            </a:r>
            <a:r>
              <a:rPr lang="nl-NL" sz="2400">
                <a:solidFill>
                  <a:schemeClr val="accent4">
                    <a:lumMod val="20000"/>
                    <a:lumOff val="80000"/>
                  </a:schemeClr>
                </a:solidFill>
              </a:rPr>
              <a:t>, conciliante gratiam ancilla</a:t>
            </a:r>
          </a:p>
          <a:p>
            <a:pPr>
              <a:lnSpc>
                <a:spcPct val="150000"/>
              </a:lnSpc>
              <a:spcBef>
                <a:spcPts val="1200"/>
              </a:spcBef>
            </a:pPr>
            <a:r>
              <a:rPr lang="nl-NL" sz="2400">
                <a:solidFill>
                  <a:schemeClr val="accent4">
                    <a:lumMod val="20000"/>
                    <a:lumOff val="80000"/>
                  </a:schemeClr>
                </a:solidFill>
              </a:rPr>
              <a:t>	ac subinde dicente:</a:t>
            </a:r>
          </a:p>
          <a:p>
            <a:pPr>
              <a:lnSpc>
                <a:spcPct val="150000"/>
              </a:lnSpc>
              <a:spcBef>
                <a:spcPts val="1200"/>
              </a:spcBef>
            </a:pPr>
            <a:r>
              <a:rPr lang="nl-NL" sz="2400">
                <a:solidFill>
                  <a:schemeClr val="accent4">
                    <a:lumMod val="20000"/>
                    <a:lumOff val="80000"/>
                  </a:schemeClr>
                </a:solidFill>
              </a:rPr>
              <a:t>	'Placitone etiam </a:t>
            </a:r>
            <a:r>
              <a:rPr lang="nl-NL" sz="2400" u="dbl">
                <a:solidFill>
                  <a:schemeClr val="accent4">
                    <a:lumMod val="20000"/>
                    <a:lumOff val="80000"/>
                  </a:schemeClr>
                </a:solidFill>
                <a:uFill>
                  <a:solidFill>
                    <a:schemeClr val="accent1">
                      <a:lumMod val="40000"/>
                      <a:lumOff val="60000"/>
                    </a:schemeClr>
                  </a:solidFill>
                </a:uFill>
              </a:rPr>
              <a:t>pugnabis</a:t>
            </a:r>
            <a:r>
              <a:rPr lang="nl-NL" sz="2400">
                <a:solidFill>
                  <a:schemeClr val="accent4">
                    <a:lumMod val="20000"/>
                    <a:lumOff val="80000"/>
                  </a:schemeClr>
                </a:solidFill>
              </a:rPr>
              <a:t> amori?</a:t>
            </a:r>
          </a:p>
          <a:p>
            <a:pPr>
              <a:lnSpc>
                <a:spcPct val="150000"/>
              </a:lnSpc>
              <a:spcBef>
                <a:spcPts val="1200"/>
              </a:spcBef>
            </a:pPr>
            <a:r>
              <a:rPr lang="nl-NL" sz="2400">
                <a:solidFill>
                  <a:schemeClr val="accent4">
                    <a:lumMod val="20000"/>
                    <a:lumOff val="80000"/>
                  </a:schemeClr>
                </a:solidFill>
              </a:rPr>
              <a:t>	Nec </a:t>
            </a:r>
            <a:r>
              <a:rPr lang="nl-NL" sz="2400" u="dbl">
                <a:solidFill>
                  <a:schemeClr val="accent4">
                    <a:lumMod val="20000"/>
                    <a:lumOff val="80000"/>
                  </a:schemeClr>
                </a:solidFill>
                <a:uFill>
                  <a:solidFill>
                    <a:schemeClr val="accent1">
                      <a:lumMod val="40000"/>
                      <a:lumOff val="60000"/>
                    </a:schemeClr>
                  </a:solidFill>
                </a:uFill>
              </a:rPr>
              <a:t>venit</a:t>
            </a:r>
            <a:r>
              <a:rPr lang="nl-NL" sz="2400">
                <a:solidFill>
                  <a:schemeClr val="accent4">
                    <a:lumMod val="20000"/>
                    <a:lumOff val="80000"/>
                  </a:schemeClr>
                </a:solidFill>
              </a:rPr>
              <a:t> in mentem, </a:t>
            </a:r>
            <a:r>
              <a:rPr lang="nl-NL" sz="2400" b="1">
                <a:solidFill>
                  <a:srgbClr val="FFC000"/>
                </a:solidFill>
              </a:rPr>
              <a:t>quorum</a:t>
            </a:r>
            <a:r>
              <a:rPr lang="nl-NL" sz="2400">
                <a:solidFill>
                  <a:schemeClr val="accent4">
                    <a:lumMod val="20000"/>
                    <a:lumOff val="80000"/>
                  </a:schemeClr>
                </a:solidFill>
              </a:rPr>
              <a:t> </a:t>
            </a:r>
            <a:r>
              <a:rPr lang="nl-NL" sz="2400" b="1" u="sng">
                <a:solidFill>
                  <a:srgbClr val="00B0F0"/>
                </a:solidFill>
                <a:uFill>
                  <a:solidFill>
                    <a:schemeClr val="accent1">
                      <a:lumMod val="40000"/>
                      <a:lumOff val="60000"/>
                    </a:schemeClr>
                  </a:solidFill>
                </a:uFill>
              </a:rPr>
              <a:t>consederis</a:t>
            </a:r>
            <a:r>
              <a:rPr lang="nl-NL" sz="2400">
                <a:solidFill>
                  <a:schemeClr val="accent4">
                    <a:lumMod val="20000"/>
                    <a:lumOff val="80000"/>
                  </a:schemeClr>
                </a:solidFill>
              </a:rPr>
              <a:t> arvis?'</a:t>
            </a:r>
          </a:p>
        </p:txBody>
      </p:sp>
      <p:sp>
        <p:nvSpPr>
          <p:cNvPr id="6" name="Pijl: omlaag 5">
            <a:hlinkClick r:id="rId2" action="ppaction://hlinksldjump"/>
            <a:extLst>
              <a:ext uri="{FF2B5EF4-FFF2-40B4-BE49-F238E27FC236}">
                <a16:creationId xmlns:a16="http://schemas.microsoft.com/office/drawing/2014/main" id="{2AD526B9-F938-4E52-A796-2B7206F53BE7}"/>
              </a:ext>
            </a:extLst>
          </p:cNvPr>
          <p:cNvSpPr/>
          <p:nvPr/>
        </p:nvSpPr>
        <p:spPr>
          <a:xfrm>
            <a:off x="11740553" y="94891"/>
            <a:ext cx="362308" cy="302701"/>
          </a:xfrm>
          <a:prstGeom prst="downArrow">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7" name="Afbeelding 6">
            <a:hlinkClick r:id="rId3" action="ppaction://hlinksldjump"/>
            <a:extLst>
              <a:ext uri="{FF2B5EF4-FFF2-40B4-BE49-F238E27FC236}">
                <a16:creationId xmlns:a16="http://schemas.microsoft.com/office/drawing/2014/main" id="{49554C18-4CCE-4A47-B487-E151A9CAC5C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859858" y="0"/>
            <a:ext cx="987638" cy="542591"/>
          </a:xfrm>
          <a:prstGeom prst="rect">
            <a:avLst/>
          </a:prstGeom>
        </p:spPr>
      </p:pic>
      <p:cxnSp>
        <p:nvCxnSpPr>
          <p:cNvPr id="10" name="Rechte verbindingslijn 9">
            <a:extLst>
              <a:ext uri="{FF2B5EF4-FFF2-40B4-BE49-F238E27FC236}">
                <a16:creationId xmlns:a16="http://schemas.microsoft.com/office/drawing/2014/main" id="{100BAE15-D34D-4569-9CCA-8166B08A5082}"/>
              </a:ext>
            </a:extLst>
          </p:cNvPr>
          <p:cNvCxnSpPr>
            <a:cxnSpLocks/>
          </p:cNvCxnSpPr>
          <p:nvPr/>
        </p:nvCxnSpPr>
        <p:spPr>
          <a:xfrm>
            <a:off x="9360000" y="468000"/>
            <a:ext cx="0" cy="6308856"/>
          </a:xfrm>
          <a:prstGeom prst="line">
            <a:avLst/>
          </a:prstGeom>
        </p:spPr>
        <p:style>
          <a:lnRef idx="1">
            <a:schemeClr val="accent1"/>
          </a:lnRef>
          <a:fillRef idx="0">
            <a:schemeClr val="accent1"/>
          </a:fillRef>
          <a:effectRef idx="0">
            <a:schemeClr val="accent1"/>
          </a:effectRef>
          <a:fontRef idx="minor">
            <a:schemeClr val="tx1"/>
          </a:fontRef>
        </p:style>
      </p:cxnSp>
      <p:sp>
        <p:nvSpPr>
          <p:cNvPr id="11" name="Tekstvak 10">
            <a:extLst>
              <a:ext uri="{FF2B5EF4-FFF2-40B4-BE49-F238E27FC236}">
                <a16:creationId xmlns:a16="http://schemas.microsoft.com/office/drawing/2014/main" id="{2E76E9B6-F60D-4F81-8653-FEB7AD6A581B}"/>
              </a:ext>
            </a:extLst>
          </p:cNvPr>
          <p:cNvSpPr txBox="1"/>
          <p:nvPr/>
        </p:nvSpPr>
        <p:spPr>
          <a:xfrm>
            <a:off x="9366081" y="2146793"/>
            <a:ext cx="2736771" cy="307777"/>
          </a:xfrm>
          <a:prstGeom prst="rect">
            <a:avLst/>
          </a:prstGeom>
          <a:noFill/>
        </p:spPr>
        <p:txBody>
          <a:bodyPr wrap="square" rtlCol="0">
            <a:spAutoFit/>
          </a:bodyPr>
          <a:lstStyle/>
          <a:p>
            <a:r>
              <a:rPr lang="nl-NL" sz="1400" err="1">
                <a:solidFill>
                  <a:srgbClr val="00B0F0"/>
                </a:solidFill>
              </a:rPr>
              <a:t>vellet</a:t>
            </a:r>
            <a:r>
              <a:rPr lang="nl-NL" sz="1400">
                <a:solidFill>
                  <a:schemeClr val="accent4">
                    <a:lumMod val="20000"/>
                    <a:lumOff val="80000"/>
                  </a:schemeClr>
                </a:solidFill>
              </a:rPr>
              <a:t>: CON objectzin na </a:t>
            </a:r>
            <a:r>
              <a:rPr lang="nl-NL" sz="1400" err="1">
                <a:solidFill>
                  <a:schemeClr val="accent4">
                    <a:lumMod val="20000"/>
                    <a:lumOff val="80000"/>
                  </a:schemeClr>
                </a:solidFill>
              </a:rPr>
              <a:t>impetrare</a:t>
            </a:r>
            <a:endParaRPr lang="nl-NL" sz="1400">
              <a:solidFill>
                <a:schemeClr val="accent4">
                  <a:lumMod val="20000"/>
                  <a:lumOff val="80000"/>
                </a:schemeClr>
              </a:solidFill>
            </a:endParaRPr>
          </a:p>
        </p:txBody>
      </p:sp>
      <p:sp>
        <p:nvSpPr>
          <p:cNvPr id="12" name="Tekstvak 11">
            <a:extLst>
              <a:ext uri="{FF2B5EF4-FFF2-40B4-BE49-F238E27FC236}">
                <a16:creationId xmlns:a16="http://schemas.microsoft.com/office/drawing/2014/main" id="{B383514C-29C6-457F-B7A0-A63CE96687B5}"/>
              </a:ext>
            </a:extLst>
          </p:cNvPr>
          <p:cNvSpPr txBox="1"/>
          <p:nvPr/>
        </p:nvSpPr>
        <p:spPr>
          <a:xfrm>
            <a:off x="9366081" y="5635722"/>
            <a:ext cx="2736771" cy="307777"/>
          </a:xfrm>
          <a:prstGeom prst="rect">
            <a:avLst/>
          </a:prstGeom>
          <a:noFill/>
        </p:spPr>
        <p:txBody>
          <a:bodyPr wrap="square" rtlCol="0">
            <a:spAutoFit/>
          </a:bodyPr>
          <a:lstStyle/>
          <a:p>
            <a:r>
              <a:rPr lang="nl-NL" sz="1400" err="1">
                <a:solidFill>
                  <a:srgbClr val="00B0F0"/>
                </a:solidFill>
              </a:rPr>
              <a:t>consederis</a:t>
            </a:r>
            <a:r>
              <a:rPr lang="nl-NL" sz="1400">
                <a:solidFill>
                  <a:schemeClr val="accent4">
                    <a:lumMod val="20000"/>
                    <a:lumOff val="80000"/>
                  </a:schemeClr>
                </a:solidFill>
              </a:rPr>
              <a:t>: CON indirecte vraag</a:t>
            </a:r>
          </a:p>
        </p:txBody>
      </p:sp>
    </p:spTree>
    <p:extLst>
      <p:ext uri="{BB962C8B-B14F-4D97-AF65-F5344CB8AC3E}">
        <p14:creationId xmlns:p14="http://schemas.microsoft.com/office/powerpoint/2010/main" val="130509865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solidFill>
          <a:srgbClr val="001236"/>
        </a:solidFill>
        <a:effectLst/>
      </p:bgPr>
    </p:bg>
    <p:spTree>
      <p:nvGrpSpPr>
        <p:cNvPr id="1" name=""/>
        <p:cNvGrpSpPr/>
        <p:nvPr/>
      </p:nvGrpSpPr>
      <p:grpSpPr>
        <a:xfrm>
          <a:off x="0" y="0"/>
          <a:ext cx="0" cy="0"/>
          <a:chOff x="0" y="0"/>
          <a:chExt cx="0" cy="0"/>
        </a:xfrm>
      </p:grpSpPr>
      <p:sp>
        <p:nvSpPr>
          <p:cNvPr id="4" name="Tijdelijke aanduiding voor voettekst 3">
            <a:extLst>
              <a:ext uri="{FF2B5EF4-FFF2-40B4-BE49-F238E27FC236}">
                <a16:creationId xmlns:a16="http://schemas.microsoft.com/office/drawing/2014/main" id="{0D9BFB9D-72E7-4E83-BF5C-CEFEB9E0A46E}"/>
              </a:ext>
            </a:extLst>
          </p:cNvPr>
          <p:cNvSpPr>
            <a:spLocks noGrp="1"/>
          </p:cNvSpPr>
          <p:nvPr>
            <p:ph type="ftr" sz="quarter" idx="11"/>
          </p:nvPr>
        </p:nvSpPr>
        <p:spPr>
          <a:xfrm>
            <a:off x="4038600" y="6563374"/>
            <a:ext cx="4114800" cy="365125"/>
          </a:xfrm>
        </p:spPr>
        <p:txBody>
          <a:bodyPr/>
          <a:lstStyle/>
          <a:p>
            <a:r>
              <a:rPr lang="nl-NL" sz="900">
                <a:solidFill>
                  <a:schemeClr val="bg1">
                    <a:lumMod val="50000"/>
                  </a:schemeClr>
                </a:solidFill>
              </a:rPr>
              <a:t>M. de Hoon - JDW - 2021</a:t>
            </a:r>
          </a:p>
        </p:txBody>
      </p:sp>
      <p:sp>
        <p:nvSpPr>
          <p:cNvPr id="5" name="Tijdelijke aanduiding voor dianummer 4">
            <a:extLst>
              <a:ext uri="{FF2B5EF4-FFF2-40B4-BE49-F238E27FC236}">
                <a16:creationId xmlns:a16="http://schemas.microsoft.com/office/drawing/2014/main" id="{6C74A2A9-EB8F-408D-83AD-A6FCBA9CD47B}"/>
              </a:ext>
            </a:extLst>
          </p:cNvPr>
          <p:cNvSpPr>
            <a:spLocks noGrp="1"/>
          </p:cNvSpPr>
          <p:nvPr>
            <p:ph type="sldNum" sz="quarter" idx="12"/>
          </p:nvPr>
        </p:nvSpPr>
        <p:spPr>
          <a:xfrm>
            <a:off x="11430001" y="6502998"/>
            <a:ext cx="605286" cy="365125"/>
          </a:xfrm>
        </p:spPr>
        <p:txBody>
          <a:bodyPr/>
          <a:lstStyle/>
          <a:p>
            <a:fld id="{D70692FC-D4EA-49C2-9AD0-22E77003FC0B}" type="slidenum">
              <a:rPr lang="nl-NL" sz="1400" b="1" smtClean="0">
                <a:solidFill>
                  <a:srgbClr val="00B0F0"/>
                </a:solidFill>
              </a:rPr>
              <a:t>37</a:t>
            </a:fld>
            <a:endParaRPr lang="nl-NL" sz="1400" b="1">
              <a:solidFill>
                <a:srgbClr val="00B0F0"/>
              </a:solidFill>
            </a:endParaRPr>
          </a:p>
        </p:txBody>
      </p:sp>
      <p:sp>
        <p:nvSpPr>
          <p:cNvPr id="8" name="Tekstvak 7">
            <a:extLst>
              <a:ext uri="{FF2B5EF4-FFF2-40B4-BE49-F238E27FC236}">
                <a16:creationId xmlns:a16="http://schemas.microsoft.com/office/drawing/2014/main" id="{72AC9842-00D9-4737-BE87-5FB0EBA5B123}"/>
              </a:ext>
            </a:extLst>
          </p:cNvPr>
          <p:cNvSpPr txBox="1"/>
          <p:nvPr/>
        </p:nvSpPr>
        <p:spPr>
          <a:xfrm>
            <a:off x="0" y="-901"/>
            <a:ext cx="12189600" cy="461665"/>
          </a:xfrm>
          <a:prstGeom prst="rect">
            <a:avLst/>
          </a:prstGeom>
          <a:solidFill>
            <a:srgbClr val="C00000"/>
          </a:solidFill>
        </p:spPr>
        <p:txBody>
          <a:bodyPr wrap="square" rtlCol="0">
            <a:spAutoFit/>
          </a:bodyPr>
          <a:lstStyle/>
          <a:p>
            <a:r>
              <a:rPr lang="nl-NL" sz="2400">
                <a:solidFill>
                  <a:srgbClr val="FFFF00"/>
                </a:solidFill>
              </a:rPr>
              <a:t>Parnassus Petronius    D  De aanhouder wint (p.132)</a:t>
            </a:r>
          </a:p>
        </p:txBody>
      </p:sp>
      <p:sp>
        <p:nvSpPr>
          <p:cNvPr id="9" name="Tekstvak 8">
            <a:extLst>
              <a:ext uri="{FF2B5EF4-FFF2-40B4-BE49-F238E27FC236}">
                <a16:creationId xmlns:a16="http://schemas.microsoft.com/office/drawing/2014/main" id="{984B3A88-98F7-4DC4-BE41-E44E7C1D0827}"/>
              </a:ext>
            </a:extLst>
          </p:cNvPr>
          <p:cNvSpPr txBox="1"/>
          <p:nvPr/>
        </p:nvSpPr>
        <p:spPr>
          <a:xfrm>
            <a:off x="180000" y="540000"/>
            <a:ext cx="11700000" cy="5159554"/>
          </a:xfrm>
          <a:prstGeom prst="rect">
            <a:avLst/>
          </a:prstGeom>
          <a:noFill/>
        </p:spPr>
        <p:txBody>
          <a:bodyPr wrap="square" rtlCol="0">
            <a:spAutoFit/>
          </a:bodyPr>
          <a:lstStyle/>
          <a:p>
            <a:pPr>
              <a:lnSpc>
                <a:spcPct val="200000"/>
              </a:lnSpc>
            </a:pPr>
            <a:r>
              <a:rPr lang="nl-NL" sz="2400">
                <a:solidFill>
                  <a:schemeClr val="accent4">
                    <a:lumMod val="20000"/>
                    <a:lumOff val="80000"/>
                  </a:schemeClr>
                </a:solidFill>
              </a:rPr>
              <a:t>	Quid diutius </a:t>
            </a:r>
            <a:r>
              <a:rPr lang="nl-NL" sz="2400" u="dbl">
                <a:solidFill>
                  <a:schemeClr val="accent4">
                    <a:lumMod val="20000"/>
                    <a:lumOff val="80000"/>
                  </a:schemeClr>
                </a:solidFill>
                <a:uFill>
                  <a:solidFill>
                    <a:schemeClr val="accent1">
                      <a:lumMod val="40000"/>
                      <a:lumOff val="60000"/>
                    </a:schemeClr>
                  </a:solidFill>
                </a:uFill>
              </a:rPr>
              <a:t>moror</a:t>
            </a:r>
            <a:r>
              <a:rPr lang="nl-NL" sz="2400">
                <a:solidFill>
                  <a:schemeClr val="accent4">
                    <a:lumMod val="20000"/>
                    <a:lumOff val="80000"/>
                  </a:schemeClr>
                </a:solidFill>
              </a:rPr>
              <a:t>? Ne hanc quidem partem corporis</a:t>
            </a:r>
          </a:p>
          <a:p>
            <a:pPr>
              <a:lnSpc>
                <a:spcPct val="200000"/>
              </a:lnSpc>
            </a:pPr>
            <a:r>
              <a:rPr lang="nl-NL" sz="2400">
                <a:solidFill>
                  <a:schemeClr val="accent4">
                    <a:lumMod val="20000"/>
                    <a:lumOff val="80000"/>
                  </a:schemeClr>
                </a:solidFill>
              </a:rPr>
              <a:t>10	mulier </a:t>
            </a:r>
            <a:r>
              <a:rPr lang="nl-NL" sz="2400" u="dbl">
                <a:solidFill>
                  <a:schemeClr val="accent4">
                    <a:lumMod val="20000"/>
                    <a:lumOff val="80000"/>
                  </a:schemeClr>
                </a:solidFill>
                <a:uFill>
                  <a:solidFill>
                    <a:schemeClr val="accent1">
                      <a:lumMod val="40000"/>
                      <a:lumOff val="60000"/>
                    </a:schemeClr>
                  </a:solidFill>
                </a:uFill>
              </a:rPr>
              <a:t>abstinuit</a:t>
            </a:r>
            <a:r>
              <a:rPr lang="nl-NL" sz="2400">
                <a:solidFill>
                  <a:schemeClr val="accent4">
                    <a:lumMod val="20000"/>
                    <a:lumOff val="80000"/>
                  </a:schemeClr>
                </a:solidFill>
              </a:rPr>
              <a:t>, victorque miles utrumque </a:t>
            </a:r>
            <a:r>
              <a:rPr lang="nl-NL" sz="2400" u="dbl">
                <a:solidFill>
                  <a:schemeClr val="accent4">
                    <a:lumMod val="20000"/>
                    <a:lumOff val="80000"/>
                  </a:schemeClr>
                </a:solidFill>
                <a:uFill>
                  <a:solidFill>
                    <a:schemeClr val="accent1">
                      <a:lumMod val="40000"/>
                      <a:lumOff val="60000"/>
                    </a:schemeClr>
                  </a:solidFill>
                </a:uFill>
              </a:rPr>
              <a:t>persuasit</a:t>
            </a:r>
            <a:r>
              <a:rPr lang="nl-NL" sz="2400">
                <a:solidFill>
                  <a:schemeClr val="accent4">
                    <a:lumMod val="20000"/>
                    <a:lumOff val="80000"/>
                  </a:schemeClr>
                </a:solidFill>
              </a:rPr>
              <a:t>.</a:t>
            </a:r>
          </a:p>
          <a:p>
            <a:pPr>
              <a:lnSpc>
                <a:spcPct val="200000"/>
              </a:lnSpc>
            </a:pPr>
            <a:r>
              <a:rPr lang="nl-NL" sz="2400">
                <a:solidFill>
                  <a:schemeClr val="accent4">
                    <a:lumMod val="20000"/>
                    <a:lumOff val="80000"/>
                  </a:schemeClr>
                </a:solidFill>
              </a:rPr>
              <a:t>	</a:t>
            </a:r>
            <a:r>
              <a:rPr lang="nl-NL" sz="2400" u="dbl">
                <a:solidFill>
                  <a:schemeClr val="accent4">
                    <a:lumMod val="20000"/>
                    <a:lumOff val="80000"/>
                  </a:schemeClr>
                </a:solidFill>
                <a:uFill>
                  <a:solidFill>
                    <a:schemeClr val="accent1">
                      <a:lumMod val="40000"/>
                      <a:lumOff val="60000"/>
                    </a:schemeClr>
                  </a:solidFill>
                </a:uFill>
              </a:rPr>
              <a:t>Iacuerunt</a:t>
            </a:r>
            <a:r>
              <a:rPr lang="nl-NL" sz="2400">
                <a:solidFill>
                  <a:schemeClr val="accent4">
                    <a:lumMod val="20000"/>
                    <a:lumOff val="80000"/>
                  </a:schemeClr>
                </a:solidFill>
              </a:rPr>
              <a:t> ergo una, non tantum illa nocte, </a:t>
            </a:r>
            <a:r>
              <a:rPr lang="nl-NL" sz="2400" b="1">
                <a:solidFill>
                  <a:srgbClr val="FFC000"/>
                </a:solidFill>
              </a:rPr>
              <a:t>qua</a:t>
            </a:r>
          </a:p>
          <a:p>
            <a:pPr>
              <a:lnSpc>
                <a:spcPct val="200000"/>
              </a:lnSpc>
            </a:pPr>
            <a:r>
              <a:rPr lang="nl-NL" sz="2400">
                <a:solidFill>
                  <a:schemeClr val="accent4">
                    <a:lumMod val="20000"/>
                    <a:lumOff val="80000"/>
                  </a:schemeClr>
                </a:solidFill>
              </a:rPr>
              <a:t>	nuptias </a:t>
            </a:r>
            <a:r>
              <a:rPr lang="nl-NL" sz="2400" u="sng">
                <a:solidFill>
                  <a:schemeClr val="accent4">
                    <a:lumMod val="20000"/>
                    <a:lumOff val="80000"/>
                  </a:schemeClr>
                </a:solidFill>
                <a:uFill>
                  <a:solidFill>
                    <a:schemeClr val="accent1">
                      <a:lumMod val="40000"/>
                      <a:lumOff val="60000"/>
                    </a:schemeClr>
                  </a:solidFill>
                </a:uFill>
              </a:rPr>
              <a:t>fecerunt</a:t>
            </a:r>
            <a:r>
              <a:rPr lang="nl-NL" sz="2400">
                <a:solidFill>
                  <a:schemeClr val="accent4">
                    <a:lumMod val="20000"/>
                    <a:lumOff val="80000"/>
                  </a:schemeClr>
                </a:solidFill>
              </a:rPr>
              <a:t>, sed postero etiam ac tertio die,</a:t>
            </a:r>
          </a:p>
          <a:p>
            <a:pPr>
              <a:lnSpc>
                <a:spcPct val="200000"/>
              </a:lnSpc>
            </a:pPr>
            <a:r>
              <a:rPr lang="nl-NL" sz="2400">
                <a:solidFill>
                  <a:schemeClr val="accent4">
                    <a:lumMod val="20000"/>
                    <a:lumOff val="80000"/>
                  </a:schemeClr>
                </a:solidFill>
              </a:rPr>
              <a:t>	praeclusis videlicet conditorii foribus, </a:t>
            </a:r>
            <a:r>
              <a:rPr lang="nl-NL" sz="2400" i="1">
                <a:solidFill>
                  <a:srgbClr val="00B050"/>
                </a:solidFill>
              </a:rPr>
              <a:t>ut</a:t>
            </a:r>
            <a:r>
              <a:rPr lang="nl-NL" sz="2400">
                <a:solidFill>
                  <a:schemeClr val="accent4">
                    <a:lumMod val="20000"/>
                    <a:lumOff val="80000"/>
                  </a:schemeClr>
                </a:solidFill>
              </a:rPr>
              <a:t>, quisquis ex</a:t>
            </a:r>
          </a:p>
          <a:p>
            <a:pPr>
              <a:lnSpc>
                <a:spcPct val="200000"/>
              </a:lnSpc>
            </a:pPr>
            <a:r>
              <a:rPr lang="nl-NL" sz="2400">
                <a:solidFill>
                  <a:schemeClr val="accent4">
                    <a:lumMod val="20000"/>
                    <a:lumOff val="80000"/>
                  </a:schemeClr>
                </a:solidFill>
              </a:rPr>
              <a:t>	notis ignotisque ad monumentum </a:t>
            </a:r>
            <a:r>
              <a:rPr lang="nl-NL" sz="2400" b="1" u="sng">
                <a:solidFill>
                  <a:srgbClr val="00B0F0"/>
                </a:solidFill>
                <a:uFill>
                  <a:solidFill>
                    <a:schemeClr val="accent1">
                      <a:lumMod val="40000"/>
                      <a:lumOff val="60000"/>
                    </a:schemeClr>
                  </a:solidFill>
                </a:uFill>
              </a:rPr>
              <a:t>venisset</a:t>
            </a:r>
            <a:r>
              <a:rPr lang="nl-NL" sz="2400">
                <a:solidFill>
                  <a:schemeClr val="accent4">
                    <a:lumMod val="20000"/>
                    <a:lumOff val="80000"/>
                  </a:schemeClr>
                </a:solidFill>
              </a:rPr>
              <a:t>, </a:t>
            </a:r>
            <a:r>
              <a:rPr lang="nl-NL" sz="2400" b="1" u="sng">
                <a:solidFill>
                  <a:srgbClr val="00B0F0"/>
                </a:solidFill>
                <a:uFill>
                  <a:solidFill>
                    <a:schemeClr val="accent1">
                      <a:lumMod val="40000"/>
                      <a:lumOff val="60000"/>
                    </a:schemeClr>
                  </a:solidFill>
                </a:uFill>
              </a:rPr>
              <a:t>putaret</a:t>
            </a:r>
          </a:p>
          <a:p>
            <a:pPr>
              <a:lnSpc>
                <a:spcPct val="200000"/>
              </a:lnSpc>
            </a:pPr>
            <a:r>
              <a:rPr lang="nl-NL" sz="2400">
                <a:solidFill>
                  <a:schemeClr val="accent4">
                    <a:lumMod val="20000"/>
                    <a:lumOff val="80000"/>
                  </a:schemeClr>
                </a:solidFill>
              </a:rPr>
              <a:t>15	expira(vi)sse super corpus viri pudicissimam uxorem.</a:t>
            </a:r>
          </a:p>
        </p:txBody>
      </p:sp>
      <p:sp>
        <p:nvSpPr>
          <p:cNvPr id="6" name="Pijl: omlaag 5">
            <a:hlinkClick r:id="rId2" action="ppaction://hlinksldjump"/>
            <a:extLst>
              <a:ext uri="{FF2B5EF4-FFF2-40B4-BE49-F238E27FC236}">
                <a16:creationId xmlns:a16="http://schemas.microsoft.com/office/drawing/2014/main" id="{2AD526B9-F938-4E52-A796-2B7206F53BE7}"/>
              </a:ext>
            </a:extLst>
          </p:cNvPr>
          <p:cNvSpPr/>
          <p:nvPr/>
        </p:nvSpPr>
        <p:spPr>
          <a:xfrm>
            <a:off x="11740553" y="94891"/>
            <a:ext cx="362308" cy="302701"/>
          </a:xfrm>
          <a:prstGeom prst="downArrow">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7" name="Afbeelding 6">
            <a:hlinkClick r:id="rId3" action="ppaction://hlinksldjump"/>
            <a:extLst>
              <a:ext uri="{FF2B5EF4-FFF2-40B4-BE49-F238E27FC236}">
                <a16:creationId xmlns:a16="http://schemas.microsoft.com/office/drawing/2014/main" id="{EC7AF9EE-12AA-436A-8EF0-5E1C298F443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859858" y="0"/>
            <a:ext cx="987638" cy="542591"/>
          </a:xfrm>
          <a:prstGeom prst="rect">
            <a:avLst/>
          </a:prstGeom>
        </p:spPr>
      </p:pic>
      <p:cxnSp>
        <p:nvCxnSpPr>
          <p:cNvPr id="10" name="Rechte verbindingslijn 9">
            <a:extLst>
              <a:ext uri="{FF2B5EF4-FFF2-40B4-BE49-F238E27FC236}">
                <a16:creationId xmlns:a16="http://schemas.microsoft.com/office/drawing/2014/main" id="{B8D811F5-E0AA-4B28-8EF0-74BA1232C931}"/>
              </a:ext>
            </a:extLst>
          </p:cNvPr>
          <p:cNvCxnSpPr>
            <a:cxnSpLocks/>
          </p:cNvCxnSpPr>
          <p:nvPr/>
        </p:nvCxnSpPr>
        <p:spPr>
          <a:xfrm>
            <a:off x="9360000" y="468000"/>
            <a:ext cx="0" cy="6308856"/>
          </a:xfrm>
          <a:prstGeom prst="line">
            <a:avLst/>
          </a:prstGeom>
        </p:spPr>
        <p:style>
          <a:lnRef idx="1">
            <a:schemeClr val="accent1"/>
          </a:lnRef>
          <a:fillRef idx="0">
            <a:schemeClr val="accent1"/>
          </a:fillRef>
          <a:effectRef idx="0">
            <a:schemeClr val="accent1"/>
          </a:effectRef>
          <a:fontRef idx="minor">
            <a:schemeClr val="tx1"/>
          </a:fontRef>
        </p:style>
      </p:cxnSp>
      <p:sp>
        <p:nvSpPr>
          <p:cNvPr id="11" name="Tekstvak 10">
            <a:extLst>
              <a:ext uri="{FF2B5EF4-FFF2-40B4-BE49-F238E27FC236}">
                <a16:creationId xmlns:a16="http://schemas.microsoft.com/office/drawing/2014/main" id="{9EC40059-8C9A-474E-BBFD-CDE3D3182006}"/>
              </a:ext>
            </a:extLst>
          </p:cNvPr>
          <p:cNvSpPr txBox="1"/>
          <p:nvPr/>
        </p:nvSpPr>
        <p:spPr>
          <a:xfrm>
            <a:off x="9366081" y="4339576"/>
            <a:ext cx="2736771" cy="523220"/>
          </a:xfrm>
          <a:prstGeom prst="rect">
            <a:avLst/>
          </a:prstGeom>
          <a:noFill/>
        </p:spPr>
        <p:txBody>
          <a:bodyPr wrap="square" rtlCol="0">
            <a:spAutoFit/>
          </a:bodyPr>
          <a:lstStyle/>
          <a:p>
            <a:r>
              <a:rPr lang="nl-NL" sz="1400" err="1">
                <a:solidFill>
                  <a:srgbClr val="00B0F0"/>
                </a:solidFill>
              </a:rPr>
              <a:t>venisset</a:t>
            </a:r>
            <a:r>
              <a:rPr lang="nl-NL" sz="1400">
                <a:solidFill>
                  <a:schemeClr val="accent4">
                    <a:lumMod val="20000"/>
                    <a:lumOff val="80000"/>
                  </a:schemeClr>
                </a:solidFill>
              </a:rPr>
              <a:t>: CON potentialis (</a:t>
            </a:r>
            <a:r>
              <a:rPr lang="nl-NL" sz="1400" err="1">
                <a:solidFill>
                  <a:schemeClr val="accent4">
                    <a:lumMod val="20000"/>
                    <a:lumOff val="80000"/>
                  </a:schemeClr>
                </a:solidFill>
              </a:rPr>
              <a:t>quisquis</a:t>
            </a:r>
            <a:r>
              <a:rPr lang="nl-NL" sz="1400">
                <a:solidFill>
                  <a:schemeClr val="accent4">
                    <a:lumMod val="20000"/>
                    <a:lumOff val="80000"/>
                  </a:schemeClr>
                </a:solidFill>
              </a:rPr>
              <a:t> </a:t>
            </a:r>
            <a:r>
              <a:rPr lang="nl-NL" sz="1400">
                <a:solidFill>
                  <a:schemeClr val="accent4">
                    <a:lumMod val="20000"/>
                    <a:lumOff val="80000"/>
                  </a:schemeClr>
                </a:solidFill>
                <a:latin typeface="Calibri" panose="020F0502020204030204" pitchFamily="34" charset="0"/>
                <a:cs typeface="Calibri" panose="020F0502020204030204" pitchFamily="34" charset="0"/>
              </a:rPr>
              <a:t>≈</a:t>
            </a:r>
            <a:r>
              <a:rPr lang="nl-NL" sz="1400">
                <a:solidFill>
                  <a:schemeClr val="accent4">
                    <a:lumMod val="20000"/>
                    <a:lumOff val="80000"/>
                  </a:schemeClr>
                </a:solidFill>
              </a:rPr>
              <a:t> si)</a:t>
            </a:r>
          </a:p>
        </p:txBody>
      </p:sp>
      <p:sp>
        <p:nvSpPr>
          <p:cNvPr id="12" name="Tekstvak 11">
            <a:extLst>
              <a:ext uri="{FF2B5EF4-FFF2-40B4-BE49-F238E27FC236}">
                <a16:creationId xmlns:a16="http://schemas.microsoft.com/office/drawing/2014/main" id="{F32ABAEE-EBB4-40D7-B79E-4AD0C3E8766D}"/>
              </a:ext>
            </a:extLst>
          </p:cNvPr>
          <p:cNvSpPr txBox="1"/>
          <p:nvPr/>
        </p:nvSpPr>
        <p:spPr>
          <a:xfrm>
            <a:off x="9366081" y="4978773"/>
            <a:ext cx="2736771" cy="307777"/>
          </a:xfrm>
          <a:prstGeom prst="rect">
            <a:avLst/>
          </a:prstGeom>
          <a:noFill/>
        </p:spPr>
        <p:txBody>
          <a:bodyPr wrap="square" rtlCol="0">
            <a:spAutoFit/>
          </a:bodyPr>
          <a:lstStyle/>
          <a:p>
            <a:r>
              <a:rPr lang="nl-NL" sz="1400" err="1">
                <a:solidFill>
                  <a:srgbClr val="00B0F0"/>
                </a:solidFill>
              </a:rPr>
              <a:t>putaret</a:t>
            </a:r>
            <a:r>
              <a:rPr lang="nl-NL" sz="1400">
                <a:solidFill>
                  <a:schemeClr val="accent4">
                    <a:lumMod val="20000"/>
                    <a:lumOff val="80000"/>
                  </a:schemeClr>
                </a:solidFill>
              </a:rPr>
              <a:t>: CON finalis</a:t>
            </a:r>
          </a:p>
        </p:txBody>
      </p:sp>
    </p:spTree>
    <p:extLst>
      <p:ext uri="{BB962C8B-B14F-4D97-AF65-F5344CB8AC3E}">
        <p14:creationId xmlns:p14="http://schemas.microsoft.com/office/powerpoint/2010/main" val="241133733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bg>
      <p:bgPr>
        <a:solidFill>
          <a:srgbClr val="3D1C05"/>
        </a:solidFill>
        <a:effectLst/>
      </p:bgPr>
    </p:bg>
    <p:spTree>
      <p:nvGrpSpPr>
        <p:cNvPr id="1" name=""/>
        <p:cNvGrpSpPr/>
        <p:nvPr/>
      </p:nvGrpSpPr>
      <p:grpSpPr>
        <a:xfrm>
          <a:off x="0" y="0"/>
          <a:ext cx="0" cy="0"/>
          <a:chOff x="0" y="0"/>
          <a:chExt cx="0" cy="0"/>
        </a:xfrm>
      </p:grpSpPr>
      <p:sp>
        <p:nvSpPr>
          <p:cNvPr id="4" name="Tijdelijke aanduiding voor voettekst 3">
            <a:extLst>
              <a:ext uri="{FF2B5EF4-FFF2-40B4-BE49-F238E27FC236}">
                <a16:creationId xmlns:a16="http://schemas.microsoft.com/office/drawing/2014/main" id="{0D9BFB9D-72E7-4E83-BF5C-CEFEB9E0A46E}"/>
              </a:ext>
            </a:extLst>
          </p:cNvPr>
          <p:cNvSpPr>
            <a:spLocks noGrp="1"/>
          </p:cNvSpPr>
          <p:nvPr>
            <p:ph type="ftr" sz="quarter" idx="11"/>
          </p:nvPr>
        </p:nvSpPr>
        <p:spPr>
          <a:xfrm>
            <a:off x="4038600" y="6563374"/>
            <a:ext cx="4114800" cy="365125"/>
          </a:xfrm>
        </p:spPr>
        <p:txBody>
          <a:bodyPr/>
          <a:lstStyle/>
          <a:p>
            <a:r>
              <a:rPr lang="nl-NL" sz="900">
                <a:solidFill>
                  <a:schemeClr val="bg1">
                    <a:lumMod val="50000"/>
                  </a:schemeClr>
                </a:solidFill>
              </a:rPr>
              <a:t>M. de Hoon - JDW - 2021</a:t>
            </a:r>
          </a:p>
        </p:txBody>
      </p:sp>
      <p:sp>
        <p:nvSpPr>
          <p:cNvPr id="5" name="Tijdelijke aanduiding voor dianummer 4">
            <a:extLst>
              <a:ext uri="{FF2B5EF4-FFF2-40B4-BE49-F238E27FC236}">
                <a16:creationId xmlns:a16="http://schemas.microsoft.com/office/drawing/2014/main" id="{6C74A2A9-EB8F-408D-83AD-A6FCBA9CD47B}"/>
              </a:ext>
            </a:extLst>
          </p:cNvPr>
          <p:cNvSpPr>
            <a:spLocks noGrp="1"/>
          </p:cNvSpPr>
          <p:nvPr>
            <p:ph type="sldNum" sz="quarter" idx="12"/>
          </p:nvPr>
        </p:nvSpPr>
        <p:spPr>
          <a:xfrm>
            <a:off x="11430001" y="6502998"/>
            <a:ext cx="605286" cy="365125"/>
          </a:xfrm>
        </p:spPr>
        <p:txBody>
          <a:bodyPr/>
          <a:lstStyle/>
          <a:p>
            <a:fld id="{D70692FC-D4EA-49C2-9AD0-22E77003FC0B}" type="slidenum">
              <a:rPr lang="nl-NL" sz="1400" b="1" smtClean="0">
                <a:solidFill>
                  <a:srgbClr val="00B0F0"/>
                </a:solidFill>
              </a:rPr>
              <a:t>38</a:t>
            </a:fld>
            <a:endParaRPr lang="nl-NL" sz="1400" b="1">
              <a:solidFill>
                <a:srgbClr val="00B0F0"/>
              </a:solidFill>
            </a:endParaRPr>
          </a:p>
        </p:txBody>
      </p:sp>
      <p:sp>
        <p:nvSpPr>
          <p:cNvPr id="8" name="Tekstvak 7">
            <a:extLst>
              <a:ext uri="{FF2B5EF4-FFF2-40B4-BE49-F238E27FC236}">
                <a16:creationId xmlns:a16="http://schemas.microsoft.com/office/drawing/2014/main" id="{72AC9842-00D9-4737-BE87-5FB0EBA5B123}"/>
              </a:ext>
            </a:extLst>
          </p:cNvPr>
          <p:cNvSpPr txBox="1"/>
          <p:nvPr/>
        </p:nvSpPr>
        <p:spPr>
          <a:xfrm>
            <a:off x="0" y="-901"/>
            <a:ext cx="12189600" cy="461665"/>
          </a:xfrm>
          <a:prstGeom prst="rect">
            <a:avLst/>
          </a:prstGeom>
          <a:solidFill>
            <a:srgbClr val="C00000"/>
          </a:solidFill>
        </p:spPr>
        <p:txBody>
          <a:bodyPr wrap="square" rtlCol="0">
            <a:spAutoFit/>
          </a:bodyPr>
          <a:lstStyle/>
          <a:p>
            <a:r>
              <a:rPr lang="nl-NL" sz="2400">
                <a:solidFill>
                  <a:srgbClr val="FFFF00"/>
                </a:solidFill>
              </a:rPr>
              <a:t>Parnassus Petronius    D  De aanhouder wint (p.132)</a:t>
            </a:r>
          </a:p>
        </p:txBody>
      </p:sp>
      <p:sp>
        <p:nvSpPr>
          <p:cNvPr id="9" name="Tekstvak 8">
            <a:extLst>
              <a:ext uri="{FF2B5EF4-FFF2-40B4-BE49-F238E27FC236}">
                <a16:creationId xmlns:a16="http://schemas.microsoft.com/office/drawing/2014/main" id="{984B3A88-98F7-4DC4-BE41-E44E7C1D0827}"/>
              </a:ext>
            </a:extLst>
          </p:cNvPr>
          <p:cNvSpPr txBox="1"/>
          <p:nvPr/>
        </p:nvSpPr>
        <p:spPr>
          <a:xfrm>
            <a:off x="180000" y="540000"/>
            <a:ext cx="11700000" cy="4420890"/>
          </a:xfrm>
          <a:prstGeom prst="rect">
            <a:avLst/>
          </a:prstGeom>
          <a:solidFill>
            <a:srgbClr val="3D1C05"/>
          </a:solidFill>
        </p:spPr>
        <p:txBody>
          <a:bodyPr wrap="square" rtlCol="0">
            <a:spAutoFit/>
          </a:bodyPr>
          <a:lstStyle/>
          <a:p>
            <a:pPr>
              <a:lnSpc>
                <a:spcPct val="200000"/>
              </a:lnSpc>
            </a:pPr>
            <a:r>
              <a:rPr lang="nl-NL" sz="2400">
                <a:solidFill>
                  <a:schemeClr val="accent4">
                    <a:lumMod val="20000"/>
                    <a:lumOff val="80000"/>
                  </a:schemeClr>
                </a:solidFill>
              </a:rPr>
              <a:t>23.	</a:t>
            </a:r>
            <a:r>
              <a:rPr lang="nl-NL" sz="2400" err="1">
                <a:solidFill>
                  <a:schemeClr val="accent4">
                    <a:lumMod val="20000"/>
                    <a:lumOff val="80000"/>
                  </a:schemeClr>
                </a:solidFill>
              </a:rPr>
              <a:t>Quid</a:t>
            </a:r>
            <a:r>
              <a:rPr lang="nl-NL" sz="2400">
                <a:solidFill>
                  <a:schemeClr val="accent4">
                    <a:lumMod val="20000"/>
                    <a:lumOff val="80000"/>
                  </a:schemeClr>
                </a:solidFill>
              </a:rPr>
              <a:t> </a:t>
            </a:r>
            <a:r>
              <a:rPr lang="nl-NL" sz="2400" err="1">
                <a:solidFill>
                  <a:schemeClr val="accent4">
                    <a:lumMod val="20000"/>
                    <a:lumOff val="80000"/>
                  </a:schemeClr>
                </a:solidFill>
              </a:rPr>
              <a:t>Eumolpus</a:t>
            </a:r>
            <a:r>
              <a:rPr lang="nl-NL" sz="2400">
                <a:solidFill>
                  <a:schemeClr val="accent4">
                    <a:lumMod val="20000"/>
                    <a:lumOff val="80000"/>
                  </a:schemeClr>
                </a:solidFill>
              </a:rPr>
              <a:t> </a:t>
            </a:r>
            <a:r>
              <a:rPr lang="nl-NL" sz="2400" err="1">
                <a:solidFill>
                  <a:schemeClr val="accent4">
                    <a:lumMod val="20000"/>
                    <a:lumOff val="80000"/>
                  </a:schemeClr>
                </a:solidFill>
              </a:rPr>
              <a:t>dicit</a:t>
            </a:r>
            <a:r>
              <a:rPr lang="nl-NL" sz="2400">
                <a:solidFill>
                  <a:schemeClr val="accent4">
                    <a:lumMod val="20000"/>
                    <a:lumOff val="80000"/>
                  </a:schemeClr>
                </a:solidFill>
              </a:rPr>
              <a:t> </a:t>
            </a:r>
            <a:r>
              <a:rPr lang="nl-NL" sz="2400" err="1">
                <a:solidFill>
                  <a:schemeClr val="accent4">
                    <a:lumMod val="20000"/>
                    <a:lumOff val="80000"/>
                  </a:schemeClr>
                </a:solidFill>
              </a:rPr>
              <a:t>plerumque</a:t>
            </a:r>
            <a:r>
              <a:rPr lang="nl-NL" sz="2400">
                <a:solidFill>
                  <a:schemeClr val="accent4">
                    <a:lumMod val="20000"/>
                    <a:lumOff val="80000"/>
                  </a:schemeClr>
                </a:solidFill>
              </a:rPr>
              <a:t> </a:t>
            </a:r>
            <a:r>
              <a:rPr lang="nl-NL" sz="2400" err="1">
                <a:solidFill>
                  <a:schemeClr val="accent4">
                    <a:lumMod val="20000"/>
                    <a:lumOff val="80000"/>
                  </a:schemeClr>
                </a:solidFill>
              </a:rPr>
              <a:t>temptare</a:t>
            </a:r>
            <a:r>
              <a:rPr lang="nl-NL" sz="2400">
                <a:solidFill>
                  <a:schemeClr val="accent4">
                    <a:lumMod val="20000"/>
                    <a:lumOff val="80000"/>
                  </a:schemeClr>
                </a:solidFill>
              </a:rPr>
              <a:t> </a:t>
            </a:r>
            <a:r>
              <a:rPr lang="nl-NL" sz="2400" err="1">
                <a:solidFill>
                  <a:schemeClr val="accent4">
                    <a:lumMod val="20000"/>
                    <a:lumOff val="80000"/>
                  </a:schemeClr>
                </a:solidFill>
              </a:rPr>
              <a:t>humanam</a:t>
            </a:r>
            <a:r>
              <a:rPr lang="nl-NL" sz="2400">
                <a:solidFill>
                  <a:schemeClr val="accent4">
                    <a:lumMod val="20000"/>
                    <a:lumOff val="80000"/>
                  </a:schemeClr>
                </a:solidFill>
              </a:rPr>
              <a:t> </a:t>
            </a:r>
            <a:r>
              <a:rPr lang="nl-NL" sz="2400" err="1">
                <a:solidFill>
                  <a:schemeClr val="accent4">
                    <a:lumMod val="20000"/>
                    <a:lumOff val="80000"/>
                  </a:schemeClr>
                </a:solidFill>
              </a:rPr>
              <a:t>satietatem</a:t>
            </a:r>
            <a:r>
              <a:rPr lang="nl-NL" sz="2400">
                <a:solidFill>
                  <a:schemeClr val="accent4">
                    <a:lumMod val="20000"/>
                    <a:lumOff val="80000"/>
                  </a:schemeClr>
                </a:solidFill>
              </a:rPr>
              <a:t>?</a:t>
            </a:r>
          </a:p>
          <a:p>
            <a:pPr>
              <a:lnSpc>
                <a:spcPct val="200000"/>
              </a:lnSpc>
            </a:pPr>
            <a:r>
              <a:rPr lang="nl-NL" sz="2400">
                <a:solidFill>
                  <a:schemeClr val="accent4">
                    <a:lumMod val="20000"/>
                    <a:lumOff val="80000"/>
                  </a:schemeClr>
                </a:solidFill>
              </a:rPr>
              <a:t>24.	</a:t>
            </a:r>
            <a:r>
              <a:rPr lang="nl-NL" sz="2400" err="1">
                <a:solidFill>
                  <a:schemeClr val="accent4">
                    <a:lumMod val="20000"/>
                    <a:lumOff val="80000"/>
                  </a:schemeClr>
                </a:solidFill>
              </a:rPr>
              <a:t>Quomodo</a:t>
            </a:r>
            <a:r>
              <a:rPr lang="nl-NL" sz="2400">
                <a:solidFill>
                  <a:schemeClr val="accent4">
                    <a:lumMod val="20000"/>
                    <a:lumOff val="80000"/>
                  </a:schemeClr>
                </a:solidFill>
              </a:rPr>
              <a:t> </a:t>
            </a:r>
            <a:r>
              <a:rPr lang="nl-NL" sz="2400" err="1">
                <a:solidFill>
                  <a:schemeClr val="accent4">
                    <a:lumMod val="20000"/>
                    <a:lumOff val="80000"/>
                  </a:schemeClr>
                </a:solidFill>
              </a:rPr>
              <a:t>miles</a:t>
            </a:r>
            <a:r>
              <a:rPr lang="nl-NL" sz="2400">
                <a:solidFill>
                  <a:schemeClr val="accent4">
                    <a:lumMod val="20000"/>
                    <a:lumOff val="80000"/>
                  </a:schemeClr>
                </a:solidFill>
              </a:rPr>
              <a:t> </a:t>
            </a:r>
            <a:r>
              <a:rPr lang="nl-NL" sz="2400" err="1">
                <a:solidFill>
                  <a:schemeClr val="accent4">
                    <a:lumMod val="20000"/>
                    <a:lumOff val="80000"/>
                  </a:schemeClr>
                </a:solidFill>
              </a:rPr>
              <a:t>pudicitiam</a:t>
            </a:r>
            <a:r>
              <a:rPr lang="nl-NL" sz="2400">
                <a:solidFill>
                  <a:schemeClr val="accent4">
                    <a:lumMod val="20000"/>
                    <a:lumOff val="80000"/>
                  </a:schemeClr>
                </a:solidFill>
              </a:rPr>
              <a:t> </a:t>
            </a:r>
            <a:r>
              <a:rPr lang="nl-NL" sz="2400" err="1">
                <a:solidFill>
                  <a:schemeClr val="accent4">
                    <a:lumMod val="20000"/>
                    <a:lumOff val="80000"/>
                  </a:schemeClr>
                </a:solidFill>
              </a:rPr>
              <a:t>matronae</a:t>
            </a:r>
            <a:r>
              <a:rPr lang="nl-NL" sz="2400">
                <a:solidFill>
                  <a:schemeClr val="accent4">
                    <a:lumMod val="20000"/>
                    <a:lumOff val="80000"/>
                  </a:schemeClr>
                </a:solidFill>
              </a:rPr>
              <a:t> </a:t>
            </a:r>
            <a:r>
              <a:rPr lang="nl-NL" sz="2400" err="1">
                <a:solidFill>
                  <a:schemeClr val="accent4">
                    <a:lumMod val="20000"/>
                    <a:lumOff val="80000"/>
                  </a:schemeClr>
                </a:solidFill>
              </a:rPr>
              <a:t>agressus</a:t>
            </a:r>
            <a:r>
              <a:rPr lang="nl-NL" sz="2400">
                <a:solidFill>
                  <a:schemeClr val="accent4">
                    <a:lumMod val="20000"/>
                    <a:lumOff val="80000"/>
                  </a:schemeClr>
                </a:solidFill>
              </a:rPr>
              <a:t> </a:t>
            </a:r>
            <a:r>
              <a:rPr lang="nl-NL" sz="2400" err="1">
                <a:solidFill>
                  <a:schemeClr val="accent4">
                    <a:lumMod val="20000"/>
                    <a:lumOff val="80000"/>
                  </a:schemeClr>
                </a:solidFill>
              </a:rPr>
              <a:t>est</a:t>
            </a:r>
            <a:r>
              <a:rPr lang="nl-NL" sz="2400">
                <a:solidFill>
                  <a:schemeClr val="accent4">
                    <a:lumMod val="20000"/>
                    <a:lumOff val="80000"/>
                  </a:schemeClr>
                </a:solidFill>
              </a:rPr>
              <a:t>?</a:t>
            </a:r>
          </a:p>
          <a:p>
            <a:pPr>
              <a:lnSpc>
                <a:spcPct val="200000"/>
              </a:lnSpc>
            </a:pPr>
            <a:r>
              <a:rPr lang="nl-NL" sz="2400">
                <a:solidFill>
                  <a:schemeClr val="accent4">
                    <a:lumMod val="20000"/>
                    <a:lumOff val="80000"/>
                  </a:schemeClr>
                </a:solidFill>
              </a:rPr>
              <a:t>25.	</a:t>
            </a:r>
            <a:r>
              <a:rPr lang="nl-NL" sz="2400" err="1">
                <a:solidFill>
                  <a:schemeClr val="accent4">
                    <a:lumMod val="20000"/>
                    <a:lumOff val="80000"/>
                  </a:schemeClr>
                </a:solidFill>
              </a:rPr>
              <a:t>Quomodo</a:t>
            </a:r>
            <a:r>
              <a:rPr lang="nl-NL" sz="2400">
                <a:solidFill>
                  <a:schemeClr val="accent4">
                    <a:lumMod val="20000"/>
                    <a:lumOff val="80000"/>
                  </a:schemeClr>
                </a:solidFill>
              </a:rPr>
              <a:t> </a:t>
            </a:r>
            <a:r>
              <a:rPr lang="nl-NL" sz="2400" err="1">
                <a:solidFill>
                  <a:schemeClr val="accent4">
                    <a:lumMod val="20000"/>
                    <a:lumOff val="80000"/>
                  </a:schemeClr>
                </a:solidFill>
              </a:rPr>
              <a:t>ancilla</a:t>
            </a:r>
            <a:r>
              <a:rPr lang="nl-NL" sz="2400">
                <a:solidFill>
                  <a:schemeClr val="accent4">
                    <a:lumMod val="20000"/>
                    <a:lumOff val="80000"/>
                  </a:schemeClr>
                </a:solidFill>
              </a:rPr>
              <a:t> </a:t>
            </a:r>
            <a:r>
              <a:rPr lang="nl-NL" sz="2400" err="1">
                <a:solidFill>
                  <a:schemeClr val="accent4">
                    <a:lumMod val="20000"/>
                    <a:lumOff val="80000"/>
                  </a:schemeClr>
                </a:solidFill>
              </a:rPr>
              <a:t>militi</a:t>
            </a:r>
            <a:r>
              <a:rPr lang="nl-NL" sz="2400">
                <a:solidFill>
                  <a:schemeClr val="accent4">
                    <a:lumMod val="20000"/>
                    <a:lumOff val="80000"/>
                  </a:schemeClr>
                </a:solidFill>
              </a:rPr>
              <a:t> </a:t>
            </a:r>
            <a:r>
              <a:rPr lang="nl-NL" sz="2400" err="1">
                <a:solidFill>
                  <a:schemeClr val="accent4">
                    <a:lumMod val="20000"/>
                    <a:lumOff val="80000"/>
                  </a:schemeClr>
                </a:solidFill>
              </a:rPr>
              <a:t>auxilium</a:t>
            </a:r>
            <a:r>
              <a:rPr lang="nl-NL" sz="2400">
                <a:solidFill>
                  <a:schemeClr val="accent4">
                    <a:lumMod val="20000"/>
                    <a:lumOff val="80000"/>
                  </a:schemeClr>
                </a:solidFill>
              </a:rPr>
              <a:t> </a:t>
            </a:r>
            <a:r>
              <a:rPr lang="nl-NL" sz="2400" err="1">
                <a:solidFill>
                  <a:schemeClr val="accent4">
                    <a:lumMod val="20000"/>
                    <a:lumOff val="80000"/>
                  </a:schemeClr>
                </a:solidFill>
              </a:rPr>
              <a:t>ferebat</a:t>
            </a:r>
            <a:r>
              <a:rPr lang="nl-NL" sz="2400">
                <a:solidFill>
                  <a:schemeClr val="accent4">
                    <a:lumMod val="20000"/>
                    <a:lumOff val="80000"/>
                  </a:schemeClr>
                </a:solidFill>
              </a:rPr>
              <a:t>?</a:t>
            </a:r>
          </a:p>
          <a:p>
            <a:pPr>
              <a:lnSpc>
                <a:spcPct val="200000"/>
              </a:lnSpc>
            </a:pPr>
            <a:r>
              <a:rPr lang="nl-NL" sz="2400">
                <a:solidFill>
                  <a:schemeClr val="accent4">
                    <a:lumMod val="20000"/>
                    <a:lumOff val="80000"/>
                  </a:schemeClr>
                </a:solidFill>
              </a:rPr>
              <a:t>26.	</a:t>
            </a:r>
            <a:r>
              <a:rPr lang="nl-NL" sz="2400" err="1">
                <a:solidFill>
                  <a:schemeClr val="accent4">
                    <a:lumMod val="20000"/>
                    <a:lumOff val="80000"/>
                  </a:schemeClr>
                </a:solidFill>
              </a:rPr>
              <a:t>Cur</a:t>
            </a:r>
            <a:r>
              <a:rPr lang="nl-NL" sz="2400">
                <a:solidFill>
                  <a:schemeClr val="accent4">
                    <a:lumMod val="20000"/>
                    <a:lumOff val="80000"/>
                  </a:schemeClr>
                </a:solidFill>
              </a:rPr>
              <a:t> </a:t>
            </a:r>
            <a:r>
              <a:rPr lang="nl-NL" sz="2400" err="1">
                <a:solidFill>
                  <a:schemeClr val="accent4">
                    <a:lumMod val="20000"/>
                    <a:lumOff val="80000"/>
                  </a:schemeClr>
                </a:solidFill>
              </a:rPr>
              <a:t>Eumolpus</a:t>
            </a:r>
            <a:r>
              <a:rPr lang="nl-NL" sz="2400">
                <a:solidFill>
                  <a:schemeClr val="accent4">
                    <a:lumMod val="20000"/>
                    <a:lumOff val="80000"/>
                  </a:schemeClr>
                </a:solidFill>
              </a:rPr>
              <a:t> </a:t>
            </a:r>
            <a:r>
              <a:rPr lang="nl-NL" sz="2400" err="1">
                <a:solidFill>
                  <a:schemeClr val="accent4">
                    <a:lumMod val="20000"/>
                    <a:lumOff val="80000"/>
                  </a:schemeClr>
                </a:solidFill>
              </a:rPr>
              <a:t>dicit</a:t>
            </a:r>
            <a:r>
              <a:rPr lang="nl-NL" sz="2400">
                <a:solidFill>
                  <a:schemeClr val="accent4">
                    <a:lumMod val="20000"/>
                    <a:lumOff val="80000"/>
                  </a:schemeClr>
                </a:solidFill>
              </a:rPr>
              <a:t> </a:t>
            </a:r>
            <a:r>
              <a:rPr lang="nl-NL" sz="2400" err="1">
                <a:solidFill>
                  <a:schemeClr val="accent4">
                    <a:lumMod val="20000"/>
                    <a:lumOff val="80000"/>
                  </a:schemeClr>
                </a:solidFill>
              </a:rPr>
              <a:t>militem</a:t>
            </a:r>
            <a:r>
              <a:rPr lang="nl-NL" sz="2400">
                <a:solidFill>
                  <a:schemeClr val="accent4">
                    <a:lumMod val="20000"/>
                    <a:lumOff val="80000"/>
                  </a:schemeClr>
                </a:solidFill>
              </a:rPr>
              <a:t> ‘</a:t>
            </a:r>
            <a:r>
              <a:rPr lang="nl-NL" sz="2400" err="1">
                <a:solidFill>
                  <a:schemeClr val="accent4">
                    <a:lumMod val="20000"/>
                    <a:lumOff val="80000"/>
                  </a:schemeClr>
                </a:solidFill>
              </a:rPr>
              <a:t>utrumque</a:t>
            </a:r>
            <a:r>
              <a:rPr lang="nl-NL" sz="2400">
                <a:solidFill>
                  <a:schemeClr val="accent4">
                    <a:lumMod val="20000"/>
                    <a:lumOff val="80000"/>
                  </a:schemeClr>
                </a:solidFill>
              </a:rPr>
              <a:t>’ </a:t>
            </a:r>
            <a:r>
              <a:rPr lang="nl-NL" sz="2400" err="1">
                <a:solidFill>
                  <a:schemeClr val="accent4">
                    <a:lumMod val="20000"/>
                    <a:lumOff val="80000"/>
                  </a:schemeClr>
                </a:solidFill>
              </a:rPr>
              <a:t>persuasisse</a:t>
            </a:r>
            <a:r>
              <a:rPr lang="nl-NL" sz="2400">
                <a:solidFill>
                  <a:schemeClr val="accent4">
                    <a:lumMod val="20000"/>
                    <a:lumOff val="80000"/>
                  </a:schemeClr>
                </a:solidFill>
              </a:rPr>
              <a:t>?</a:t>
            </a:r>
          </a:p>
          <a:p>
            <a:pPr>
              <a:lnSpc>
                <a:spcPct val="200000"/>
              </a:lnSpc>
            </a:pPr>
            <a:r>
              <a:rPr lang="nl-NL" sz="2400">
                <a:solidFill>
                  <a:schemeClr val="accent4">
                    <a:lumMod val="20000"/>
                    <a:lumOff val="80000"/>
                  </a:schemeClr>
                </a:solidFill>
              </a:rPr>
              <a:t>27.	</a:t>
            </a:r>
            <a:r>
              <a:rPr lang="nl-NL" sz="2400" err="1">
                <a:solidFill>
                  <a:schemeClr val="accent4">
                    <a:lumMod val="20000"/>
                    <a:lumOff val="80000"/>
                  </a:schemeClr>
                </a:solidFill>
              </a:rPr>
              <a:t>Quot</a:t>
            </a:r>
            <a:r>
              <a:rPr lang="nl-NL" sz="2400">
                <a:solidFill>
                  <a:schemeClr val="accent4">
                    <a:lumMod val="20000"/>
                    <a:lumOff val="80000"/>
                  </a:schemeClr>
                </a:solidFill>
              </a:rPr>
              <a:t> </a:t>
            </a:r>
            <a:r>
              <a:rPr lang="nl-NL" sz="2400" err="1">
                <a:solidFill>
                  <a:schemeClr val="accent4">
                    <a:lumMod val="20000"/>
                    <a:lumOff val="80000"/>
                  </a:schemeClr>
                </a:solidFill>
              </a:rPr>
              <a:t>noctes</a:t>
            </a:r>
            <a:r>
              <a:rPr lang="nl-NL" sz="2400">
                <a:solidFill>
                  <a:schemeClr val="accent4">
                    <a:lumMod val="20000"/>
                    <a:lumOff val="80000"/>
                  </a:schemeClr>
                </a:solidFill>
              </a:rPr>
              <a:t> </a:t>
            </a:r>
            <a:r>
              <a:rPr lang="nl-NL" sz="2400" err="1">
                <a:solidFill>
                  <a:schemeClr val="accent4">
                    <a:lumMod val="20000"/>
                    <a:lumOff val="80000"/>
                  </a:schemeClr>
                </a:solidFill>
              </a:rPr>
              <a:t>miles</a:t>
            </a:r>
            <a:r>
              <a:rPr lang="nl-NL" sz="2400">
                <a:solidFill>
                  <a:schemeClr val="accent4">
                    <a:lumMod val="20000"/>
                    <a:lumOff val="80000"/>
                  </a:schemeClr>
                </a:solidFill>
              </a:rPr>
              <a:t> et </a:t>
            </a:r>
            <a:r>
              <a:rPr lang="nl-NL" sz="2400" err="1">
                <a:solidFill>
                  <a:schemeClr val="accent4">
                    <a:lumMod val="20000"/>
                    <a:lumOff val="80000"/>
                  </a:schemeClr>
                </a:solidFill>
              </a:rPr>
              <a:t>mulier</a:t>
            </a:r>
            <a:r>
              <a:rPr lang="nl-NL" sz="2400">
                <a:solidFill>
                  <a:schemeClr val="accent4">
                    <a:lumMod val="20000"/>
                    <a:lumOff val="80000"/>
                  </a:schemeClr>
                </a:solidFill>
              </a:rPr>
              <a:t> </a:t>
            </a:r>
            <a:r>
              <a:rPr lang="nl-NL" sz="2400" err="1">
                <a:solidFill>
                  <a:schemeClr val="accent4">
                    <a:lumMod val="20000"/>
                    <a:lumOff val="80000"/>
                  </a:schemeClr>
                </a:solidFill>
              </a:rPr>
              <a:t>una</a:t>
            </a:r>
            <a:r>
              <a:rPr lang="nl-NL" sz="2400">
                <a:solidFill>
                  <a:schemeClr val="accent4">
                    <a:lumMod val="20000"/>
                    <a:lumOff val="80000"/>
                  </a:schemeClr>
                </a:solidFill>
              </a:rPr>
              <a:t> </a:t>
            </a:r>
            <a:r>
              <a:rPr lang="nl-NL" sz="2400" err="1">
                <a:solidFill>
                  <a:schemeClr val="accent4">
                    <a:lumMod val="20000"/>
                    <a:lumOff val="80000"/>
                  </a:schemeClr>
                </a:solidFill>
              </a:rPr>
              <a:t>iacuerunt</a:t>
            </a:r>
            <a:r>
              <a:rPr lang="nl-NL" sz="2400">
                <a:solidFill>
                  <a:schemeClr val="accent4">
                    <a:lumMod val="20000"/>
                    <a:lumOff val="80000"/>
                  </a:schemeClr>
                </a:solidFill>
              </a:rPr>
              <a:t>?</a:t>
            </a:r>
          </a:p>
          <a:p>
            <a:pPr>
              <a:lnSpc>
                <a:spcPct val="200000"/>
              </a:lnSpc>
            </a:pPr>
            <a:r>
              <a:rPr lang="nl-NL" sz="2400">
                <a:solidFill>
                  <a:schemeClr val="accent4">
                    <a:lumMod val="20000"/>
                    <a:lumOff val="80000"/>
                  </a:schemeClr>
                </a:solidFill>
              </a:rPr>
              <a:t>28.	</a:t>
            </a:r>
            <a:r>
              <a:rPr lang="nl-NL" sz="2400" err="1">
                <a:solidFill>
                  <a:schemeClr val="accent4">
                    <a:lumMod val="20000"/>
                    <a:lumOff val="80000"/>
                  </a:schemeClr>
                </a:solidFill>
              </a:rPr>
              <a:t>Cur</a:t>
            </a:r>
            <a:r>
              <a:rPr lang="nl-NL" sz="2400">
                <a:solidFill>
                  <a:schemeClr val="accent4">
                    <a:lumMod val="20000"/>
                    <a:lumOff val="80000"/>
                  </a:schemeClr>
                </a:solidFill>
              </a:rPr>
              <a:t> </a:t>
            </a:r>
            <a:r>
              <a:rPr lang="nl-NL" sz="2400" err="1">
                <a:solidFill>
                  <a:schemeClr val="accent4">
                    <a:lumMod val="20000"/>
                    <a:lumOff val="80000"/>
                  </a:schemeClr>
                </a:solidFill>
              </a:rPr>
              <a:t>fores</a:t>
            </a:r>
            <a:r>
              <a:rPr lang="nl-NL" sz="2400">
                <a:solidFill>
                  <a:schemeClr val="accent4">
                    <a:lumMod val="20000"/>
                    <a:lumOff val="80000"/>
                  </a:schemeClr>
                </a:solidFill>
              </a:rPr>
              <a:t> </a:t>
            </a:r>
            <a:r>
              <a:rPr lang="nl-NL" sz="2400" err="1">
                <a:solidFill>
                  <a:schemeClr val="accent4">
                    <a:lumMod val="20000"/>
                    <a:lumOff val="80000"/>
                  </a:schemeClr>
                </a:solidFill>
              </a:rPr>
              <a:t>conditorii</a:t>
            </a:r>
            <a:r>
              <a:rPr lang="nl-NL" sz="2400">
                <a:solidFill>
                  <a:schemeClr val="accent4">
                    <a:lumMod val="20000"/>
                    <a:lumOff val="80000"/>
                  </a:schemeClr>
                </a:solidFill>
              </a:rPr>
              <a:t> </a:t>
            </a:r>
            <a:r>
              <a:rPr lang="nl-NL" sz="2400" err="1">
                <a:solidFill>
                  <a:schemeClr val="accent4">
                    <a:lumMod val="20000"/>
                    <a:lumOff val="80000"/>
                  </a:schemeClr>
                </a:solidFill>
              </a:rPr>
              <a:t>praecluserunt</a:t>
            </a:r>
            <a:r>
              <a:rPr lang="nl-NL" sz="2400">
                <a:solidFill>
                  <a:schemeClr val="accent4">
                    <a:lumMod val="20000"/>
                    <a:lumOff val="80000"/>
                  </a:schemeClr>
                </a:solidFill>
              </a:rPr>
              <a:t>?</a:t>
            </a:r>
          </a:p>
        </p:txBody>
      </p:sp>
      <p:sp>
        <p:nvSpPr>
          <p:cNvPr id="6" name="Pijl: omlaag 5">
            <a:hlinkClick r:id="rId2" action="ppaction://hlinksldjump"/>
            <a:extLst>
              <a:ext uri="{FF2B5EF4-FFF2-40B4-BE49-F238E27FC236}">
                <a16:creationId xmlns:a16="http://schemas.microsoft.com/office/drawing/2014/main" id="{2AD526B9-F938-4E52-A796-2B7206F53BE7}"/>
              </a:ext>
            </a:extLst>
          </p:cNvPr>
          <p:cNvSpPr/>
          <p:nvPr/>
        </p:nvSpPr>
        <p:spPr>
          <a:xfrm>
            <a:off x="11740553" y="94891"/>
            <a:ext cx="362308" cy="302701"/>
          </a:xfrm>
          <a:prstGeom prst="downArrow">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7" name="Afbeelding 6">
            <a:hlinkClick r:id="rId3" action="ppaction://hlinksldjump"/>
            <a:extLst>
              <a:ext uri="{FF2B5EF4-FFF2-40B4-BE49-F238E27FC236}">
                <a16:creationId xmlns:a16="http://schemas.microsoft.com/office/drawing/2014/main" id="{EC7AF9EE-12AA-436A-8EF0-5E1C298F443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859858" y="0"/>
            <a:ext cx="987638" cy="542591"/>
          </a:xfrm>
          <a:prstGeom prst="rect">
            <a:avLst/>
          </a:prstGeom>
        </p:spPr>
      </p:pic>
    </p:spTree>
    <p:extLst>
      <p:ext uri="{BB962C8B-B14F-4D97-AF65-F5344CB8AC3E}">
        <p14:creationId xmlns:p14="http://schemas.microsoft.com/office/powerpoint/2010/main" val="284342352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bg>
      <p:bgPr>
        <a:solidFill>
          <a:srgbClr val="001236"/>
        </a:solidFill>
        <a:effectLst/>
      </p:bgPr>
    </p:bg>
    <p:spTree>
      <p:nvGrpSpPr>
        <p:cNvPr id="1" name=""/>
        <p:cNvGrpSpPr/>
        <p:nvPr/>
      </p:nvGrpSpPr>
      <p:grpSpPr>
        <a:xfrm>
          <a:off x="0" y="0"/>
          <a:ext cx="0" cy="0"/>
          <a:chOff x="0" y="0"/>
          <a:chExt cx="0" cy="0"/>
        </a:xfrm>
      </p:grpSpPr>
      <p:sp>
        <p:nvSpPr>
          <p:cNvPr id="4" name="Tijdelijke aanduiding voor voettekst 3">
            <a:extLst>
              <a:ext uri="{FF2B5EF4-FFF2-40B4-BE49-F238E27FC236}">
                <a16:creationId xmlns:a16="http://schemas.microsoft.com/office/drawing/2014/main" id="{0D9BFB9D-72E7-4E83-BF5C-CEFEB9E0A46E}"/>
              </a:ext>
            </a:extLst>
          </p:cNvPr>
          <p:cNvSpPr>
            <a:spLocks noGrp="1"/>
          </p:cNvSpPr>
          <p:nvPr>
            <p:ph type="ftr" sz="quarter" idx="11"/>
          </p:nvPr>
        </p:nvSpPr>
        <p:spPr>
          <a:xfrm>
            <a:off x="4038600" y="6563374"/>
            <a:ext cx="4114800" cy="365125"/>
          </a:xfrm>
        </p:spPr>
        <p:txBody>
          <a:bodyPr/>
          <a:lstStyle/>
          <a:p>
            <a:r>
              <a:rPr lang="nl-NL" sz="900">
                <a:solidFill>
                  <a:schemeClr val="bg1">
                    <a:lumMod val="50000"/>
                  </a:schemeClr>
                </a:solidFill>
              </a:rPr>
              <a:t>M. de Hoon - JDW - 2021</a:t>
            </a:r>
          </a:p>
        </p:txBody>
      </p:sp>
      <p:sp>
        <p:nvSpPr>
          <p:cNvPr id="5" name="Tijdelijke aanduiding voor dianummer 4">
            <a:extLst>
              <a:ext uri="{FF2B5EF4-FFF2-40B4-BE49-F238E27FC236}">
                <a16:creationId xmlns:a16="http://schemas.microsoft.com/office/drawing/2014/main" id="{6C74A2A9-EB8F-408D-83AD-A6FCBA9CD47B}"/>
              </a:ext>
            </a:extLst>
          </p:cNvPr>
          <p:cNvSpPr>
            <a:spLocks noGrp="1"/>
          </p:cNvSpPr>
          <p:nvPr>
            <p:ph type="sldNum" sz="quarter" idx="12"/>
          </p:nvPr>
        </p:nvSpPr>
        <p:spPr>
          <a:xfrm>
            <a:off x="11430001" y="6502998"/>
            <a:ext cx="605286" cy="365125"/>
          </a:xfrm>
        </p:spPr>
        <p:txBody>
          <a:bodyPr/>
          <a:lstStyle/>
          <a:p>
            <a:fld id="{D70692FC-D4EA-49C2-9AD0-22E77003FC0B}" type="slidenum">
              <a:rPr lang="nl-NL" sz="1400" b="1" smtClean="0">
                <a:solidFill>
                  <a:srgbClr val="00B0F0"/>
                </a:solidFill>
              </a:rPr>
              <a:t>39</a:t>
            </a:fld>
            <a:endParaRPr lang="nl-NL" sz="1400" b="1">
              <a:solidFill>
                <a:srgbClr val="00B0F0"/>
              </a:solidFill>
            </a:endParaRPr>
          </a:p>
        </p:txBody>
      </p:sp>
      <p:sp>
        <p:nvSpPr>
          <p:cNvPr id="8" name="Tekstvak 7">
            <a:extLst>
              <a:ext uri="{FF2B5EF4-FFF2-40B4-BE49-F238E27FC236}">
                <a16:creationId xmlns:a16="http://schemas.microsoft.com/office/drawing/2014/main" id="{72AC9842-00D9-4737-BE87-5FB0EBA5B123}"/>
              </a:ext>
            </a:extLst>
          </p:cNvPr>
          <p:cNvSpPr txBox="1"/>
          <p:nvPr/>
        </p:nvSpPr>
        <p:spPr>
          <a:xfrm>
            <a:off x="0" y="-901"/>
            <a:ext cx="12189600" cy="461665"/>
          </a:xfrm>
          <a:prstGeom prst="rect">
            <a:avLst/>
          </a:prstGeom>
          <a:solidFill>
            <a:srgbClr val="C00000"/>
          </a:solidFill>
        </p:spPr>
        <p:txBody>
          <a:bodyPr wrap="square" rtlCol="0">
            <a:spAutoFit/>
          </a:bodyPr>
          <a:lstStyle/>
          <a:p>
            <a:r>
              <a:rPr lang="nl-NL" sz="2400">
                <a:solidFill>
                  <a:srgbClr val="FFFF00"/>
                </a:solidFill>
              </a:rPr>
              <a:t>Parnassus Petronius    E  Liefde maakt slim (p.133)</a:t>
            </a:r>
          </a:p>
        </p:txBody>
      </p:sp>
      <p:sp>
        <p:nvSpPr>
          <p:cNvPr id="9" name="Tekstvak 8">
            <a:extLst>
              <a:ext uri="{FF2B5EF4-FFF2-40B4-BE49-F238E27FC236}">
                <a16:creationId xmlns:a16="http://schemas.microsoft.com/office/drawing/2014/main" id="{984B3A88-98F7-4DC4-BE41-E44E7C1D0827}"/>
              </a:ext>
            </a:extLst>
          </p:cNvPr>
          <p:cNvSpPr txBox="1"/>
          <p:nvPr/>
        </p:nvSpPr>
        <p:spPr>
          <a:xfrm>
            <a:off x="180000" y="540000"/>
            <a:ext cx="11700000" cy="4420890"/>
          </a:xfrm>
          <a:prstGeom prst="rect">
            <a:avLst/>
          </a:prstGeom>
          <a:noFill/>
        </p:spPr>
        <p:txBody>
          <a:bodyPr wrap="square" rtlCol="0">
            <a:spAutoFit/>
          </a:bodyPr>
          <a:lstStyle/>
          <a:p>
            <a:pPr>
              <a:lnSpc>
                <a:spcPct val="200000"/>
              </a:lnSpc>
            </a:pPr>
            <a:r>
              <a:rPr lang="nl-NL" sz="2400">
                <a:solidFill>
                  <a:schemeClr val="accent4">
                    <a:lumMod val="20000"/>
                    <a:lumOff val="80000"/>
                  </a:schemeClr>
                </a:solidFill>
              </a:rPr>
              <a:t>1	Ceterum delectatus miles et forma mulieris et secreto,</a:t>
            </a:r>
          </a:p>
          <a:p>
            <a:pPr>
              <a:lnSpc>
                <a:spcPct val="200000"/>
              </a:lnSpc>
            </a:pPr>
            <a:r>
              <a:rPr lang="nl-NL" sz="2400">
                <a:solidFill>
                  <a:schemeClr val="accent4">
                    <a:lumMod val="20000"/>
                    <a:lumOff val="80000"/>
                  </a:schemeClr>
                </a:solidFill>
              </a:rPr>
              <a:t>	quidquid boni per facultates </a:t>
            </a:r>
            <a:r>
              <a:rPr lang="nl-NL" sz="2400" u="sng">
                <a:solidFill>
                  <a:schemeClr val="accent4">
                    <a:lumMod val="20000"/>
                    <a:lumOff val="80000"/>
                  </a:schemeClr>
                </a:solidFill>
                <a:uFill>
                  <a:solidFill>
                    <a:schemeClr val="accent1">
                      <a:lumMod val="40000"/>
                      <a:lumOff val="60000"/>
                    </a:schemeClr>
                  </a:solidFill>
                </a:uFill>
              </a:rPr>
              <a:t>poterat</a:t>
            </a:r>
            <a:r>
              <a:rPr lang="nl-NL" sz="2400">
                <a:solidFill>
                  <a:schemeClr val="accent4">
                    <a:lumMod val="20000"/>
                    <a:lumOff val="80000"/>
                  </a:schemeClr>
                </a:solidFill>
              </a:rPr>
              <a:t>, </a:t>
            </a:r>
            <a:r>
              <a:rPr lang="nl-NL" sz="2400" u="dbl">
                <a:solidFill>
                  <a:schemeClr val="accent4">
                    <a:lumMod val="20000"/>
                    <a:lumOff val="80000"/>
                  </a:schemeClr>
                </a:solidFill>
                <a:uFill>
                  <a:solidFill>
                    <a:schemeClr val="accent1">
                      <a:lumMod val="40000"/>
                      <a:lumOff val="60000"/>
                    </a:schemeClr>
                  </a:solidFill>
                </a:uFill>
              </a:rPr>
              <a:t>coemebat</a:t>
            </a:r>
            <a:r>
              <a:rPr lang="nl-NL" sz="2400">
                <a:solidFill>
                  <a:schemeClr val="accent4">
                    <a:lumMod val="20000"/>
                    <a:lumOff val="80000"/>
                  </a:schemeClr>
                </a:solidFill>
              </a:rPr>
              <a:t> et</a:t>
            </a:r>
          </a:p>
          <a:p>
            <a:pPr>
              <a:lnSpc>
                <a:spcPct val="200000"/>
              </a:lnSpc>
            </a:pPr>
            <a:r>
              <a:rPr lang="nl-NL" sz="2400">
                <a:solidFill>
                  <a:schemeClr val="accent4">
                    <a:lumMod val="20000"/>
                    <a:lumOff val="80000"/>
                  </a:schemeClr>
                </a:solidFill>
              </a:rPr>
              <a:t>	prima statim nocte in monumentum </a:t>
            </a:r>
            <a:r>
              <a:rPr lang="nl-NL" sz="2400" u="dbl">
                <a:solidFill>
                  <a:schemeClr val="accent4">
                    <a:lumMod val="20000"/>
                    <a:lumOff val="80000"/>
                  </a:schemeClr>
                </a:solidFill>
                <a:uFill>
                  <a:solidFill>
                    <a:schemeClr val="accent1">
                      <a:lumMod val="40000"/>
                      <a:lumOff val="60000"/>
                    </a:schemeClr>
                  </a:solidFill>
                </a:uFill>
              </a:rPr>
              <a:t>ferebat</a:t>
            </a:r>
            <a:r>
              <a:rPr lang="nl-NL" sz="2400">
                <a:solidFill>
                  <a:schemeClr val="accent4">
                    <a:lumMod val="20000"/>
                    <a:lumOff val="80000"/>
                  </a:schemeClr>
                </a:solidFill>
              </a:rPr>
              <a:t>.</a:t>
            </a:r>
          </a:p>
          <a:p>
            <a:pPr>
              <a:lnSpc>
                <a:spcPct val="200000"/>
              </a:lnSpc>
            </a:pPr>
            <a:r>
              <a:rPr lang="nl-NL" sz="2400">
                <a:solidFill>
                  <a:schemeClr val="accent4">
                    <a:lumMod val="20000"/>
                    <a:lumOff val="80000"/>
                  </a:schemeClr>
                </a:solidFill>
              </a:rPr>
              <a:t>	Itaque unius cruciarii parentes </a:t>
            </a:r>
            <a:r>
              <a:rPr lang="nl-NL" sz="2400" i="1">
                <a:solidFill>
                  <a:srgbClr val="00B050"/>
                </a:solidFill>
              </a:rPr>
              <a:t>ut</a:t>
            </a:r>
            <a:r>
              <a:rPr lang="nl-NL" sz="2400">
                <a:solidFill>
                  <a:schemeClr val="accent4">
                    <a:lumMod val="20000"/>
                    <a:lumOff val="80000"/>
                  </a:schemeClr>
                </a:solidFill>
              </a:rPr>
              <a:t> </a:t>
            </a:r>
            <a:r>
              <a:rPr lang="nl-NL" sz="2400" u="sng">
                <a:solidFill>
                  <a:schemeClr val="accent4">
                    <a:lumMod val="20000"/>
                    <a:lumOff val="80000"/>
                  </a:schemeClr>
                </a:solidFill>
                <a:uFill>
                  <a:solidFill>
                    <a:schemeClr val="accent1">
                      <a:lumMod val="40000"/>
                      <a:lumOff val="60000"/>
                    </a:schemeClr>
                  </a:solidFill>
                </a:uFill>
              </a:rPr>
              <a:t>viderunt</a:t>
            </a:r>
            <a:r>
              <a:rPr lang="nl-NL" sz="2400">
                <a:solidFill>
                  <a:schemeClr val="accent4">
                    <a:lumMod val="20000"/>
                    <a:lumOff val="80000"/>
                  </a:schemeClr>
                </a:solidFill>
              </a:rPr>
              <a:t> laxatam</a:t>
            </a:r>
          </a:p>
          <a:p>
            <a:pPr>
              <a:lnSpc>
                <a:spcPct val="200000"/>
              </a:lnSpc>
            </a:pPr>
            <a:r>
              <a:rPr lang="nl-NL" sz="2400">
                <a:solidFill>
                  <a:schemeClr val="accent4">
                    <a:lumMod val="20000"/>
                    <a:lumOff val="80000"/>
                  </a:schemeClr>
                </a:solidFill>
              </a:rPr>
              <a:t>5	custodiam, </a:t>
            </a:r>
            <a:r>
              <a:rPr lang="nl-NL" sz="2400" u="dbl">
                <a:solidFill>
                  <a:schemeClr val="accent4">
                    <a:lumMod val="20000"/>
                    <a:lumOff val="80000"/>
                  </a:schemeClr>
                </a:solidFill>
                <a:uFill>
                  <a:solidFill>
                    <a:schemeClr val="accent1">
                      <a:lumMod val="40000"/>
                      <a:lumOff val="60000"/>
                    </a:schemeClr>
                  </a:solidFill>
                </a:uFill>
              </a:rPr>
              <a:t>detraxere</a:t>
            </a:r>
            <a:r>
              <a:rPr lang="nl-NL" sz="2400">
                <a:solidFill>
                  <a:schemeClr val="accent4">
                    <a:lumMod val="20000"/>
                    <a:lumOff val="80000"/>
                  </a:schemeClr>
                </a:solidFill>
              </a:rPr>
              <a:t> nocte pendentem supremoque</a:t>
            </a:r>
          </a:p>
          <a:p>
            <a:pPr>
              <a:lnSpc>
                <a:spcPct val="200000"/>
              </a:lnSpc>
            </a:pPr>
            <a:r>
              <a:rPr lang="nl-NL" sz="2400">
                <a:solidFill>
                  <a:schemeClr val="accent4">
                    <a:lumMod val="20000"/>
                    <a:lumOff val="80000"/>
                  </a:schemeClr>
                </a:solidFill>
              </a:rPr>
              <a:t>	</a:t>
            </a:r>
            <a:r>
              <a:rPr lang="nl-NL" sz="2400" u="dbl">
                <a:solidFill>
                  <a:schemeClr val="accent4">
                    <a:lumMod val="20000"/>
                    <a:lumOff val="80000"/>
                  </a:schemeClr>
                </a:solidFill>
                <a:uFill>
                  <a:solidFill>
                    <a:schemeClr val="accent1">
                      <a:lumMod val="40000"/>
                      <a:lumOff val="60000"/>
                    </a:schemeClr>
                  </a:solidFill>
                </a:uFill>
              </a:rPr>
              <a:t>mandaverunt</a:t>
            </a:r>
            <a:r>
              <a:rPr lang="nl-NL" sz="2400">
                <a:solidFill>
                  <a:schemeClr val="accent4">
                    <a:lumMod val="20000"/>
                    <a:lumOff val="80000"/>
                  </a:schemeClr>
                </a:solidFill>
              </a:rPr>
              <a:t> officio.</a:t>
            </a:r>
          </a:p>
        </p:txBody>
      </p:sp>
      <p:sp>
        <p:nvSpPr>
          <p:cNvPr id="6" name="Pijl: omlaag 5">
            <a:hlinkClick r:id="rId2" action="ppaction://hlinksldjump"/>
            <a:extLst>
              <a:ext uri="{FF2B5EF4-FFF2-40B4-BE49-F238E27FC236}">
                <a16:creationId xmlns:a16="http://schemas.microsoft.com/office/drawing/2014/main" id="{2AD526B9-F938-4E52-A796-2B7206F53BE7}"/>
              </a:ext>
            </a:extLst>
          </p:cNvPr>
          <p:cNvSpPr/>
          <p:nvPr/>
        </p:nvSpPr>
        <p:spPr>
          <a:xfrm>
            <a:off x="11740553" y="94891"/>
            <a:ext cx="362308" cy="302701"/>
          </a:xfrm>
          <a:prstGeom prst="downArrow">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7" name="Afbeelding 6">
            <a:hlinkClick r:id="rId3" action="ppaction://hlinksldjump"/>
            <a:extLst>
              <a:ext uri="{FF2B5EF4-FFF2-40B4-BE49-F238E27FC236}">
                <a16:creationId xmlns:a16="http://schemas.microsoft.com/office/drawing/2014/main" id="{814138AB-0674-4C80-A280-61C4A7C16B2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859858" y="0"/>
            <a:ext cx="987638" cy="542591"/>
          </a:xfrm>
          <a:prstGeom prst="rect">
            <a:avLst/>
          </a:prstGeom>
        </p:spPr>
      </p:pic>
      <p:cxnSp>
        <p:nvCxnSpPr>
          <p:cNvPr id="10" name="Rechte verbindingslijn 9">
            <a:extLst>
              <a:ext uri="{FF2B5EF4-FFF2-40B4-BE49-F238E27FC236}">
                <a16:creationId xmlns:a16="http://schemas.microsoft.com/office/drawing/2014/main" id="{F8313EE4-72C8-42DD-8CA0-DF754EB59C85}"/>
              </a:ext>
            </a:extLst>
          </p:cNvPr>
          <p:cNvCxnSpPr>
            <a:cxnSpLocks/>
          </p:cNvCxnSpPr>
          <p:nvPr/>
        </p:nvCxnSpPr>
        <p:spPr>
          <a:xfrm>
            <a:off x="9360000" y="468000"/>
            <a:ext cx="0" cy="6308856"/>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808461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01236"/>
        </a:solidFill>
        <a:effectLst/>
      </p:bgPr>
    </p:bg>
    <p:spTree>
      <p:nvGrpSpPr>
        <p:cNvPr id="1" name=""/>
        <p:cNvGrpSpPr/>
        <p:nvPr/>
      </p:nvGrpSpPr>
      <p:grpSpPr>
        <a:xfrm>
          <a:off x="0" y="0"/>
          <a:ext cx="0" cy="0"/>
          <a:chOff x="0" y="0"/>
          <a:chExt cx="0" cy="0"/>
        </a:xfrm>
      </p:grpSpPr>
      <p:sp>
        <p:nvSpPr>
          <p:cNvPr id="4" name="Tijdelijke aanduiding voor voettekst 3">
            <a:extLst>
              <a:ext uri="{FF2B5EF4-FFF2-40B4-BE49-F238E27FC236}">
                <a16:creationId xmlns:a16="http://schemas.microsoft.com/office/drawing/2014/main" id="{0D9BFB9D-72E7-4E83-BF5C-CEFEB9E0A46E}"/>
              </a:ext>
            </a:extLst>
          </p:cNvPr>
          <p:cNvSpPr>
            <a:spLocks noGrp="1"/>
          </p:cNvSpPr>
          <p:nvPr>
            <p:ph type="ftr" sz="quarter" idx="11"/>
          </p:nvPr>
        </p:nvSpPr>
        <p:spPr>
          <a:xfrm>
            <a:off x="4038600" y="6563374"/>
            <a:ext cx="4114800" cy="365125"/>
          </a:xfrm>
        </p:spPr>
        <p:txBody>
          <a:bodyPr/>
          <a:lstStyle/>
          <a:p>
            <a:r>
              <a:rPr lang="nl-NL" sz="900">
                <a:solidFill>
                  <a:schemeClr val="bg1">
                    <a:lumMod val="50000"/>
                  </a:schemeClr>
                </a:solidFill>
              </a:rPr>
              <a:t>M. de Hoon - JDW - 2021</a:t>
            </a:r>
          </a:p>
        </p:txBody>
      </p:sp>
      <p:sp>
        <p:nvSpPr>
          <p:cNvPr id="5" name="Tijdelijke aanduiding voor dianummer 4">
            <a:extLst>
              <a:ext uri="{FF2B5EF4-FFF2-40B4-BE49-F238E27FC236}">
                <a16:creationId xmlns:a16="http://schemas.microsoft.com/office/drawing/2014/main" id="{6C74A2A9-EB8F-408D-83AD-A6FCBA9CD47B}"/>
              </a:ext>
            </a:extLst>
          </p:cNvPr>
          <p:cNvSpPr>
            <a:spLocks noGrp="1"/>
          </p:cNvSpPr>
          <p:nvPr>
            <p:ph type="sldNum" sz="quarter" idx="12"/>
          </p:nvPr>
        </p:nvSpPr>
        <p:spPr>
          <a:xfrm>
            <a:off x="11430001" y="6502998"/>
            <a:ext cx="605286" cy="365125"/>
          </a:xfrm>
        </p:spPr>
        <p:txBody>
          <a:bodyPr/>
          <a:lstStyle/>
          <a:p>
            <a:fld id="{D70692FC-D4EA-49C2-9AD0-22E77003FC0B}" type="slidenum">
              <a:rPr lang="nl-NL" sz="1400" b="1" smtClean="0">
                <a:solidFill>
                  <a:srgbClr val="00B0F0"/>
                </a:solidFill>
              </a:rPr>
              <a:t>4</a:t>
            </a:fld>
            <a:endParaRPr lang="nl-NL" sz="1400" b="1">
              <a:solidFill>
                <a:srgbClr val="00B0F0"/>
              </a:solidFill>
            </a:endParaRPr>
          </a:p>
        </p:txBody>
      </p:sp>
      <p:sp>
        <p:nvSpPr>
          <p:cNvPr id="6" name="Tekstvak 5">
            <a:extLst>
              <a:ext uri="{FF2B5EF4-FFF2-40B4-BE49-F238E27FC236}">
                <a16:creationId xmlns:a16="http://schemas.microsoft.com/office/drawing/2014/main" id="{C49D4E43-ABB4-4A1C-9180-4320C4B6D94F}"/>
              </a:ext>
            </a:extLst>
          </p:cNvPr>
          <p:cNvSpPr txBox="1"/>
          <p:nvPr/>
        </p:nvSpPr>
        <p:spPr>
          <a:xfrm>
            <a:off x="106848" y="-40624"/>
            <a:ext cx="11700000" cy="589072"/>
          </a:xfrm>
          <a:prstGeom prst="rect">
            <a:avLst/>
          </a:prstGeom>
          <a:noFill/>
        </p:spPr>
        <p:txBody>
          <a:bodyPr wrap="square" rtlCol="0">
            <a:spAutoFit/>
          </a:bodyPr>
          <a:lstStyle/>
          <a:p>
            <a:pPr>
              <a:lnSpc>
                <a:spcPct val="150000"/>
              </a:lnSpc>
              <a:spcBef>
                <a:spcPts val="1200"/>
              </a:spcBef>
            </a:pPr>
            <a:r>
              <a:rPr lang="nl-NL" sz="2400">
                <a:solidFill>
                  <a:schemeClr val="accent4">
                    <a:lumMod val="20000"/>
                    <a:lumOff val="80000"/>
                  </a:schemeClr>
                </a:solidFill>
              </a:rPr>
              <a:t>Planning                                          Toetsstofomschrijving</a:t>
            </a:r>
          </a:p>
        </p:txBody>
      </p:sp>
      <p:graphicFrame>
        <p:nvGraphicFramePr>
          <p:cNvPr id="2" name="Tabel 1">
            <a:extLst>
              <a:ext uri="{FF2B5EF4-FFF2-40B4-BE49-F238E27FC236}">
                <a16:creationId xmlns:a16="http://schemas.microsoft.com/office/drawing/2014/main" id="{1C551556-8B41-403E-A5B9-728A561711F0}"/>
              </a:ext>
            </a:extLst>
          </p:cNvPr>
          <p:cNvGraphicFramePr>
            <a:graphicFrameLocks noGrp="1"/>
          </p:cNvGraphicFramePr>
          <p:nvPr>
            <p:extLst>
              <p:ext uri="{D42A27DB-BD31-4B8C-83A1-F6EECF244321}">
                <p14:modId xmlns:p14="http://schemas.microsoft.com/office/powerpoint/2010/main" val="1669595016"/>
              </p:ext>
            </p:extLst>
          </p:nvPr>
        </p:nvGraphicFramePr>
        <p:xfrm>
          <a:off x="152568" y="790734"/>
          <a:ext cx="5943432" cy="5712270"/>
        </p:xfrm>
        <a:graphic>
          <a:graphicData uri="http://schemas.openxmlformats.org/drawingml/2006/table">
            <a:tbl>
              <a:tblPr firstRow="1" firstCol="1" bandRow="1"/>
              <a:tblGrid>
                <a:gridCol w="1060531">
                  <a:extLst>
                    <a:ext uri="{9D8B030D-6E8A-4147-A177-3AD203B41FA5}">
                      <a16:colId xmlns:a16="http://schemas.microsoft.com/office/drawing/2014/main" val="2124858959"/>
                    </a:ext>
                  </a:extLst>
                </a:gridCol>
                <a:gridCol w="2497527">
                  <a:extLst>
                    <a:ext uri="{9D8B030D-6E8A-4147-A177-3AD203B41FA5}">
                      <a16:colId xmlns:a16="http://schemas.microsoft.com/office/drawing/2014/main" val="3053110546"/>
                    </a:ext>
                  </a:extLst>
                </a:gridCol>
                <a:gridCol w="2385374">
                  <a:extLst>
                    <a:ext uri="{9D8B030D-6E8A-4147-A177-3AD203B41FA5}">
                      <a16:colId xmlns:a16="http://schemas.microsoft.com/office/drawing/2014/main" val="4239160782"/>
                    </a:ext>
                  </a:extLst>
                </a:gridCol>
              </a:tblGrid>
              <a:tr h="190409">
                <a:tc>
                  <a:txBody>
                    <a:bodyPr/>
                    <a:lstStyle/>
                    <a:p>
                      <a:r>
                        <a:rPr lang="nl-NL" sz="1000" b="1" u="sng">
                          <a:solidFill>
                            <a:schemeClr val="bg1">
                              <a:lumMod val="95000"/>
                            </a:schemeClr>
                          </a:solidFill>
                          <a:effectLst/>
                          <a:latin typeface="Arial" panose="020B0604020202020204" pitchFamily="34" charset="0"/>
                          <a:ea typeface="Calibri" panose="020F0502020204030204" pitchFamily="34" charset="0"/>
                          <a:cs typeface="Times New Roman" panose="02020603050405020304" pitchFamily="18" charset="0"/>
                        </a:rPr>
                        <a:t>Datum/week</a:t>
                      </a:r>
                      <a:endParaRPr lang="nl-NL" sz="1000">
                        <a:solidFill>
                          <a:schemeClr val="bg1">
                            <a:lumMod val="95000"/>
                          </a:schemeClr>
                        </a:solidFill>
                        <a:effectLst/>
                        <a:latin typeface="Arial" panose="020B0604020202020204" pitchFamily="34" charset="0"/>
                        <a:ea typeface="Calibri" panose="020F0502020204030204" pitchFamily="34" charset="0"/>
                        <a:cs typeface="Times New Roman" panose="02020603050405020304" pitchFamily="18" charset="0"/>
                      </a:endParaRPr>
                    </a:p>
                  </a:txBody>
                  <a:tcPr marL="54392" marR="543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nl-NL" sz="1000" b="1" u="sng">
                          <a:solidFill>
                            <a:schemeClr val="bg1">
                              <a:lumMod val="95000"/>
                            </a:schemeClr>
                          </a:solidFill>
                          <a:effectLst/>
                          <a:latin typeface="Arial" panose="020B0604020202020204" pitchFamily="34" charset="0"/>
                          <a:ea typeface="Calibri" panose="020F0502020204030204" pitchFamily="34" charset="0"/>
                          <a:cs typeface="Times New Roman" panose="02020603050405020304" pitchFamily="18" charset="0"/>
                        </a:rPr>
                        <a:t>Tijdens les</a:t>
                      </a:r>
                      <a:endParaRPr lang="nl-NL" sz="1000">
                        <a:solidFill>
                          <a:schemeClr val="bg1">
                            <a:lumMod val="95000"/>
                          </a:schemeClr>
                        </a:solidFill>
                        <a:effectLst/>
                        <a:latin typeface="Arial" panose="020B0604020202020204" pitchFamily="34" charset="0"/>
                        <a:ea typeface="Calibri" panose="020F0502020204030204" pitchFamily="34" charset="0"/>
                        <a:cs typeface="Times New Roman" panose="02020603050405020304" pitchFamily="18" charset="0"/>
                      </a:endParaRPr>
                    </a:p>
                  </a:txBody>
                  <a:tcPr marL="54392" marR="543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nl-NL" sz="1000" b="1" u="sng">
                          <a:solidFill>
                            <a:schemeClr val="bg1">
                              <a:lumMod val="95000"/>
                            </a:schemeClr>
                          </a:solidFill>
                          <a:effectLst/>
                          <a:latin typeface="Arial" panose="020B0604020202020204" pitchFamily="34" charset="0"/>
                          <a:ea typeface="Calibri" panose="020F0502020204030204" pitchFamily="34" charset="0"/>
                          <a:cs typeface="Times New Roman" panose="02020603050405020304" pitchFamily="18" charset="0"/>
                        </a:rPr>
                        <a:t>Huiswerk (voor de les erop)</a:t>
                      </a:r>
                      <a:endParaRPr lang="nl-NL" sz="1000">
                        <a:solidFill>
                          <a:schemeClr val="bg1">
                            <a:lumMod val="95000"/>
                          </a:schemeClr>
                        </a:solidFill>
                        <a:effectLst/>
                        <a:latin typeface="Arial" panose="020B0604020202020204" pitchFamily="34" charset="0"/>
                        <a:ea typeface="Calibri" panose="020F0502020204030204" pitchFamily="34" charset="0"/>
                        <a:cs typeface="Times New Roman" panose="02020603050405020304" pitchFamily="18" charset="0"/>
                      </a:endParaRPr>
                    </a:p>
                  </a:txBody>
                  <a:tcPr marL="54392" marR="543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67026898"/>
                  </a:ext>
                </a:extLst>
              </a:tr>
              <a:tr h="190409">
                <a:tc>
                  <a:txBody>
                    <a:bodyPr/>
                    <a:lstStyle/>
                    <a:p>
                      <a:r>
                        <a:rPr lang="nl-NL" sz="1000" strike="dblStrike" baseline="0" dirty="0">
                          <a:solidFill>
                            <a:schemeClr val="bg1">
                              <a:lumMod val="95000"/>
                            </a:schemeClr>
                          </a:solidFill>
                          <a:effectLst/>
                          <a:latin typeface="Arial" panose="020B0604020202020204" pitchFamily="34" charset="0"/>
                          <a:ea typeface="Calibri" panose="020F0502020204030204" pitchFamily="34" charset="0"/>
                          <a:cs typeface="Times New Roman" panose="02020603050405020304" pitchFamily="18" charset="0"/>
                        </a:rPr>
                        <a:t>30/8-3/9</a:t>
                      </a:r>
                    </a:p>
                  </a:txBody>
                  <a:tcPr marL="54392" marR="543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nl-NL" sz="1000" strike="dblStrike" baseline="0">
                          <a:solidFill>
                            <a:schemeClr val="bg1">
                              <a:lumMod val="95000"/>
                            </a:schemeClr>
                          </a:solidFill>
                          <a:effectLst/>
                          <a:latin typeface="Arial" panose="020B0604020202020204" pitchFamily="34" charset="0"/>
                          <a:ea typeface="Calibri" panose="020F0502020204030204" pitchFamily="34" charset="0"/>
                          <a:cs typeface="Times New Roman" panose="02020603050405020304" pitchFamily="18" charset="0"/>
                        </a:rPr>
                        <a:t>Opstarten/kennismaken</a:t>
                      </a:r>
                    </a:p>
                  </a:txBody>
                  <a:tcPr marL="54392" marR="543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nl-NL" sz="1000" strike="dblStrike" baseline="0">
                          <a:solidFill>
                            <a:schemeClr val="bg1">
                              <a:lumMod val="95000"/>
                            </a:schemeClr>
                          </a:solidFill>
                          <a:effectLst/>
                          <a:latin typeface="Arial" panose="020B0604020202020204" pitchFamily="34" charset="0"/>
                          <a:ea typeface="Calibri" panose="020F0502020204030204" pitchFamily="34" charset="0"/>
                          <a:cs typeface="Times New Roman" panose="02020603050405020304" pitchFamily="18" charset="0"/>
                        </a:rPr>
                        <a:t> </a:t>
                      </a:r>
                    </a:p>
                  </a:txBody>
                  <a:tcPr marL="54392" marR="543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95038556"/>
                  </a:ext>
                </a:extLst>
              </a:tr>
              <a:tr h="190409">
                <a:tc>
                  <a:txBody>
                    <a:bodyPr/>
                    <a:lstStyle/>
                    <a:p>
                      <a:r>
                        <a:rPr lang="nl-NL" sz="1000" strike="dblStrike" baseline="0" dirty="0">
                          <a:solidFill>
                            <a:schemeClr val="bg1">
                              <a:lumMod val="95000"/>
                            </a:schemeClr>
                          </a:solidFill>
                          <a:effectLst/>
                          <a:latin typeface="Arial" panose="020B0604020202020204" pitchFamily="34" charset="0"/>
                          <a:ea typeface="Calibri" panose="020F0502020204030204" pitchFamily="34" charset="0"/>
                          <a:cs typeface="Times New Roman" panose="02020603050405020304" pitchFamily="18" charset="0"/>
                        </a:rPr>
                        <a:t>30/8-3/9</a:t>
                      </a:r>
                    </a:p>
                  </a:txBody>
                  <a:tcPr marL="54392" marR="543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nl-NL" sz="1000" strike="dblStrike" baseline="0">
                          <a:solidFill>
                            <a:schemeClr val="bg1">
                              <a:lumMod val="95000"/>
                            </a:schemeClr>
                          </a:solidFill>
                          <a:effectLst/>
                          <a:latin typeface="Arial" panose="020B0604020202020204" pitchFamily="34" charset="0"/>
                          <a:ea typeface="Calibri" panose="020F0502020204030204" pitchFamily="34" charset="0"/>
                          <a:cs typeface="Times New Roman" panose="02020603050405020304" pitchFamily="18" charset="0"/>
                        </a:rPr>
                        <a:t>Eerbare vrouw</a:t>
                      </a:r>
                    </a:p>
                  </a:txBody>
                  <a:tcPr marL="54392" marR="543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nl-NL" sz="1000" strike="dblStrike" baseline="0">
                          <a:solidFill>
                            <a:schemeClr val="bg1">
                              <a:lumMod val="95000"/>
                            </a:schemeClr>
                          </a:solidFill>
                          <a:effectLst/>
                          <a:latin typeface="Arial" panose="020B0604020202020204" pitchFamily="34" charset="0"/>
                          <a:ea typeface="Calibri" panose="020F0502020204030204" pitchFamily="34" charset="0"/>
                          <a:cs typeface="Times New Roman" panose="02020603050405020304" pitchFamily="18" charset="0"/>
                        </a:rPr>
                        <a:t>Bekijk filmpje 1-5</a:t>
                      </a:r>
                    </a:p>
                  </a:txBody>
                  <a:tcPr marL="54392" marR="543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76499648"/>
                  </a:ext>
                </a:extLst>
              </a:tr>
              <a:tr h="190409">
                <a:tc>
                  <a:txBody>
                    <a:bodyPr/>
                    <a:lstStyle/>
                    <a:p>
                      <a:r>
                        <a:rPr lang="nl-NL" sz="1000" strike="dblStrike" baseline="0" dirty="0">
                          <a:solidFill>
                            <a:schemeClr val="bg1">
                              <a:lumMod val="95000"/>
                            </a:schemeClr>
                          </a:solidFill>
                          <a:effectLst/>
                          <a:latin typeface="Arial" panose="020B0604020202020204" pitchFamily="34" charset="0"/>
                          <a:ea typeface="Calibri" panose="020F0502020204030204" pitchFamily="34" charset="0"/>
                          <a:cs typeface="Times New Roman" panose="02020603050405020304" pitchFamily="18" charset="0"/>
                        </a:rPr>
                        <a:t>30/8-3/9</a:t>
                      </a:r>
                    </a:p>
                  </a:txBody>
                  <a:tcPr marL="54392" marR="543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nl-NL" sz="1000" strike="dblStrike" baseline="0">
                          <a:solidFill>
                            <a:schemeClr val="bg1">
                              <a:lumMod val="95000"/>
                            </a:schemeClr>
                          </a:solidFill>
                          <a:effectLst/>
                          <a:latin typeface="Arial" panose="020B0604020202020204" pitchFamily="34" charset="0"/>
                          <a:ea typeface="Calibri" panose="020F0502020204030204" pitchFamily="34" charset="0"/>
                          <a:cs typeface="Times New Roman" panose="02020603050405020304" pitchFamily="18" charset="0"/>
                        </a:rPr>
                        <a:t>Eerbare vrouw</a:t>
                      </a:r>
                    </a:p>
                  </a:txBody>
                  <a:tcPr marL="54392" marR="543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nl-NL" sz="1000" strike="dblStrike" baseline="0">
                          <a:solidFill>
                            <a:schemeClr val="bg1">
                              <a:lumMod val="95000"/>
                            </a:schemeClr>
                          </a:solidFill>
                          <a:effectLst/>
                          <a:latin typeface="Arial" panose="020B0604020202020204" pitchFamily="34" charset="0"/>
                          <a:ea typeface="Calibri" panose="020F0502020204030204" pitchFamily="34" charset="0"/>
                          <a:cs typeface="Times New Roman" panose="02020603050405020304" pitchFamily="18" charset="0"/>
                        </a:rPr>
                        <a:t>Bekijk filmpje 5-10</a:t>
                      </a:r>
                    </a:p>
                  </a:txBody>
                  <a:tcPr marL="54392" marR="543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07839334"/>
                  </a:ext>
                </a:extLst>
              </a:tr>
              <a:tr h="190409">
                <a:tc>
                  <a:txBody>
                    <a:bodyPr/>
                    <a:lstStyle/>
                    <a:p>
                      <a:r>
                        <a:rPr lang="nl-NL" sz="1000" strike="dblStrike" baseline="0" dirty="0">
                          <a:solidFill>
                            <a:schemeClr val="bg1">
                              <a:lumMod val="95000"/>
                            </a:schemeClr>
                          </a:solidFill>
                          <a:effectLst/>
                          <a:latin typeface="Arial" panose="020B0604020202020204" pitchFamily="34" charset="0"/>
                          <a:ea typeface="Calibri" panose="020F0502020204030204" pitchFamily="34" charset="0"/>
                          <a:cs typeface="Times New Roman" panose="02020603050405020304" pitchFamily="18" charset="0"/>
                        </a:rPr>
                        <a:t>30/8-3/9</a:t>
                      </a:r>
                    </a:p>
                  </a:txBody>
                  <a:tcPr marL="54392" marR="543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nl-NL" sz="1000" strike="dblStrike" baseline="0">
                          <a:solidFill>
                            <a:schemeClr val="bg1">
                              <a:lumMod val="95000"/>
                            </a:schemeClr>
                          </a:solidFill>
                          <a:effectLst/>
                          <a:latin typeface="Arial" panose="020B0604020202020204" pitchFamily="34" charset="0"/>
                          <a:ea typeface="Calibri" panose="020F0502020204030204" pitchFamily="34" charset="0"/>
                          <a:cs typeface="Times New Roman" panose="02020603050405020304" pitchFamily="18" charset="0"/>
                        </a:rPr>
                        <a:t>Eerbare vrouw</a:t>
                      </a:r>
                    </a:p>
                  </a:txBody>
                  <a:tcPr marL="54392" marR="543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nl-NL" sz="1000" strike="dblStrike" baseline="0">
                          <a:solidFill>
                            <a:schemeClr val="bg1">
                              <a:lumMod val="95000"/>
                            </a:schemeClr>
                          </a:solidFill>
                          <a:effectLst/>
                          <a:latin typeface="Arial" panose="020B0604020202020204" pitchFamily="34" charset="0"/>
                          <a:ea typeface="Calibri" panose="020F0502020204030204" pitchFamily="34" charset="0"/>
                          <a:cs typeface="Times New Roman" panose="02020603050405020304" pitchFamily="18" charset="0"/>
                        </a:rPr>
                        <a:t>Bekijk filmpje 10-16</a:t>
                      </a:r>
                    </a:p>
                  </a:txBody>
                  <a:tcPr marL="54392" marR="543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54597036"/>
                  </a:ext>
                </a:extLst>
              </a:tr>
              <a:tr h="190409">
                <a:tc>
                  <a:txBody>
                    <a:bodyPr/>
                    <a:lstStyle/>
                    <a:p>
                      <a:r>
                        <a:rPr lang="nl-NL" sz="1000" strike="dblStrike" baseline="0" dirty="0">
                          <a:solidFill>
                            <a:schemeClr val="bg1">
                              <a:lumMod val="95000"/>
                            </a:schemeClr>
                          </a:solidFill>
                          <a:effectLst/>
                          <a:latin typeface="Arial" panose="020B0604020202020204" pitchFamily="34" charset="0"/>
                          <a:ea typeface="Calibri" panose="020F0502020204030204" pitchFamily="34" charset="0"/>
                          <a:cs typeface="Times New Roman" panose="02020603050405020304" pitchFamily="18" charset="0"/>
                        </a:rPr>
                        <a:t>6/9-10/9</a:t>
                      </a:r>
                    </a:p>
                  </a:txBody>
                  <a:tcPr marL="54392" marR="543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nl-NL" sz="1000" strike="dblStrike" baseline="0">
                          <a:solidFill>
                            <a:schemeClr val="bg1">
                              <a:lumMod val="95000"/>
                            </a:schemeClr>
                          </a:solidFill>
                          <a:effectLst/>
                          <a:latin typeface="Arial" panose="020B0604020202020204" pitchFamily="34" charset="0"/>
                          <a:ea typeface="Calibri" panose="020F0502020204030204" pitchFamily="34" charset="0"/>
                          <a:cs typeface="Times New Roman" panose="02020603050405020304" pitchFamily="18" charset="0"/>
                        </a:rPr>
                        <a:t>Eerbare vrouw</a:t>
                      </a:r>
                    </a:p>
                  </a:txBody>
                  <a:tcPr marL="54392" marR="543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nl-NL" sz="1000" strike="dblStrike" baseline="0">
                          <a:solidFill>
                            <a:schemeClr val="bg1">
                              <a:lumMod val="95000"/>
                            </a:schemeClr>
                          </a:solidFill>
                          <a:effectLst/>
                          <a:latin typeface="Arial" panose="020B0604020202020204" pitchFamily="34" charset="0"/>
                          <a:ea typeface="Calibri" panose="020F0502020204030204" pitchFamily="34" charset="0"/>
                          <a:cs typeface="Times New Roman" panose="02020603050405020304" pitchFamily="18" charset="0"/>
                        </a:rPr>
                        <a:t>Bekijk filmpje 16-22</a:t>
                      </a:r>
                    </a:p>
                  </a:txBody>
                  <a:tcPr marL="54392" marR="543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24559576"/>
                  </a:ext>
                </a:extLst>
              </a:tr>
              <a:tr h="190409">
                <a:tc>
                  <a:txBody>
                    <a:bodyPr/>
                    <a:lstStyle/>
                    <a:p>
                      <a:r>
                        <a:rPr lang="nl-NL" sz="1000" strike="dblStrike" baseline="0" dirty="0">
                          <a:solidFill>
                            <a:schemeClr val="bg1">
                              <a:lumMod val="95000"/>
                            </a:schemeClr>
                          </a:solidFill>
                          <a:effectLst/>
                          <a:latin typeface="Arial" panose="020B0604020202020204" pitchFamily="34" charset="0"/>
                          <a:ea typeface="Calibri" panose="020F0502020204030204" pitchFamily="34" charset="0"/>
                          <a:cs typeface="Times New Roman" panose="02020603050405020304" pitchFamily="18" charset="0"/>
                        </a:rPr>
                        <a:t>6/9-10/9</a:t>
                      </a:r>
                    </a:p>
                  </a:txBody>
                  <a:tcPr marL="54392" marR="543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nl-NL" sz="1000" strike="dblStrike" baseline="0" dirty="0">
                          <a:solidFill>
                            <a:schemeClr val="bg1">
                              <a:lumMod val="95000"/>
                            </a:schemeClr>
                          </a:solidFill>
                          <a:effectLst/>
                          <a:latin typeface="Arial" panose="020B0604020202020204" pitchFamily="34" charset="0"/>
                          <a:ea typeface="Calibri" panose="020F0502020204030204" pitchFamily="34" charset="0"/>
                          <a:cs typeface="Times New Roman" panose="02020603050405020304" pitchFamily="18" charset="0"/>
                        </a:rPr>
                        <a:t>Onverwacht bezoek</a:t>
                      </a:r>
                    </a:p>
                  </a:txBody>
                  <a:tcPr marL="54392" marR="543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nl-NL" sz="1000" strike="dblStrike" baseline="0" dirty="0">
                          <a:solidFill>
                            <a:schemeClr val="bg1">
                              <a:lumMod val="95000"/>
                            </a:schemeClr>
                          </a:solidFill>
                          <a:effectLst/>
                          <a:latin typeface="Arial" panose="020B0604020202020204" pitchFamily="34" charset="0"/>
                          <a:ea typeface="Calibri" panose="020F0502020204030204" pitchFamily="34" charset="0"/>
                          <a:cs typeface="Times New Roman" panose="02020603050405020304" pitchFamily="18" charset="0"/>
                        </a:rPr>
                        <a:t>Bekijk filmpje 1-5</a:t>
                      </a:r>
                    </a:p>
                  </a:txBody>
                  <a:tcPr marL="54392" marR="543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83272799"/>
                  </a:ext>
                </a:extLst>
              </a:tr>
              <a:tr h="190409">
                <a:tc>
                  <a:txBody>
                    <a:bodyPr/>
                    <a:lstStyle/>
                    <a:p>
                      <a:r>
                        <a:rPr lang="nl-NL" sz="1000" strike="dblStrike" baseline="0">
                          <a:solidFill>
                            <a:schemeClr val="bg1">
                              <a:lumMod val="95000"/>
                            </a:schemeClr>
                          </a:solidFill>
                          <a:effectLst/>
                          <a:latin typeface="Arial" panose="020B0604020202020204" pitchFamily="34" charset="0"/>
                          <a:ea typeface="Calibri" panose="020F0502020204030204" pitchFamily="34" charset="0"/>
                          <a:cs typeface="Times New Roman" panose="02020603050405020304" pitchFamily="18" charset="0"/>
                        </a:rPr>
                        <a:t>6/9-10/9</a:t>
                      </a:r>
                    </a:p>
                  </a:txBody>
                  <a:tcPr marL="54392" marR="543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nl-NL" sz="1000" strike="dblStrike" baseline="0">
                          <a:solidFill>
                            <a:schemeClr val="bg1">
                              <a:lumMod val="95000"/>
                            </a:schemeClr>
                          </a:solidFill>
                          <a:effectLst/>
                          <a:latin typeface="Arial" panose="020B0604020202020204" pitchFamily="34" charset="0"/>
                          <a:ea typeface="Calibri" panose="020F0502020204030204" pitchFamily="34" charset="0"/>
                          <a:cs typeface="Times New Roman" panose="02020603050405020304" pitchFamily="18" charset="0"/>
                        </a:rPr>
                        <a:t>Onverwacht bezoek</a:t>
                      </a:r>
                    </a:p>
                  </a:txBody>
                  <a:tcPr marL="54392" marR="543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nl-NL" sz="1000" strike="dblStrike" baseline="0" dirty="0">
                          <a:solidFill>
                            <a:schemeClr val="bg1">
                              <a:lumMod val="95000"/>
                            </a:schemeClr>
                          </a:solidFill>
                          <a:effectLst/>
                          <a:latin typeface="Arial" panose="020B0604020202020204" pitchFamily="34" charset="0"/>
                          <a:ea typeface="Calibri" panose="020F0502020204030204" pitchFamily="34" charset="0"/>
                          <a:cs typeface="Times New Roman" panose="02020603050405020304" pitchFamily="18" charset="0"/>
                        </a:rPr>
                        <a:t>Bekijk filmpje 5-10</a:t>
                      </a:r>
                    </a:p>
                  </a:txBody>
                  <a:tcPr marL="54392" marR="543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4949967"/>
                  </a:ext>
                </a:extLst>
              </a:tr>
              <a:tr h="190409">
                <a:tc>
                  <a:txBody>
                    <a:bodyPr/>
                    <a:lstStyle/>
                    <a:p>
                      <a:r>
                        <a:rPr lang="nl-NL" sz="1000" strike="dblStrike" baseline="0">
                          <a:solidFill>
                            <a:schemeClr val="bg1">
                              <a:lumMod val="95000"/>
                            </a:schemeClr>
                          </a:solidFill>
                          <a:effectLst/>
                          <a:latin typeface="Arial" panose="020B0604020202020204" pitchFamily="34" charset="0"/>
                          <a:ea typeface="Calibri" panose="020F0502020204030204" pitchFamily="34" charset="0"/>
                          <a:cs typeface="Times New Roman" panose="02020603050405020304" pitchFamily="18" charset="0"/>
                        </a:rPr>
                        <a:t>6/9-10/9</a:t>
                      </a:r>
                    </a:p>
                  </a:txBody>
                  <a:tcPr marL="54392" marR="543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nl-NL" sz="1000" strike="dblStrike" baseline="0">
                          <a:solidFill>
                            <a:schemeClr val="bg1">
                              <a:lumMod val="95000"/>
                            </a:schemeClr>
                          </a:solidFill>
                          <a:effectLst/>
                          <a:latin typeface="Arial" panose="020B0604020202020204" pitchFamily="34" charset="0"/>
                          <a:ea typeface="Calibri" panose="020F0502020204030204" pitchFamily="34" charset="0"/>
                          <a:cs typeface="Times New Roman" panose="02020603050405020304" pitchFamily="18" charset="0"/>
                        </a:rPr>
                        <a:t>Onverwacht bezoek</a:t>
                      </a:r>
                    </a:p>
                  </a:txBody>
                  <a:tcPr marL="54392" marR="543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nl-NL" sz="1000" strike="dblStrike" baseline="0" dirty="0">
                          <a:solidFill>
                            <a:schemeClr val="bg1">
                              <a:lumMod val="95000"/>
                            </a:schemeClr>
                          </a:solidFill>
                          <a:effectLst/>
                          <a:latin typeface="Arial" panose="020B0604020202020204" pitchFamily="34" charset="0"/>
                          <a:ea typeface="Calibri" panose="020F0502020204030204" pitchFamily="34" charset="0"/>
                          <a:cs typeface="Times New Roman" panose="02020603050405020304" pitchFamily="18" charset="0"/>
                        </a:rPr>
                        <a:t>Bekijk filmpje 10-14</a:t>
                      </a:r>
                    </a:p>
                  </a:txBody>
                  <a:tcPr marL="54392" marR="543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50522572"/>
                  </a:ext>
                </a:extLst>
              </a:tr>
              <a:tr h="190409">
                <a:tc>
                  <a:txBody>
                    <a:bodyPr/>
                    <a:lstStyle/>
                    <a:p>
                      <a:r>
                        <a:rPr lang="nl-NL" sz="1000" strike="dblStrike" baseline="0">
                          <a:solidFill>
                            <a:schemeClr val="bg1">
                              <a:lumMod val="95000"/>
                            </a:schemeClr>
                          </a:solidFill>
                          <a:effectLst/>
                          <a:latin typeface="Arial" panose="020B0604020202020204" pitchFamily="34" charset="0"/>
                          <a:ea typeface="Calibri" panose="020F0502020204030204" pitchFamily="34" charset="0"/>
                          <a:cs typeface="Times New Roman" panose="02020603050405020304" pitchFamily="18" charset="0"/>
                        </a:rPr>
                        <a:t>13/9-17/9</a:t>
                      </a:r>
                    </a:p>
                  </a:txBody>
                  <a:tcPr marL="54392" marR="543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nl-NL" sz="1000" strike="dblStrike" baseline="0">
                          <a:solidFill>
                            <a:schemeClr val="bg1">
                              <a:lumMod val="95000"/>
                            </a:schemeClr>
                          </a:solidFill>
                          <a:effectLst/>
                          <a:latin typeface="Arial" panose="020B0604020202020204" pitchFamily="34" charset="0"/>
                          <a:ea typeface="Calibri" panose="020F0502020204030204" pitchFamily="34" charset="0"/>
                          <a:cs typeface="Times New Roman" panose="02020603050405020304" pitchFamily="18" charset="0"/>
                        </a:rPr>
                        <a:t>Onverwacht bezoek</a:t>
                      </a:r>
                    </a:p>
                  </a:txBody>
                  <a:tcPr marL="54392" marR="543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nl-NL" sz="1000" strike="dblStrike" baseline="0" dirty="0">
                          <a:solidFill>
                            <a:schemeClr val="bg1">
                              <a:lumMod val="95000"/>
                            </a:schemeClr>
                          </a:solidFill>
                          <a:effectLst/>
                          <a:latin typeface="Arial" panose="020B0604020202020204" pitchFamily="34" charset="0"/>
                          <a:ea typeface="Calibri" panose="020F0502020204030204" pitchFamily="34" charset="0"/>
                          <a:cs typeface="Times New Roman" panose="02020603050405020304" pitchFamily="18" charset="0"/>
                        </a:rPr>
                        <a:t>Bekijk filmpje 14-18</a:t>
                      </a:r>
                    </a:p>
                  </a:txBody>
                  <a:tcPr marL="54392" marR="543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76522720"/>
                  </a:ext>
                </a:extLst>
              </a:tr>
              <a:tr h="190409">
                <a:tc>
                  <a:txBody>
                    <a:bodyPr/>
                    <a:lstStyle/>
                    <a:p>
                      <a:r>
                        <a:rPr lang="nl-NL" sz="1000" strike="dblStrike" baseline="0">
                          <a:solidFill>
                            <a:schemeClr val="bg1">
                              <a:lumMod val="95000"/>
                            </a:schemeClr>
                          </a:solidFill>
                          <a:effectLst/>
                          <a:latin typeface="Arial" panose="020B0604020202020204" pitchFamily="34" charset="0"/>
                          <a:ea typeface="Calibri" panose="020F0502020204030204" pitchFamily="34" charset="0"/>
                          <a:cs typeface="Times New Roman" panose="02020603050405020304" pitchFamily="18" charset="0"/>
                        </a:rPr>
                        <a:t>13/9-17/9</a:t>
                      </a:r>
                    </a:p>
                  </a:txBody>
                  <a:tcPr marL="54392" marR="543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nl-NL" sz="1000" strike="dblStrike" baseline="0">
                          <a:solidFill>
                            <a:schemeClr val="bg1">
                              <a:lumMod val="95000"/>
                            </a:schemeClr>
                          </a:solidFill>
                          <a:effectLst/>
                          <a:latin typeface="Arial" panose="020B0604020202020204" pitchFamily="34" charset="0"/>
                          <a:ea typeface="Calibri" panose="020F0502020204030204" pitchFamily="34" charset="0"/>
                          <a:cs typeface="Times New Roman" panose="02020603050405020304" pitchFamily="18" charset="0"/>
                        </a:rPr>
                        <a:t>Militair optreden</a:t>
                      </a:r>
                    </a:p>
                  </a:txBody>
                  <a:tcPr marL="54392" marR="543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nl-NL" sz="1000" strike="dblStrike" baseline="0" dirty="0">
                          <a:solidFill>
                            <a:schemeClr val="bg1">
                              <a:lumMod val="95000"/>
                            </a:schemeClr>
                          </a:solidFill>
                          <a:effectLst/>
                          <a:latin typeface="Arial" panose="020B0604020202020204" pitchFamily="34" charset="0"/>
                          <a:ea typeface="Calibri" panose="020F0502020204030204" pitchFamily="34" charset="0"/>
                          <a:cs typeface="Times New Roman" panose="02020603050405020304" pitchFamily="18" charset="0"/>
                        </a:rPr>
                        <a:t>Bekijk filmpje 1-5</a:t>
                      </a:r>
                    </a:p>
                  </a:txBody>
                  <a:tcPr marL="54392" marR="543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86036254"/>
                  </a:ext>
                </a:extLst>
              </a:tr>
              <a:tr h="190409">
                <a:tc>
                  <a:txBody>
                    <a:bodyPr/>
                    <a:lstStyle/>
                    <a:p>
                      <a:r>
                        <a:rPr lang="nl-NL" sz="1000" strike="dblStrike" baseline="0">
                          <a:solidFill>
                            <a:schemeClr val="bg1">
                              <a:lumMod val="95000"/>
                            </a:schemeClr>
                          </a:solidFill>
                          <a:effectLst/>
                          <a:latin typeface="Arial" panose="020B0604020202020204" pitchFamily="34" charset="0"/>
                          <a:ea typeface="Calibri" panose="020F0502020204030204" pitchFamily="34" charset="0"/>
                          <a:cs typeface="Times New Roman" panose="02020603050405020304" pitchFamily="18" charset="0"/>
                        </a:rPr>
                        <a:t>13/9-17/9</a:t>
                      </a:r>
                    </a:p>
                  </a:txBody>
                  <a:tcPr marL="54392" marR="543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nl-NL" sz="1000" strike="dblStrike" baseline="0">
                          <a:solidFill>
                            <a:schemeClr val="bg1">
                              <a:lumMod val="95000"/>
                            </a:schemeClr>
                          </a:solidFill>
                          <a:effectLst/>
                          <a:latin typeface="Arial" panose="020B0604020202020204" pitchFamily="34" charset="0"/>
                          <a:ea typeface="Calibri" panose="020F0502020204030204" pitchFamily="34" charset="0"/>
                          <a:cs typeface="Times New Roman" panose="02020603050405020304" pitchFamily="18" charset="0"/>
                        </a:rPr>
                        <a:t>Militair optreden</a:t>
                      </a:r>
                    </a:p>
                  </a:txBody>
                  <a:tcPr marL="54392" marR="543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nl-NL" sz="1000" strike="dblStrike" baseline="0" dirty="0">
                          <a:solidFill>
                            <a:schemeClr val="bg1">
                              <a:lumMod val="95000"/>
                            </a:schemeClr>
                          </a:solidFill>
                          <a:effectLst/>
                          <a:latin typeface="Arial" panose="020B0604020202020204" pitchFamily="34" charset="0"/>
                          <a:ea typeface="Calibri" panose="020F0502020204030204" pitchFamily="34" charset="0"/>
                          <a:cs typeface="Times New Roman" panose="02020603050405020304" pitchFamily="18" charset="0"/>
                        </a:rPr>
                        <a:t>Bekijk filmpje 5-10</a:t>
                      </a:r>
                    </a:p>
                  </a:txBody>
                  <a:tcPr marL="54392" marR="543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13384037"/>
                  </a:ext>
                </a:extLst>
              </a:tr>
              <a:tr h="190409">
                <a:tc>
                  <a:txBody>
                    <a:bodyPr/>
                    <a:lstStyle/>
                    <a:p>
                      <a:r>
                        <a:rPr lang="nl-NL" sz="1000" strike="dblStrike" baseline="0">
                          <a:solidFill>
                            <a:schemeClr val="bg1">
                              <a:lumMod val="95000"/>
                            </a:schemeClr>
                          </a:solidFill>
                          <a:effectLst/>
                          <a:latin typeface="Arial" panose="020B0604020202020204" pitchFamily="34" charset="0"/>
                          <a:ea typeface="Calibri" panose="020F0502020204030204" pitchFamily="34" charset="0"/>
                          <a:cs typeface="Times New Roman" panose="02020603050405020304" pitchFamily="18" charset="0"/>
                        </a:rPr>
                        <a:t>13/9-17/9</a:t>
                      </a:r>
                    </a:p>
                  </a:txBody>
                  <a:tcPr marL="54392" marR="543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nl-NL" sz="1000" strike="dblStrike" baseline="0">
                          <a:solidFill>
                            <a:schemeClr val="bg1">
                              <a:lumMod val="95000"/>
                            </a:schemeClr>
                          </a:solidFill>
                          <a:effectLst/>
                          <a:latin typeface="Arial" panose="020B0604020202020204" pitchFamily="34" charset="0"/>
                          <a:ea typeface="Calibri" panose="020F0502020204030204" pitchFamily="34" charset="0"/>
                          <a:cs typeface="Times New Roman" panose="02020603050405020304" pitchFamily="18" charset="0"/>
                        </a:rPr>
                        <a:t>Militair optreden</a:t>
                      </a:r>
                    </a:p>
                  </a:txBody>
                  <a:tcPr marL="54392" marR="543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nl-NL" sz="1000" strike="dblStrike" baseline="0" dirty="0">
                          <a:solidFill>
                            <a:schemeClr val="bg1">
                              <a:lumMod val="95000"/>
                            </a:schemeClr>
                          </a:solidFill>
                          <a:effectLst/>
                          <a:latin typeface="Arial" panose="020B0604020202020204" pitchFamily="34" charset="0"/>
                          <a:ea typeface="Calibri" panose="020F0502020204030204" pitchFamily="34" charset="0"/>
                          <a:cs typeface="Times New Roman" panose="02020603050405020304" pitchFamily="18" charset="0"/>
                        </a:rPr>
                        <a:t>Bekijk filmpje 10-16</a:t>
                      </a:r>
                    </a:p>
                  </a:txBody>
                  <a:tcPr marL="54392" marR="543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75735185"/>
                  </a:ext>
                </a:extLst>
              </a:tr>
              <a:tr h="190409">
                <a:tc>
                  <a:txBody>
                    <a:bodyPr/>
                    <a:lstStyle/>
                    <a:p>
                      <a:r>
                        <a:rPr lang="nl-NL" sz="1000" strike="dblStrike" baseline="0">
                          <a:solidFill>
                            <a:schemeClr val="bg1">
                              <a:lumMod val="95000"/>
                            </a:schemeClr>
                          </a:solidFill>
                          <a:effectLst/>
                          <a:latin typeface="Arial" panose="020B0604020202020204" pitchFamily="34" charset="0"/>
                          <a:ea typeface="Calibri" panose="020F0502020204030204" pitchFamily="34" charset="0"/>
                          <a:cs typeface="Times New Roman" panose="02020603050405020304" pitchFamily="18" charset="0"/>
                        </a:rPr>
                        <a:t>20/9-24/9</a:t>
                      </a:r>
                    </a:p>
                  </a:txBody>
                  <a:tcPr marL="54392" marR="543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nl-NL" sz="1000" strike="dblStrike" baseline="0" dirty="0">
                          <a:solidFill>
                            <a:schemeClr val="bg1">
                              <a:lumMod val="95000"/>
                            </a:schemeClr>
                          </a:solidFill>
                          <a:effectLst/>
                          <a:latin typeface="Arial" panose="020B0604020202020204" pitchFamily="34" charset="0"/>
                          <a:ea typeface="Calibri" panose="020F0502020204030204" pitchFamily="34" charset="0"/>
                          <a:cs typeface="Times New Roman" panose="02020603050405020304" pitchFamily="18" charset="0"/>
                        </a:rPr>
                        <a:t>De aanhouder wint</a:t>
                      </a:r>
                    </a:p>
                  </a:txBody>
                  <a:tcPr marL="54392" marR="543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nl-NL" sz="1000" strike="dblStrike" baseline="0" dirty="0">
                          <a:solidFill>
                            <a:schemeClr val="bg1">
                              <a:lumMod val="95000"/>
                            </a:schemeClr>
                          </a:solidFill>
                          <a:effectLst/>
                          <a:latin typeface="Arial" panose="020B0604020202020204" pitchFamily="34" charset="0"/>
                          <a:ea typeface="Calibri" panose="020F0502020204030204" pitchFamily="34" charset="0"/>
                          <a:cs typeface="Times New Roman" panose="02020603050405020304" pitchFamily="18" charset="0"/>
                        </a:rPr>
                        <a:t>Bekijk filmpje 1-5</a:t>
                      </a:r>
                    </a:p>
                  </a:txBody>
                  <a:tcPr marL="54392" marR="543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08200304"/>
                  </a:ext>
                </a:extLst>
              </a:tr>
              <a:tr h="190409">
                <a:tc>
                  <a:txBody>
                    <a:bodyPr/>
                    <a:lstStyle/>
                    <a:p>
                      <a:r>
                        <a:rPr lang="nl-NL" sz="1000" strike="dblStrike" baseline="0">
                          <a:solidFill>
                            <a:schemeClr val="bg1">
                              <a:lumMod val="95000"/>
                            </a:schemeClr>
                          </a:solidFill>
                          <a:effectLst/>
                          <a:latin typeface="Arial" panose="020B0604020202020204" pitchFamily="34" charset="0"/>
                          <a:ea typeface="Calibri" panose="020F0502020204030204" pitchFamily="34" charset="0"/>
                          <a:cs typeface="Times New Roman" panose="02020603050405020304" pitchFamily="18" charset="0"/>
                        </a:rPr>
                        <a:t>20/9-24/9</a:t>
                      </a:r>
                    </a:p>
                  </a:txBody>
                  <a:tcPr marL="54392" marR="543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nl-NL" sz="1000" strike="dblStrike" baseline="0" dirty="0">
                          <a:solidFill>
                            <a:schemeClr val="bg1">
                              <a:lumMod val="95000"/>
                            </a:schemeClr>
                          </a:solidFill>
                          <a:effectLst/>
                          <a:latin typeface="Arial" panose="020B0604020202020204" pitchFamily="34" charset="0"/>
                          <a:ea typeface="Calibri" panose="020F0502020204030204" pitchFamily="34" charset="0"/>
                          <a:cs typeface="Times New Roman" panose="02020603050405020304" pitchFamily="18" charset="0"/>
                        </a:rPr>
                        <a:t>De aanhouder wint</a:t>
                      </a:r>
                    </a:p>
                  </a:txBody>
                  <a:tcPr marL="54392" marR="543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nl-NL" sz="1000" strike="dblStrike" baseline="0" dirty="0">
                          <a:solidFill>
                            <a:schemeClr val="bg1">
                              <a:lumMod val="95000"/>
                            </a:schemeClr>
                          </a:solidFill>
                          <a:effectLst/>
                          <a:latin typeface="Arial" panose="020B0604020202020204" pitchFamily="34" charset="0"/>
                          <a:ea typeface="Calibri" panose="020F0502020204030204" pitchFamily="34" charset="0"/>
                          <a:cs typeface="Times New Roman" panose="02020603050405020304" pitchFamily="18" charset="0"/>
                        </a:rPr>
                        <a:t>Bekijk filmpje 5-10</a:t>
                      </a:r>
                    </a:p>
                  </a:txBody>
                  <a:tcPr marL="54392" marR="543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37357252"/>
                  </a:ext>
                </a:extLst>
              </a:tr>
              <a:tr h="190409">
                <a:tc>
                  <a:txBody>
                    <a:bodyPr/>
                    <a:lstStyle/>
                    <a:p>
                      <a:r>
                        <a:rPr lang="nl-NL" sz="1000" strike="dblStrike" baseline="0">
                          <a:solidFill>
                            <a:schemeClr val="bg1">
                              <a:lumMod val="95000"/>
                            </a:schemeClr>
                          </a:solidFill>
                          <a:effectLst/>
                          <a:latin typeface="Arial" panose="020B0604020202020204" pitchFamily="34" charset="0"/>
                          <a:ea typeface="Calibri" panose="020F0502020204030204" pitchFamily="34" charset="0"/>
                          <a:cs typeface="Times New Roman" panose="02020603050405020304" pitchFamily="18" charset="0"/>
                        </a:rPr>
                        <a:t>20/9-24/9</a:t>
                      </a:r>
                    </a:p>
                  </a:txBody>
                  <a:tcPr marL="54392" marR="543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nl-NL" sz="1000" strike="dblStrike" baseline="0" dirty="0">
                          <a:solidFill>
                            <a:schemeClr val="bg1">
                              <a:lumMod val="95000"/>
                            </a:schemeClr>
                          </a:solidFill>
                          <a:effectLst/>
                          <a:latin typeface="Arial" panose="020B0604020202020204" pitchFamily="34" charset="0"/>
                          <a:ea typeface="Calibri" panose="020F0502020204030204" pitchFamily="34" charset="0"/>
                          <a:cs typeface="Times New Roman" panose="02020603050405020304" pitchFamily="18" charset="0"/>
                        </a:rPr>
                        <a:t>De aanhouder wint</a:t>
                      </a:r>
                    </a:p>
                  </a:txBody>
                  <a:tcPr marL="54392" marR="543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nl-NL" sz="1000" strike="dblStrike" baseline="0" dirty="0">
                          <a:solidFill>
                            <a:schemeClr val="bg1">
                              <a:lumMod val="95000"/>
                            </a:schemeClr>
                          </a:solidFill>
                          <a:effectLst/>
                          <a:latin typeface="Arial" panose="020B0604020202020204" pitchFamily="34" charset="0"/>
                          <a:ea typeface="Calibri" panose="020F0502020204030204" pitchFamily="34" charset="0"/>
                          <a:cs typeface="Times New Roman" panose="02020603050405020304" pitchFamily="18" charset="0"/>
                        </a:rPr>
                        <a:t>Bekijk filmpje 10-15</a:t>
                      </a:r>
                    </a:p>
                  </a:txBody>
                  <a:tcPr marL="54392" marR="543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06454788"/>
                  </a:ext>
                </a:extLst>
              </a:tr>
              <a:tr h="190409">
                <a:tc>
                  <a:txBody>
                    <a:bodyPr/>
                    <a:lstStyle/>
                    <a:p>
                      <a:r>
                        <a:rPr lang="nl-NL" sz="1000" strike="dblStrike" baseline="0">
                          <a:solidFill>
                            <a:schemeClr val="bg1">
                              <a:lumMod val="95000"/>
                            </a:schemeClr>
                          </a:solidFill>
                          <a:effectLst/>
                          <a:latin typeface="Arial" panose="020B0604020202020204" pitchFamily="34" charset="0"/>
                          <a:ea typeface="Calibri" panose="020F0502020204030204" pitchFamily="34" charset="0"/>
                          <a:cs typeface="Times New Roman" panose="02020603050405020304" pitchFamily="18" charset="0"/>
                        </a:rPr>
                        <a:t>20/9-24/9</a:t>
                      </a:r>
                    </a:p>
                  </a:txBody>
                  <a:tcPr marL="54392" marR="543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nl-NL" sz="1000" strike="dblStrike" baseline="0">
                          <a:solidFill>
                            <a:schemeClr val="bg1">
                              <a:lumMod val="95000"/>
                            </a:schemeClr>
                          </a:solidFill>
                          <a:effectLst/>
                          <a:latin typeface="Arial" panose="020B0604020202020204" pitchFamily="34" charset="0"/>
                          <a:ea typeface="Calibri" panose="020F0502020204030204" pitchFamily="34" charset="0"/>
                          <a:cs typeface="Times New Roman" panose="02020603050405020304" pitchFamily="18" charset="0"/>
                        </a:rPr>
                        <a:t>Liefde maakt slim</a:t>
                      </a:r>
                    </a:p>
                  </a:txBody>
                  <a:tcPr marL="54392" marR="543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nl-NL" sz="1000" strike="dblStrike" baseline="0" dirty="0">
                          <a:solidFill>
                            <a:schemeClr val="bg1">
                              <a:lumMod val="95000"/>
                            </a:schemeClr>
                          </a:solidFill>
                          <a:effectLst/>
                          <a:latin typeface="Arial" panose="020B0604020202020204" pitchFamily="34" charset="0"/>
                          <a:ea typeface="Calibri" panose="020F0502020204030204" pitchFamily="34" charset="0"/>
                          <a:cs typeface="Times New Roman" panose="02020603050405020304" pitchFamily="18" charset="0"/>
                        </a:rPr>
                        <a:t>Bekijk filmpje 1-5</a:t>
                      </a:r>
                    </a:p>
                  </a:txBody>
                  <a:tcPr marL="54392" marR="543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28023249"/>
                  </a:ext>
                </a:extLst>
              </a:tr>
              <a:tr h="190409">
                <a:tc>
                  <a:txBody>
                    <a:bodyPr/>
                    <a:lstStyle/>
                    <a:p>
                      <a:r>
                        <a:rPr lang="nl-NL" sz="1000" strike="dblStrike" baseline="0">
                          <a:solidFill>
                            <a:schemeClr val="bg1">
                              <a:lumMod val="95000"/>
                            </a:schemeClr>
                          </a:solidFill>
                          <a:effectLst/>
                          <a:latin typeface="Arial" panose="020B0604020202020204" pitchFamily="34" charset="0"/>
                          <a:ea typeface="Calibri" panose="020F0502020204030204" pitchFamily="34" charset="0"/>
                          <a:cs typeface="Times New Roman" panose="02020603050405020304" pitchFamily="18" charset="0"/>
                        </a:rPr>
                        <a:t>27/9-1/10</a:t>
                      </a:r>
                    </a:p>
                  </a:txBody>
                  <a:tcPr marL="54392" marR="543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nl-NL" sz="1000" strike="dblStrike" baseline="0">
                          <a:solidFill>
                            <a:schemeClr val="bg1">
                              <a:lumMod val="95000"/>
                            </a:schemeClr>
                          </a:solidFill>
                          <a:effectLst/>
                          <a:latin typeface="Arial" panose="020B0604020202020204" pitchFamily="34" charset="0"/>
                          <a:ea typeface="Calibri" panose="020F0502020204030204" pitchFamily="34" charset="0"/>
                          <a:cs typeface="Times New Roman" panose="02020603050405020304" pitchFamily="18" charset="0"/>
                        </a:rPr>
                        <a:t>Liefde maakt slim</a:t>
                      </a:r>
                    </a:p>
                  </a:txBody>
                  <a:tcPr marL="54392" marR="543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nl-NL" sz="1000" strike="dblStrike" baseline="0" dirty="0">
                          <a:solidFill>
                            <a:schemeClr val="bg1">
                              <a:lumMod val="95000"/>
                            </a:schemeClr>
                          </a:solidFill>
                          <a:effectLst/>
                          <a:latin typeface="Arial" panose="020B0604020202020204" pitchFamily="34" charset="0"/>
                          <a:ea typeface="Calibri" panose="020F0502020204030204" pitchFamily="34" charset="0"/>
                          <a:cs typeface="Times New Roman" panose="02020603050405020304" pitchFamily="18" charset="0"/>
                        </a:rPr>
                        <a:t>Bekijk filmpje 5-10</a:t>
                      </a:r>
                    </a:p>
                  </a:txBody>
                  <a:tcPr marL="54392" marR="543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59602596"/>
                  </a:ext>
                </a:extLst>
              </a:tr>
              <a:tr h="190409">
                <a:tc>
                  <a:txBody>
                    <a:bodyPr/>
                    <a:lstStyle/>
                    <a:p>
                      <a:r>
                        <a:rPr lang="nl-NL" sz="1000" strike="dblStrike" baseline="0">
                          <a:solidFill>
                            <a:schemeClr val="bg1">
                              <a:lumMod val="95000"/>
                            </a:schemeClr>
                          </a:solidFill>
                          <a:effectLst/>
                          <a:latin typeface="Arial" panose="020B0604020202020204" pitchFamily="34" charset="0"/>
                          <a:ea typeface="Calibri" panose="020F0502020204030204" pitchFamily="34" charset="0"/>
                          <a:cs typeface="Times New Roman" panose="02020603050405020304" pitchFamily="18" charset="0"/>
                        </a:rPr>
                        <a:t>27/9-1/10</a:t>
                      </a:r>
                    </a:p>
                  </a:txBody>
                  <a:tcPr marL="54392" marR="543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nl-NL" sz="1000" strike="dblStrike" baseline="0">
                          <a:solidFill>
                            <a:schemeClr val="bg1">
                              <a:lumMod val="95000"/>
                            </a:schemeClr>
                          </a:solidFill>
                          <a:effectLst/>
                          <a:latin typeface="Arial" panose="020B0604020202020204" pitchFamily="34" charset="0"/>
                          <a:ea typeface="Calibri" panose="020F0502020204030204" pitchFamily="34" charset="0"/>
                          <a:cs typeface="Times New Roman" panose="02020603050405020304" pitchFamily="18" charset="0"/>
                        </a:rPr>
                        <a:t>Liefde maakt slim</a:t>
                      </a:r>
                    </a:p>
                  </a:txBody>
                  <a:tcPr marL="54392" marR="543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nl-NL" sz="1000" strike="dblStrike" baseline="0" dirty="0">
                          <a:solidFill>
                            <a:schemeClr val="bg1">
                              <a:lumMod val="95000"/>
                            </a:schemeClr>
                          </a:solidFill>
                          <a:effectLst/>
                          <a:latin typeface="Arial" panose="020B0604020202020204" pitchFamily="34" charset="0"/>
                          <a:ea typeface="Calibri" panose="020F0502020204030204" pitchFamily="34" charset="0"/>
                          <a:cs typeface="Times New Roman" panose="02020603050405020304" pitchFamily="18" charset="0"/>
                        </a:rPr>
                        <a:t>Bekijk filmpje 10-15</a:t>
                      </a:r>
                    </a:p>
                  </a:txBody>
                  <a:tcPr marL="54392" marR="543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93951697"/>
                  </a:ext>
                </a:extLst>
              </a:tr>
              <a:tr h="190409">
                <a:tc>
                  <a:txBody>
                    <a:bodyPr/>
                    <a:lstStyle/>
                    <a:p>
                      <a:r>
                        <a:rPr lang="nl-NL" sz="1000" strike="dblStrike" baseline="0">
                          <a:solidFill>
                            <a:schemeClr val="bg1">
                              <a:lumMod val="95000"/>
                            </a:schemeClr>
                          </a:solidFill>
                          <a:effectLst/>
                          <a:latin typeface="Arial" panose="020B0604020202020204" pitchFamily="34" charset="0"/>
                          <a:ea typeface="Calibri" panose="020F0502020204030204" pitchFamily="34" charset="0"/>
                          <a:cs typeface="Times New Roman" panose="02020603050405020304" pitchFamily="18" charset="0"/>
                        </a:rPr>
                        <a:t>27/9-1/10</a:t>
                      </a:r>
                    </a:p>
                  </a:txBody>
                  <a:tcPr marL="54392" marR="543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nl-NL" sz="1000" strike="dblStrike" baseline="0">
                          <a:solidFill>
                            <a:schemeClr val="bg1">
                              <a:lumMod val="95000"/>
                            </a:schemeClr>
                          </a:solidFill>
                          <a:effectLst/>
                          <a:latin typeface="Arial" panose="020B0604020202020204" pitchFamily="34" charset="0"/>
                          <a:ea typeface="Calibri" panose="020F0502020204030204" pitchFamily="34" charset="0"/>
                          <a:cs typeface="Times New Roman" panose="02020603050405020304" pitchFamily="18" charset="0"/>
                        </a:rPr>
                        <a:t>Liefde maakt slim</a:t>
                      </a:r>
                    </a:p>
                  </a:txBody>
                  <a:tcPr marL="54392" marR="543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nl-NL" sz="1000" strike="dblStrike" baseline="0" dirty="0">
                          <a:solidFill>
                            <a:schemeClr val="bg1">
                              <a:lumMod val="95000"/>
                            </a:schemeClr>
                          </a:solidFill>
                          <a:effectLst/>
                          <a:latin typeface="Arial" panose="020B0604020202020204" pitchFamily="34" charset="0"/>
                          <a:ea typeface="Calibri" panose="020F0502020204030204" pitchFamily="34" charset="0"/>
                          <a:cs typeface="Times New Roman" panose="02020603050405020304" pitchFamily="18" charset="0"/>
                        </a:rPr>
                        <a:t>Bekijk filmpje 15-21</a:t>
                      </a:r>
                    </a:p>
                  </a:txBody>
                  <a:tcPr marL="54392" marR="543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61163927"/>
                  </a:ext>
                </a:extLst>
              </a:tr>
              <a:tr h="190409">
                <a:tc>
                  <a:txBody>
                    <a:bodyPr/>
                    <a:lstStyle/>
                    <a:p>
                      <a:r>
                        <a:rPr lang="nl-NL" sz="1000" strike="dblStrike" baseline="0">
                          <a:solidFill>
                            <a:schemeClr val="bg1">
                              <a:lumMod val="95000"/>
                            </a:schemeClr>
                          </a:solidFill>
                          <a:effectLst/>
                          <a:latin typeface="Arial" panose="020B0604020202020204" pitchFamily="34" charset="0"/>
                          <a:ea typeface="Calibri" panose="020F0502020204030204" pitchFamily="34" charset="0"/>
                          <a:cs typeface="Times New Roman" panose="02020603050405020304" pitchFamily="18" charset="0"/>
                        </a:rPr>
                        <a:t>27/9-1/10</a:t>
                      </a:r>
                    </a:p>
                  </a:txBody>
                  <a:tcPr marL="54392" marR="543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nl-NL" sz="1000" strike="dblStrike" baseline="0">
                          <a:solidFill>
                            <a:schemeClr val="bg1">
                              <a:lumMod val="95000"/>
                            </a:schemeClr>
                          </a:solidFill>
                          <a:effectLst/>
                          <a:latin typeface="Arial" panose="020B0604020202020204" pitchFamily="34" charset="0"/>
                          <a:ea typeface="Calibri" panose="020F0502020204030204" pitchFamily="34" charset="0"/>
                          <a:cs typeface="Times New Roman" panose="02020603050405020304" pitchFamily="18" charset="0"/>
                        </a:rPr>
                        <a:t>Vragen maken bij teksten a-b</a:t>
                      </a:r>
                    </a:p>
                  </a:txBody>
                  <a:tcPr marL="54392" marR="543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nl-NL" sz="1000" strike="dblStrike" baseline="0" dirty="0">
                          <a:solidFill>
                            <a:schemeClr val="bg1">
                              <a:lumMod val="95000"/>
                            </a:schemeClr>
                          </a:solidFill>
                          <a:effectLst/>
                          <a:latin typeface="Arial" panose="020B0604020202020204" pitchFamily="34" charset="0"/>
                          <a:ea typeface="Calibri" panose="020F0502020204030204" pitchFamily="34" charset="0"/>
                          <a:cs typeface="Times New Roman" panose="02020603050405020304" pitchFamily="18" charset="0"/>
                        </a:rPr>
                        <a:t>Afmaken vragen bij tekst a-b</a:t>
                      </a:r>
                    </a:p>
                  </a:txBody>
                  <a:tcPr marL="54392" marR="543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76716139"/>
                  </a:ext>
                </a:extLst>
              </a:tr>
              <a:tr h="190409">
                <a:tc>
                  <a:txBody>
                    <a:bodyPr/>
                    <a:lstStyle/>
                    <a:p>
                      <a:r>
                        <a:rPr lang="nl-NL" sz="1000" strike="dblStrike" baseline="0">
                          <a:solidFill>
                            <a:schemeClr val="bg1">
                              <a:lumMod val="95000"/>
                            </a:schemeClr>
                          </a:solidFill>
                          <a:effectLst/>
                          <a:latin typeface="Arial" panose="020B0604020202020204" pitchFamily="34" charset="0"/>
                          <a:ea typeface="Calibri" panose="020F0502020204030204" pitchFamily="34" charset="0"/>
                          <a:cs typeface="Times New Roman" panose="02020603050405020304" pitchFamily="18" charset="0"/>
                        </a:rPr>
                        <a:t>4/10-8/10</a:t>
                      </a:r>
                    </a:p>
                  </a:txBody>
                  <a:tcPr marL="54392" marR="543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nl-NL" sz="1000" strike="dblStrike" baseline="0">
                          <a:solidFill>
                            <a:schemeClr val="bg1">
                              <a:lumMod val="95000"/>
                            </a:schemeClr>
                          </a:solidFill>
                          <a:effectLst/>
                          <a:latin typeface="Arial" panose="020B0604020202020204" pitchFamily="34" charset="0"/>
                          <a:ea typeface="Calibri" panose="020F0502020204030204" pitchFamily="34" charset="0"/>
                          <a:cs typeface="Times New Roman" panose="02020603050405020304" pitchFamily="18" charset="0"/>
                        </a:rPr>
                        <a:t>Vragen maken bij teksten c-d</a:t>
                      </a:r>
                    </a:p>
                  </a:txBody>
                  <a:tcPr marL="54392" marR="543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nl-NL" sz="1000" strike="dblStrike" baseline="0" dirty="0">
                          <a:solidFill>
                            <a:schemeClr val="bg1">
                              <a:lumMod val="95000"/>
                            </a:schemeClr>
                          </a:solidFill>
                          <a:effectLst/>
                          <a:latin typeface="Arial" panose="020B0604020202020204" pitchFamily="34" charset="0"/>
                          <a:ea typeface="Calibri" panose="020F0502020204030204" pitchFamily="34" charset="0"/>
                          <a:cs typeface="Times New Roman" panose="02020603050405020304" pitchFamily="18" charset="0"/>
                        </a:rPr>
                        <a:t>Afmaken vragen bij tekst </a:t>
                      </a:r>
                      <a:r>
                        <a:rPr lang="nl-NL" sz="1000" strike="dblStrike" baseline="0" dirty="0" err="1">
                          <a:solidFill>
                            <a:schemeClr val="bg1">
                              <a:lumMod val="95000"/>
                            </a:schemeClr>
                          </a:solidFill>
                          <a:effectLst/>
                          <a:latin typeface="Arial" panose="020B0604020202020204" pitchFamily="34" charset="0"/>
                          <a:ea typeface="Calibri" panose="020F0502020204030204" pitchFamily="34" charset="0"/>
                          <a:cs typeface="Times New Roman" panose="02020603050405020304" pitchFamily="18" charset="0"/>
                        </a:rPr>
                        <a:t>c-d</a:t>
                      </a:r>
                      <a:endParaRPr lang="nl-NL" sz="1000" strike="dblStrike" baseline="0" dirty="0">
                        <a:solidFill>
                          <a:schemeClr val="bg1">
                            <a:lumMod val="95000"/>
                          </a:schemeClr>
                        </a:solidFill>
                        <a:effectLst/>
                        <a:latin typeface="Arial" panose="020B0604020202020204" pitchFamily="34" charset="0"/>
                        <a:ea typeface="Calibri" panose="020F0502020204030204" pitchFamily="34" charset="0"/>
                        <a:cs typeface="Times New Roman" panose="02020603050405020304" pitchFamily="18" charset="0"/>
                      </a:endParaRPr>
                    </a:p>
                  </a:txBody>
                  <a:tcPr marL="54392" marR="543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96506750"/>
                  </a:ext>
                </a:extLst>
              </a:tr>
              <a:tr h="190409">
                <a:tc>
                  <a:txBody>
                    <a:bodyPr/>
                    <a:lstStyle/>
                    <a:p>
                      <a:r>
                        <a:rPr lang="nl-NL" sz="1000" strike="dblStrike" baseline="0" dirty="0">
                          <a:solidFill>
                            <a:schemeClr val="bg1">
                              <a:lumMod val="95000"/>
                            </a:schemeClr>
                          </a:solidFill>
                          <a:effectLst/>
                          <a:latin typeface="Arial" panose="020B0604020202020204" pitchFamily="34" charset="0"/>
                          <a:ea typeface="Calibri" panose="020F0502020204030204" pitchFamily="34" charset="0"/>
                          <a:cs typeface="Times New Roman" panose="02020603050405020304" pitchFamily="18" charset="0"/>
                        </a:rPr>
                        <a:t>4/10-8/10</a:t>
                      </a:r>
                    </a:p>
                  </a:txBody>
                  <a:tcPr marL="54392" marR="543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nl-NL" sz="1000" strike="dblStrike" baseline="0">
                          <a:solidFill>
                            <a:schemeClr val="bg1">
                              <a:lumMod val="95000"/>
                            </a:schemeClr>
                          </a:solidFill>
                          <a:effectLst/>
                          <a:latin typeface="Arial" panose="020B0604020202020204" pitchFamily="34" charset="0"/>
                          <a:ea typeface="Calibri" panose="020F0502020204030204" pitchFamily="34" charset="0"/>
                          <a:cs typeface="Times New Roman" panose="02020603050405020304" pitchFamily="18" charset="0"/>
                        </a:rPr>
                        <a:t>Uitloop</a:t>
                      </a:r>
                    </a:p>
                  </a:txBody>
                  <a:tcPr marL="54392" marR="543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nl-NL" sz="1000" strike="dblStrike" baseline="0" dirty="0">
                          <a:solidFill>
                            <a:schemeClr val="bg1">
                              <a:lumMod val="95000"/>
                            </a:schemeClr>
                          </a:solidFill>
                          <a:effectLst/>
                          <a:latin typeface="Arial" panose="020B0604020202020204" pitchFamily="34" charset="0"/>
                          <a:ea typeface="Calibri" panose="020F0502020204030204" pitchFamily="34" charset="0"/>
                          <a:cs typeface="Times New Roman" panose="02020603050405020304" pitchFamily="18" charset="0"/>
                        </a:rPr>
                        <a:t> </a:t>
                      </a:r>
                    </a:p>
                  </a:txBody>
                  <a:tcPr marL="54392" marR="543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72359431"/>
                  </a:ext>
                </a:extLst>
              </a:tr>
              <a:tr h="190409">
                <a:tc>
                  <a:txBody>
                    <a:bodyPr/>
                    <a:lstStyle/>
                    <a:p>
                      <a:r>
                        <a:rPr lang="nl-NL" sz="1000" strike="dblStrike" baseline="0" dirty="0">
                          <a:solidFill>
                            <a:schemeClr val="bg1">
                              <a:lumMod val="95000"/>
                            </a:schemeClr>
                          </a:solidFill>
                          <a:effectLst/>
                          <a:latin typeface="Arial" panose="020B0604020202020204" pitchFamily="34" charset="0"/>
                          <a:ea typeface="Calibri" panose="020F0502020204030204" pitchFamily="34" charset="0"/>
                          <a:cs typeface="Times New Roman" panose="02020603050405020304" pitchFamily="18" charset="0"/>
                        </a:rPr>
                        <a:t>4/10-8/10</a:t>
                      </a:r>
                    </a:p>
                  </a:txBody>
                  <a:tcPr marL="54392" marR="543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nl-NL" sz="1000" strike="dblStrike" baseline="0">
                          <a:solidFill>
                            <a:schemeClr val="bg1">
                              <a:lumMod val="95000"/>
                            </a:schemeClr>
                          </a:solidFill>
                          <a:effectLst/>
                          <a:latin typeface="Arial" panose="020B0604020202020204" pitchFamily="34" charset="0"/>
                          <a:ea typeface="Calibri" panose="020F0502020204030204" pitchFamily="34" charset="0"/>
                          <a:cs typeface="Times New Roman" panose="02020603050405020304" pitchFamily="18" charset="0"/>
                        </a:rPr>
                        <a:t>Uitloop</a:t>
                      </a:r>
                    </a:p>
                  </a:txBody>
                  <a:tcPr marL="54392" marR="543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nl-NL" sz="1000" strike="dblStrike" baseline="0" dirty="0">
                          <a:solidFill>
                            <a:schemeClr val="bg1">
                              <a:lumMod val="95000"/>
                            </a:schemeClr>
                          </a:solidFill>
                          <a:effectLst/>
                          <a:latin typeface="Arial" panose="020B0604020202020204" pitchFamily="34" charset="0"/>
                          <a:ea typeface="Calibri" panose="020F0502020204030204" pitchFamily="34" charset="0"/>
                          <a:cs typeface="Times New Roman" panose="02020603050405020304" pitchFamily="18" charset="0"/>
                        </a:rPr>
                        <a:t> </a:t>
                      </a:r>
                    </a:p>
                  </a:txBody>
                  <a:tcPr marL="54392" marR="543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4960269"/>
                  </a:ext>
                </a:extLst>
              </a:tr>
              <a:tr h="190409">
                <a:tc>
                  <a:txBody>
                    <a:bodyPr/>
                    <a:lstStyle/>
                    <a:p>
                      <a:r>
                        <a:rPr lang="nl-NL" sz="1000" strike="dblStrike" baseline="0" dirty="0">
                          <a:solidFill>
                            <a:schemeClr val="bg1">
                              <a:lumMod val="95000"/>
                            </a:schemeClr>
                          </a:solidFill>
                          <a:effectLst/>
                          <a:latin typeface="Arial" panose="020B0604020202020204" pitchFamily="34" charset="0"/>
                          <a:ea typeface="Calibri" panose="020F0502020204030204" pitchFamily="34" charset="0"/>
                          <a:cs typeface="Times New Roman" panose="02020603050405020304" pitchFamily="18" charset="0"/>
                        </a:rPr>
                        <a:t>4/10-8/10</a:t>
                      </a:r>
                    </a:p>
                  </a:txBody>
                  <a:tcPr marL="54392" marR="543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nl-NL" sz="1000" strike="dblStrike" baseline="0" dirty="0">
                          <a:solidFill>
                            <a:schemeClr val="bg1">
                              <a:lumMod val="95000"/>
                            </a:schemeClr>
                          </a:solidFill>
                          <a:effectLst/>
                          <a:latin typeface="Arial" panose="020B0604020202020204" pitchFamily="34" charset="0"/>
                          <a:ea typeface="Calibri" panose="020F0502020204030204" pitchFamily="34" charset="0"/>
                          <a:cs typeface="Times New Roman" panose="02020603050405020304" pitchFamily="18" charset="0"/>
                        </a:rPr>
                        <a:t>Uitloop</a:t>
                      </a:r>
                    </a:p>
                  </a:txBody>
                  <a:tcPr marL="54392" marR="543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nl-NL" sz="1000" strike="dblStrike" baseline="0" dirty="0">
                          <a:solidFill>
                            <a:schemeClr val="bg1">
                              <a:lumMod val="95000"/>
                            </a:schemeClr>
                          </a:solidFill>
                          <a:effectLst/>
                          <a:latin typeface="Arial" panose="020B0604020202020204" pitchFamily="34" charset="0"/>
                          <a:ea typeface="Calibri" panose="020F0502020204030204" pitchFamily="34" charset="0"/>
                          <a:cs typeface="Times New Roman" panose="02020603050405020304" pitchFamily="18" charset="0"/>
                        </a:rPr>
                        <a:t> </a:t>
                      </a:r>
                    </a:p>
                  </a:txBody>
                  <a:tcPr marL="54392" marR="543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46854383"/>
                  </a:ext>
                </a:extLst>
              </a:tr>
              <a:tr h="190409">
                <a:tc>
                  <a:txBody>
                    <a:bodyPr/>
                    <a:lstStyle/>
                    <a:p>
                      <a:r>
                        <a:rPr lang="nl-NL" sz="1000">
                          <a:solidFill>
                            <a:schemeClr val="bg1">
                              <a:lumMod val="95000"/>
                            </a:schemeClr>
                          </a:solidFill>
                          <a:effectLst/>
                          <a:latin typeface="Arial" panose="020B0604020202020204" pitchFamily="34" charset="0"/>
                          <a:ea typeface="Calibri" panose="020F0502020204030204" pitchFamily="34" charset="0"/>
                          <a:cs typeface="Times New Roman" panose="02020603050405020304" pitchFamily="18" charset="0"/>
                        </a:rPr>
                        <a:t>11/10-15/10</a:t>
                      </a:r>
                    </a:p>
                  </a:txBody>
                  <a:tcPr marL="54392" marR="543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nl-NL" sz="1000" b="1" u="sng">
                          <a:solidFill>
                            <a:schemeClr val="bg1">
                              <a:lumMod val="95000"/>
                            </a:schemeClr>
                          </a:solidFill>
                          <a:effectLst/>
                          <a:latin typeface="Arial" panose="020B0604020202020204" pitchFamily="34" charset="0"/>
                          <a:ea typeface="Calibri" panose="020F0502020204030204" pitchFamily="34" charset="0"/>
                          <a:cs typeface="Times New Roman" panose="02020603050405020304" pitchFamily="18" charset="0"/>
                        </a:rPr>
                        <a:t>Toetsweek</a:t>
                      </a:r>
                      <a:endParaRPr lang="nl-NL" sz="1000">
                        <a:solidFill>
                          <a:schemeClr val="bg1">
                            <a:lumMod val="95000"/>
                          </a:schemeClr>
                        </a:solidFill>
                        <a:effectLst/>
                        <a:latin typeface="Arial" panose="020B0604020202020204" pitchFamily="34" charset="0"/>
                        <a:ea typeface="Calibri" panose="020F0502020204030204" pitchFamily="34" charset="0"/>
                        <a:cs typeface="Times New Roman" panose="02020603050405020304" pitchFamily="18" charset="0"/>
                      </a:endParaRPr>
                    </a:p>
                  </a:txBody>
                  <a:tcPr marL="54392" marR="543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nl-NL" sz="1000">
                          <a:solidFill>
                            <a:schemeClr val="bg1">
                              <a:lumMod val="95000"/>
                            </a:schemeClr>
                          </a:solidFill>
                          <a:effectLst/>
                          <a:latin typeface="Arial" panose="020B0604020202020204" pitchFamily="34" charset="0"/>
                          <a:ea typeface="Calibri" panose="020F0502020204030204" pitchFamily="34" charset="0"/>
                          <a:cs typeface="Times New Roman" panose="02020603050405020304" pitchFamily="18" charset="0"/>
                        </a:rPr>
                        <a:t> </a:t>
                      </a:r>
                    </a:p>
                  </a:txBody>
                  <a:tcPr marL="54392" marR="543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24691979"/>
                  </a:ext>
                </a:extLst>
              </a:tr>
              <a:tr h="190409">
                <a:tc>
                  <a:txBody>
                    <a:bodyPr/>
                    <a:lstStyle/>
                    <a:p>
                      <a:r>
                        <a:rPr lang="nl-NL" sz="1000">
                          <a:solidFill>
                            <a:schemeClr val="bg1">
                              <a:lumMod val="95000"/>
                            </a:schemeClr>
                          </a:solidFill>
                          <a:effectLst/>
                          <a:latin typeface="Arial" panose="020B0604020202020204" pitchFamily="34" charset="0"/>
                          <a:ea typeface="Calibri" panose="020F0502020204030204" pitchFamily="34" charset="0"/>
                          <a:cs typeface="Times New Roman" panose="02020603050405020304" pitchFamily="18" charset="0"/>
                        </a:rPr>
                        <a:t>11/10-15/10</a:t>
                      </a:r>
                    </a:p>
                  </a:txBody>
                  <a:tcPr marL="54392" marR="543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nl-NL" sz="1000" b="1" u="sng">
                          <a:solidFill>
                            <a:schemeClr val="bg1">
                              <a:lumMod val="95000"/>
                            </a:schemeClr>
                          </a:solidFill>
                          <a:effectLst/>
                          <a:latin typeface="Arial" panose="020B0604020202020204" pitchFamily="34" charset="0"/>
                          <a:ea typeface="Calibri" panose="020F0502020204030204" pitchFamily="34" charset="0"/>
                          <a:cs typeface="Times New Roman" panose="02020603050405020304" pitchFamily="18" charset="0"/>
                        </a:rPr>
                        <a:t>Toetsweek</a:t>
                      </a:r>
                      <a:endParaRPr lang="nl-NL" sz="1000">
                        <a:solidFill>
                          <a:schemeClr val="bg1">
                            <a:lumMod val="95000"/>
                          </a:schemeClr>
                        </a:solidFill>
                        <a:effectLst/>
                        <a:latin typeface="Arial" panose="020B0604020202020204" pitchFamily="34" charset="0"/>
                        <a:ea typeface="Calibri" panose="020F0502020204030204" pitchFamily="34" charset="0"/>
                        <a:cs typeface="Times New Roman" panose="02020603050405020304" pitchFamily="18" charset="0"/>
                      </a:endParaRPr>
                    </a:p>
                  </a:txBody>
                  <a:tcPr marL="54392" marR="543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nl-NL" sz="1000">
                          <a:solidFill>
                            <a:schemeClr val="bg1">
                              <a:lumMod val="95000"/>
                            </a:schemeClr>
                          </a:solidFill>
                          <a:effectLst/>
                          <a:latin typeface="Arial" panose="020B0604020202020204" pitchFamily="34" charset="0"/>
                          <a:ea typeface="Calibri" panose="020F0502020204030204" pitchFamily="34" charset="0"/>
                          <a:cs typeface="Times New Roman" panose="02020603050405020304" pitchFamily="18" charset="0"/>
                        </a:rPr>
                        <a:t> </a:t>
                      </a:r>
                    </a:p>
                  </a:txBody>
                  <a:tcPr marL="54392" marR="543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35843546"/>
                  </a:ext>
                </a:extLst>
              </a:tr>
              <a:tr h="190409">
                <a:tc>
                  <a:txBody>
                    <a:bodyPr/>
                    <a:lstStyle/>
                    <a:p>
                      <a:r>
                        <a:rPr lang="nl-NL" sz="1000">
                          <a:solidFill>
                            <a:schemeClr val="bg1">
                              <a:lumMod val="95000"/>
                            </a:schemeClr>
                          </a:solidFill>
                          <a:effectLst/>
                          <a:latin typeface="Arial" panose="020B0604020202020204" pitchFamily="34" charset="0"/>
                          <a:ea typeface="Calibri" panose="020F0502020204030204" pitchFamily="34" charset="0"/>
                          <a:cs typeface="Times New Roman" panose="02020603050405020304" pitchFamily="18" charset="0"/>
                        </a:rPr>
                        <a:t>11/10-15/10</a:t>
                      </a:r>
                    </a:p>
                  </a:txBody>
                  <a:tcPr marL="54392" marR="543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nl-NL" sz="1000" b="1" u="sng">
                          <a:solidFill>
                            <a:schemeClr val="bg1">
                              <a:lumMod val="95000"/>
                            </a:schemeClr>
                          </a:solidFill>
                          <a:effectLst/>
                          <a:latin typeface="Arial" panose="020B0604020202020204" pitchFamily="34" charset="0"/>
                          <a:ea typeface="Calibri" panose="020F0502020204030204" pitchFamily="34" charset="0"/>
                          <a:cs typeface="Times New Roman" panose="02020603050405020304" pitchFamily="18" charset="0"/>
                        </a:rPr>
                        <a:t>Toetsweek</a:t>
                      </a:r>
                      <a:endParaRPr lang="nl-NL" sz="1000">
                        <a:solidFill>
                          <a:schemeClr val="bg1">
                            <a:lumMod val="95000"/>
                          </a:schemeClr>
                        </a:solidFill>
                        <a:effectLst/>
                        <a:latin typeface="Arial" panose="020B0604020202020204" pitchFamily="34" charset="0"/>
                        <a:ea typeface="Calibri" panose="020F0502020204030204" pitchFamily="34" charset="0"/>
                        <a:cs typeface="Times New Roman" panose="02020603050405020304" pitchFamily="18" charset="0"/>
                      </a:endParaRPr>
                    </a:p>
                  </a:txBody>
                  <a:tcPr marL="54392" marR="543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nl-NL" sz="1000">
                          <a:solidFill>
                            <a:schemeClr val="bg1">
                              <a:lumMod val="95000"/>
                            </a:schemeClr>
                          </a:solidFill>
                          <a:effectLst/>
                          <a:latin typeface="Arial" panose="020B0604020202020204" pitchFamily="34" charset="0"/>
                          <a:ea typeface="Calibri" panose="020F0502020204030204" pitchFamily="34" charset="0"/>
                          <a:cs typeface="Times New Roman" panose="02020603050405020304" pitchFamily="18" charset="0"/>
                        </a:rPr>
                        <a:t> </a:t>
                      </a:r>
                    </a:p>
                  </a:txBody>
                  <a:tcPr marL="54392" marR="543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90586453"/>
                  </a:ext>
                </a:extLst>
              </a:tr>
              <a:tr h="190409">
                <a:tc>
                  <a:txBody>
                    <a:bodyPr/>
                    <a:lstStyle/>
                    <a:p>
                      <a:r>
                        <a:rPr lang="nl-NL" sz="1000">
                          <a:solidFill>
                            <a:schemeClr val="bg1">
                              <a:lumMod val="95000"/>
                            </a:schemeClr>
                          </a:solidFill>
                          <a:effectLst/>
                          <a:latin typeface="Arial" panose="020B0604020202020204" pitchFamily="34" charset="0"/>
                          <a:ea typeface="Calibri" panose="020F0502020204030204" pitchFamily="34" charset="0"/>
                          <a:cs typeface="Times New Roman" panose="02020603050405020304" pitchFamily="18" charset="0"/>
                        </a:rPr>
                        <a:t>11/10-15/10</a:t>
                      </a:r>
                    </a:p>
                  </a:txBody>
                  <a:tcPr marL="54392" marR="543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nl-NL" sz="1000" b="1" u="sng">
                          <a:solidFill>
                            <a:schemeClr val="bg1">
                              <a:lumMod val="95000"/>
                            </a:schemeClr>
                          </a:solidFill>
                          <a:effectLst/>
                          <a:latin typeface="Arial" panose="020B0604020202020204" pitchFamily="34" charset="0"/>
                          <a:ea typeface="Calibri" panose="020F0502020204030204" pitchFamily="34" charset="0"/>
                          <a:cs typeface="Times New Roman" panose="02020603050405020304" pitchFamily="18" charset="0"/>
                        </a:rPr>
                        <a:t>Toetsweek</a:t>
                      </a:r>
                      <a:endParaRPr lang="nl-NL" sz="1000">
                        <a:solidFill>
                          <a:schemeClr val="bg1">
                            <a:lumMod val="95000"/>
                          </a:schemeClr>
                        </a:solidFill>
                        <a:effectLst/>
                        <a:latin typeface="Arial" panose="020B0604020202020204" pitchFamily="34" charset="0"/>
                        <a:ea typeface="Calibri" panose="020F0502020204030204" pitchFamily="34" charset="0"/>
                        <a:cs typeface="Times New Roman" panose="02020603050405020304" pitchFamily="18" charset="0"/>
                      </a:endParaRPr>
                    </a:p>
                  </a:txBody>
                  <a:tcPr marL="54392" marR="543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nl-NL" sz="1000">
                          <a:solidFill>
                            <a:schemeClr val="bg1">
                              <a:lumMod val="95000"/>
                            </a:schemeClr>
                          </a:solidFill>
                          <a:effectLst/>
                          <a:latin typeface="Arial" panose="020B0604020202020204" pitchFamily="34" charset="0"/>
                          <a:ea typeface="Calibri" panose="020F0502020204030204" pitchFamily="34" charset="0"/>
                          <a:cs typeface="Times New Roman" panose="02020603050405020304" pitchFamily="18" charset="0"/>
                        </a:rPr>
                        <a:t> </a:t>
                      </a:r>
                    </a:p>
                  </a:txBody>
                  <a:tcPr marL="54392" marR="543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14897008"/>
                  </a:ext>
                </a:extLst>
              </a:tr>
              <a:tr h="190409">
                <a:tc>
                  <a:txBody>
                    <a:bodyPr/>
                    <a:lstStyle/>
                    <a:p>
                      <a:r>
                        <a:rPr lang="nl-NL" sz="1000">
                          <a:solidFill>
                            <a:schemeClr val="bg1">
                              <a:lumMod val="95000"/>
                            </a:schemeClr>
                          </a:solidFill>
                          <a:effectLst/>
                          <a:latin typeface="Arial" panose="020B0604020202020204" pitchFamily="34" charset="0"/>
                          <a:ea typeface="Calibri" panose="020F0502020204030204" pitchFamily="34" charset="0"/>
                          <a:cs typeface="Times New Roman" panose="02020603050405020304" pitchFamily="18" charset="0"/>
                        </a:rPr>
                        <a:t>18/10-22/10</a:t>
                      </a:r>
                    </a:p>
                  </a:txBody>
                  <a:tcPr marL="54392" marR="543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nl-NL" sz="1000" b="1" u="sng">
                          <a:solidFill>
                            <a:schemeClr val="bg1">
                              <a:lumMod val="95000"/>
                            </a:schemeClr>
                          </a:solidFill>
                          <a:effectLst/>
                          <a:latin typeface="Arial" panose="020B0604020202020204" pitchFamily="34" charset="0"/>
                          <a:ea typeface="Calibri" panose="020F0502020204030204" pitchFamily="34" charset="0"/>
                          <a:cs typeface="Times New Roman" panose="02020603050405020304" pitchFamily="18" charset="0"/>
                        </a:rPr>
                        <a:t>Vakantie</a:t>
                      </a:r>
                      <a:endParaRPr lang="nl-NL" sz="1000">
                        <a:solidFill>
                          <a:schemeClr val="bg1">
                            <a:lumMod val="95000"/>
                          </a:schemeClr>
                        </a:solidFill>
                        <a:effectLst/>
                        <a:latin typeface="Arial" panose="020B0604020202020204" pitchFamily="34" charset="0"/>
                        <a:ea typeface="Calibri" panose="020F0502020204030204" pitchFamily="34" charset="0"/>
                        <a:cs typeface="Times New Roman" panose="02020603050405020304" pitchFamily="18" charset="0"/>
                      </a:endParaRPr>
                    </a:p>
                  </a:txBody>
                  <a:tcPr marL="54392" marR="543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nl-NL" sz="1000" dirty="0">
                          <a:solidFill>
                            <a:schemeClr val="bg1">
                              <a:lumMod val="95000"/>
                            </a:schemeClr>
                          </a:solidFill>
                          <a:effectLst/>
                          <a:latin typeface="Arial" panose="020B0604020202020204" pitchFamily="34" charset="0"/>
                          <a:ea typeface="Calibri" panose="020F0502020204030204" pitchFamily="34" charset="0"/>
                          <a:cs typeface="Times New Roman" panose="02020603050405020304" pitchFamily="18" charset="0"/>
                        </a:rPr>
                        <a:t> </a:t>
                      </a:r>
                    </a:p>
                  </a:txBody>
                  <a:tcPr marL="54392" marR="543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24292547"/>
                  </a:ext>
                </a:extLst>
              </a:tr>
            </a:tbl>
          </a:graphicData>
        </a:graphic>
      </p:graphicFrame>
      <p:sp>
        <p:nvSpPr>
          <p:cNvPr id="3" name="Tekstvak 2">
            <a:extLst>
              <a:ext uri="{FF2B5EF4-FFF2-40B4-BE49-F238E27FC236}">
                <a16:creationId xmlns:a16="http://schemas.microsoft.com/office/drawing/2014/main" id="{A22FEF35-3F87-4ED2-80F5-9A4043D8EE85}"/>
              </a:ext>
            </a:extLst>
          </p:cNvPr>
          <p:cNvSpPr txBox="1"/>
          <p:nvPr/>
        </p:nvSpPr>
        <p:spPr>
          <a:xfrm>
            <a:off x="6647687" y="699294"/>
            <a:ext cx="4892041" cy="5632311"/>
          </a:xfrm>
          <a:prstGeom prst="rect">
            <a:avLst/>
          </a:prstGeom>
          <a:noFill/>
        </p:spPr>
        <p:txBody>
          <a:bodyPr wrap="square" rtlCol="0">
            <a:spAutoFit/>
          </a:bodyPr>
          <a:lstStyle/>
          <a:p>
            <a:pPr marL="285750" indent="-285750" algn="l">
              <a:buFont typeface="Arial" panose="020B0604020202020204" pitchFamily="34" charset="0"/>
              <a:buChar char="•"/>
            </a:pPr>
            <a:r>
              <a:rPr lang="nl-NL">
                <a:solidFill>
                  <a:schemeClr val="bg1">
                    <a:lumMod val="95000"/>
                  </a:schemeClr>
                </a:solidFill>
              </a:rPr>
              <a:t>De toets duurt 60 minuten.</a:t>
            </a:r>
          </a:p>
          <a:p>
            <a:pPr marL="285750" indent="-285750" algn="l">
              <a:buFont typeface="Arial" panose="020B0604020202020204" pitchFamily="34" charset="0"/>
              <a:buChar char="•"/>
            </a:pPr>
            <a:r>
              <a:rPr lang="nl-NL">
                <a:solidFill>
                  <a:schemeClr val="bg1">
                    <a:lumMod val="95000"/>
                  </a:schemeClr>
                </a:solidFill>
              </a:rPr>
              <a:t>Bij deze toets wordt geen vertaalvaardigheid getoetst (=geen proefvertaling).</a:t>
            </a:r>
          </a:p>
          <a:p>
            <a:pPr marL="285750" indent="-285750" algn="l">
              <a:buFont typeface="Arial" panose="020B0604020202020204" pitchFamily="34" charset="0"/>
              <a:buChar char="•"/>
            </a:pPr>
            <a:r>
              <a:rPr lang="nl-NL">
                <a:solidFill>
                  <a:schemeClr val="bg1">
                    <a:lumMod val="95000"/>
                  </a:schemeClr>
                </a:solidFill>
              </a:rPr>
              <a:t>Er worden vragen gesteld over de Latijnse teksten (pp.129 – 133).</a:t>
            </a:r>
          </a:p>
          <a:p>
            <a:pPr marL="285750" indent="-285750" algn="l">
              <a:buFont typeface="Arial" panose="020B0604020202020204" pitchFamily="34" charset="0"/>
              <a:buChar char="•"/>
            </a:pPr>
            <a:r>
              <a:rPr lang="nl-NL">
                <a:solidFill>
                  <a:schemeClr val="bg1">
                    <a:lumMod val="95000"/>
                  </a:schemeClr>
                </a:solidFill>
              </a:rPr>
              <a:t>Er worden vragen gesteld over de inleiding op het hoofdstuk Petronius (boek pp.127-128).</a:t>
            </a:r>
          </a:p>
          <a:p>
            <a:pPr marL="285750" indent="-285750" algn="l">
              <a:buFont typeface="Arial" panose="020B0604020202020204" pitchFamily="34" charset="0"/>
              <a:buChar char="•"/>
            </a:pPr>
            <a:r>
              <a:rPr lang="nl-NL">
                <a:solidFill>
                  <a:schemeClr val="bg1">
                    <a:lumMod val="95000"/>
                  </a:schemeClr>
                </a:solidFill>
              </a:rPr>
              <a:t>Er worden vragen gesteld over de combinatie van de inleiding en de Latijnse teksten.</a:t>
            </a:r>
          </a:p>
          <a:p>
            <a:pPr marL="285750" indent="-285750" algn="l">
              <a:buFont typeface="Arial" panose="020B0604020202020204" pitchFamily="34" charset="0"/>
              <a:buChar char="•"/>
            </a:pPr>
            <a:r>
              <a:rPr lang="nl-NL">
                <a:solidFill>
                  <a:schemeClr val="bg1">
                    <a:lumMod val="95000"/>
                  </a:schemeClr>
                </a:solidFill>
              </a:rPr>
              <a:t>Er worden een paar grammaticale vragen gesteld.</a:t>
            </a:r>
          </a:p>
          <a:p>
            <a:pPr marL="285750" indent="-285750" algn="l">
              <a:buFont typeface="Arial" panose="020B0604020202020204" pitchFamily="34" charset="0"/>
              <a:buChar char="•"/>
            </a:pPr>
            <a:r>
              <a:rPr lang="nl-NL">
                <a:solidFill>
                  <a:schemeClr val="bg1">
                    <a:lumMod val="95000"/>
                  </a:schemeClr>
                </a:solidFill>
              </a:rPr>
              <a:t>Er worden vragen gesteld over stijlfiguren.</a:t>
            </a:r>
          </a:p>
          <a:p>
            <a:pPr marL="285750" indent="-285750" algn="l">
              <a:buFont typeface="Arial" panose="020B0604020202020204" pitchFamily="34" charset="0"/>
              <a:buChar char="•"/>
            </a:pPr>
            <a:r>
              <a:rPr lang="nl-NL">
                <a:solidFill>
                  <a:schemeClr val="bg1">
                    <a:lumMod val="95000"/>
                  </a:schemeClr>
                </a:solidFill>
              </a:rPr>
              <a:t>Er worden vragen gesteld over de inhoud.</a:t>
            </a:r>
          </a:p>
          <a:p>
            <a:pPr marL="285750" indent="-285750" algn="l">
              <a:buFont typeface="Arial" panose="020B0604020202020204" pitchFamily="34" charset="0"/>
              <a:buChar char="•"/>
            </a:pPr>
            <a:r>
              <a:rPr lang="nl-NL">
                <a:solidFill>
                  <a:schemeClr val="bg1">
                    <a:lumMod val="95000"/>
                  </a:schemeClr>
                </a:solidFill>
              </a:rPr>
              <a:t>Je hebt alle filmpjes van meneer Verlinden (achteraf/na de lessen) goed bekeken.</a:t>
            </a:r>
          </a:p>
          <a:p>
            <a:pPr marL="285750" indent="-285750" algn="l">
              <a:buFont typeface="Arial" panose="020B0604020202020204" pitchFamily="34" charset="0"/>
              <a:buChar char="•"/>
            </a:pPr>
            <a:r>
              <a:rPr lang="nl-NL">
                <a:solidFill>
                  <a:schemeClr val="bg1">
                    <a:lumMod val="95000"/>
                  </a:schemeClr>
                </a:solidFill>
              </a:rPr>
              <a:t>Wat meneer Verlinden in zijn filmpjes verteld heeft wordt bekend verondersteld.</a:t>
            </a:r>
          </a:p>
          <a:p>
            <a:pPr marL="285750" indent="-285750" algn="l">
              <a:buFont typeface="Arial" panose="020B0604020202020204" pitchFamily="34" charset="0"/>
              <a:buChar char="•"/>
            </a:pPr>
            <a:r>
              <a:rPr lang="nl-NL">
                <a:solidFill>
                  <a:schemeClr val="bg1">
                    <a:lumMod val="95000"/>
                  </a:schemeClr>
                </a:solidFill>
              </a:rPr>
              <a:t>Je hebt in de les op advies van je docent aantekeningen gemaakt en ook die behoren tot de leerstof.</a:t>
            </a:r>
          </a:p>
        </p:txBody>
      </p:sp>
      <p:pic>
        <p:nvPicPr>
          <p:cNvPr id="7" name="Afbeelding 6">
            <a:hlinkClick r:id="rId2" action="ppaction://hlinksldjump"/>
            <a:extLst>
              <a:ext uri="{FF2B5EF4-FFF2-40B4-BE49-F238E27FC236}">
                <a16:creationId xmlns:a16="http://schemas.microsoft.com/office/drawing/2014/main" id="{2B020D05-7BD8-4C5D-8905-480D6E3B9A3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59858" y="0"/>
            <a:ext cx="987638" cy="542591"/>
          </a:xfrm>
          <a:prstGeom prst="rect">
            <a:avLst/>
          </a:prstGeom>
        </p:spPr>
      </p:pic>
    </p:spTree>
    <p:extLst>
      <p:ext uri="{BB962C8B-B14F-4D97-AF65-F5344CB8AC3E}">
        <p14:creationId xmlns:p14="http://schemas.microsoft.com/office/powerpoint/2010/main" val="128029584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bg>
      <p:bgPr>
        <a:solidFill>
          <a:srgbClr val="001236"/>
        </a:solidFill>
        <a:effectLst/>
      </p:bgPr>
    </p:bg>
    <p:spTree>
      <p:nvGrpSpPr>
        <p:cNvPr id="1" name=""/>
        <p:cNvGrpSpPr/>
        <p:nvPr/>
      </p:nvGrpSpPr>
      <p:grpSpPr>
        <a:xfrm>
          <a:off x="0" y="0"/>
          <a:ext cx="0" cy="0"/>
          <a:chOff x="0" y="0"/>
          <a:chExt cx="0" cy="0"/>
        </a:xfrm>
      </p:grpSpPr>
      <p:sp>
        <p:nvSpPr>
          <p:cNvPr id="4" name="Tijdelijke aanduiding voor voettekst 3">
            <a:extLst>
              <a:ext uri="{FF2B5EF4-FFF2-40B4-BE49-F238E27FC236}">
                <a16:creationId xmlns:a16="http://schemas.microsoft.com/office/drawing/2014/main" id="{0D9BFB9D-72E7-4E83-BF5C-CEFEB9E0A46E}"/>
              </a:ext>
            </a:extLst>
          </p:cNvPr>
          <p:cNvSpPr>
            <a:spLocks noGrp="1"/>
          </p:cNvSpPr>
          <p:nvPr>
            <p:ph type="ftr" sz="quarter" idx="11"/>
          </p:nvPr>
        </p:nvSpPr>
        <p:spPr>
          <a:xfrm>
            <a:off x="4038600" y="6563374"/>
            <a:ext cx="4114800" cy="365125"/>
          </a:xfrm>
        </p:spPr>
        <p:txBody>
          <a:bodyPr/>
          <a:lstStyle/>
          <a:p>
            <a:r>
              <a:rPr lang="nl-NL" sz="900">
                <a:solidFill>
                  <a:schemeClr val="bg1">
                    <a:lumMod val="50000"/>
                  </a:schemeClr>
                </a:solidFill>
              </a:rPr>
              <a:t>M. de Hoon - JDW - 2021</a:t>
            </a:r>
          </a:p>
        </p:txBody>
      </p:sp>
      <p:sp>
        <p:nvSpPr>
          <p:cNvPr id="5" name="Tijdelijke aanduiding voor dianummer 4">
            <a:extLst>
              <a:ext uri="{FF2B5EF4-FFF2-40B4-BE49-F238E27FC236}">
                <a16:creationId xmlns:a16="http://schemas.microsoft.com/office/drawing/2014/main" id="{6C74A2A9-EB8F-408D-83AD-A6FCBA9CD47B}"/>
              </a:ext>
            </a:extLst>
          </p:cNvPr>
          <p:cNvSpPr>
            <a:spLocks noGrp="1"/>
          </p:cNvSpPr>
          <p:nvPr>
            <p:ph type="sldNum" sz="quarter" idx="12"/>
          </p:nvPr>
        </p:nvSpPr>
        <p:spPr>
          <a:xfrm>
            <a:off x="11430001" y="6502998"/>
            <a:ext cx="605286" cy="365125"/>
          </a:xfrm>
        </p:spPr>
        <p:txBody>
          <a:bodyPr/>
          <a:lstStyle/>
          <a:p>
            <a:fld id="{D70692FC-D4EA-49C2-9AD0-22E77003FC0B}" type="slidenum">
              <a:rPr lang="nl-NL" sz="1400" b="1" smtClean="0">
                <a:solidFill>
                  <a:srgbClr val="00B0F0"/>
                </a:solidFill>
              </a:rPr>
              <a:t>40</a:t>
            </a:fld>
            <a:endParaRPr lang="nl-NL" sz="1400" b="1">
              <a:solidFill>
                <a:srgbClr val="00B0F0"/>
              </a:solidFill>
            </a:endParaRPr>
          </a:p>
        </p:txBody>
      </p:sp>
      <p:sp>
        <p:nvSpPr>
          <p:cNvPr id="8" name="Tekstvak 7">
            <a:extLst>
              <a:ext uri="{FF2B5EF4-FFF2-40B4-BE49-F238E27FC236}">
                <a16:creationId xmlns:a16="http://schemas.microsoft.com/office/drawing/2014/main" id="{72AC9842-00D9-4737-BE87-5FB0EBA5B123}"/>
              </a:ext>
            </a:extLst>
          </p:cNvPr>
          <p:cNvSpPr txBox="1"/>
          <p:nvPr/>
        </p:nvSpPr>
        <p:spPr>
          <a:xfrm>
            <a:off x="0" y="-901"/>
            <a:ext cx="12189600" cy="461665"/>
          </a:xfrm>
          <a:prstGeom prst="rect">
            <a:avLst/>
          </a:prstGeom>
          <a:solidFill>
            <a:srgbClr val="C00000"/>
          </a:solidFill>
        </p:spPr>
        <p:txBody>
          <a:bodyPr wrap="square" rtlCol="0">
            <a:spAutoFit/>
          </a:bodyPr>
          <a:lstStyle/>
          <a:p>
            <a:r>
              <a:rPr lang="nl-NL" sz="2400">
                <a:solidFill>
                  <a:srgbClr val="FFFF00"/>
                </a:solidFill>
              </a:rPr>
              <a:t>Parnassus Petronius    E  Liefde maakt slim (p.133)</a:t>
            </a:r>
          </a:p>
        </p:txBody>
      </p:sp>
      <p:sp>
        <p:nvSpPr>
          <p:cNvPr id="9" name="Tekstvak 8">
            <a:extLst>
              <a:ext uri="{FF2B5EF4-FFF2-40B4-BE49-F238E27FC236}">
                <a16:creationId xmlns:a16="http://schemas.microsoft.com/office/drawing/2014/main" id="{984B3A88-98F7-4DC4-BE41-E44E7C1D0827}"/>
              </a:ext>
            </a:extLst>
          </p:cNvPr>
          <p:cNvSpPr txBox="1"/>
          <p:nvPr/>
        </p:nvSpPr>
        <p:spPr>
          <a:xfrm>
            <a:off x="180000" y="540000"/>
            <a:ext cx="11700000" cy="4420890"/>
          </a:xfrm>
          <a:prstGeom prst="rect">
            <a:avLst/>
          </a:prstGeom>
          <a:noFill/>
        </p:spPr>
        <p:txBody>
          <a:bodyPr wrap="square" rtlCol="0">
            <a:spAutoFit/>
          </a:bodyPr>
          <a:lstStyle/>
          <a:p>
            <a:pPr>
              <a:lnSpc>
                <a:spcPct val="200000"/>
              </a:lnSpc>
            </a:pPr>
            <a:r>
              <a:rPr lang="nl-NL" sz="2400">
                <a:solidFill>
                  <a:schemeClr val="accent4">
                    <a:lumMod val="20000"/>
                    <a:lumOff val="80000"/>
                  </a:schemeClr>
                </a:solidFill>
              </a:rPr>
              <a:t>7	At miles circumscriptus </a:t>
            </a:r>
            <a:r>
              <a:rPr lang="nl-NL" sz="2400" i="1">
                <a:solidFill>
                  <a:srgbClr val="00B050"/>
                </a:solidFill>
              </a:rPr>
              <a:t>dum</a:t>
            </a:r>
            <a:r>
              <a:rPr lang="nl-NL" sz="2400">
                <a:solidFill>
                  <a:schemeClr val="accent4">
                    <a:lumMod val="20000"/>
                    <a:lumOff val="80000"/>
                  </a:schemeClr>
                </a:solidFill>
              </a:rPr>
              <a:t> </a:t>
            </a:r>
            <a:r>
              <a:rPr lang="nl-NL" sz="2400" u="sng">
                <a:solidFill>
                  <a:schemeClr val="accent4">
                    <a:lumMod val="20000"/>
                    <a:lumOff val="80000"/>
                  </a:schemeClr>
                </a:solidFill>
                <a:uFill>
                  <a:solidFill>
                    <a:schemeClr val="accent1">
                      <a:lumMod val="40000"/>
                      <a:lumOff val="60000"/>
                    </a:schemeClr>
                  </a:solidFill>
                </a:uFill>
              </a:rPr>
              <a:t>desidet</a:t>
            </a:r>
            <a:r>
              <a:rPr lang="nl-NL" sz="2400">
                <a:solidFill>
                  <a:schemeClr val="accent4">
                    <a:lumMod val="20000"/>
                    <a:lumOff val="80000"/>
                  </a:schemeClr>
                </a:solidFill>
              </a:rPr>
              <a:t>, </a:t>
            </a:r>
            <a:r>
              <a:rPr lang="nl-NL" sz="2400" i="1">
                <a:solidFill>
                  <a:srgbClr val="00B050"/>
                </a:solidFill>
              </a:rPr>
              <a:t>ut</a:t>
            </a:r>
            <a:r>
              <a:rPr lang="nl-NL" sz="2400">
                <a:solidFill>
                  <a:schemeClr val="accent4">
                    <a:lumMod val="20000"/>
                    <a:lumOff val="80000"/>
                  </a:schemeClr>
                </a:solidFill>
              </a:rPr>
              <a:t> postero die</a:t>
            </a:r>
          </a:p>
          <a:p>
            <a:pPr>
              <a:lnSpc>
                <a:spcPct val="200000"/>
              </a:lnSpc>
            </a:pPr>
            <a:r>
              <a:rPr lang="nl-NL" sz="2400">
                <a:solidFill>
                  <a:schemeClr val="accent4">
                    <a:lumMod val="20000"/>
                    <a:lumOff val="80000"/>
                  </a:schemeClr>
                </a:solidFill>
              </a:rPr>
              <a:t>	</a:t>
            </a:r>
            <a:r>
              <a:rPr lang="nl-NL" sz="2400" u="sng">
                <a:solidFill>
                  <a:schemeClr val="accent4">
                    <a:lumMod val="20000"/>
                    <a:lumOff val="80000"/>
                  </a:schemeClr>
                </a:solidFill>
                <a:uFill>
                  <a:solidFill>
                    <a:schemeClr val="accent1">
                      <a:lumMod val="40000"/>
                      <a:lumOff val="60000"/>
                    </a:schemeClr>
                  </a:solidFill>
                </a:uFill>
              </a:rPr>
              <a:t>vidit</a:t>
            </a:r>
            <a:r>
              <a:rPr lang="nl-NL" sz="2400">
                <a:solidFill>
                  <a:schemeClr val="accent4">
                    <a:lumMod val="20000"/>
                    <a:lumOff val="80000"/>
                  </a:schemeClr>
                </a:solidFill>
              </a:rPr>
              <a:t> unam sine cadavere crucem, veritus supplicium,</a:t>
            </a:r>
          </a:p>
          <a:p>
            <a:pPr>
              <a:lnSpc>
                <a:spcPct val="200000"/>
              </a:lnSpc>
            </a:pPr>
            <a:r>
              <a:rPr lang="nl-NL" sz="2400">
                <a:solidFill>
                  <a:schemeClr val="accent4">
                    <a:lumMod val="20000"/>
                    <a:lumOff val="80000"/>
                  </a:schemeClr>
                </a:solidFill>
              </a:rPr>
              <a:t>	mulieri, </a:t>
            </a:r>
            <a:r>
              <a:rPr lang="nl-NL" sz="2400" i="1">
                <a:solidFill>
                  <a:srgbClr val="FF0000"/>
                </a:solidFill>
              </a:rPr>
              <a:t>quid</a:t>
            </a:r>
            <a:r>
              <a:rPr lang="nl-NL" sz="2400">
                <a:solidFill>
                  <a:schemeClr val="accent4">
                    <a:lumMod val="20000"/>
                    <a:lumOff val="80000"/>
                  </a:schemeClr>
                </a:solidFill>
              </a:rPr>
              <a:t> </a:t>
            </a:r>
            <a:r>
              <a:rPr lang="nl-NL" sz="2400" b="1" u="sng">
                <a:solidFill>
                  <a:srgbClr val="00B0F0"/>
                </a:solidFill>
                <a:uFill>
                  <a:solidFill>
                    <a:schemeClr val="accent1">
                      <a:lumMod val="40000"/>
                      <a:lumOff val="60000"/>
                    </a:schemeClr>
                  </a:solidFill>
                </a:uFill>
              </a:rPr>
              <a:t>accidisset</a:t>
            </a:r>
            <a:r>
              <a:rPr lang="nl-NL" sz="2400">
                <a:solidFill>
                  <a:schemeClr val="accent4">
                    <a:lumMod val="20000"/>
                    <a:lumOff val="80000"/>
                  </a:schemeClr>
                </a:solidFill>
              </a:rPr>
              <a:t>, </a:t>
            </a:r>
            <a:r>
              <a:rPr lang="nl-NL" sz="2400" u="dbl">
                <a:solidFill>
                  <a:schemeClr val="accent4">
                    <a:lumMod val="20000"/>
                    <a:lumOff val="80000"/>
                  </a:schemeClr>
                </a:solidFill>
                <a:uFill>
                  <a:solidFill>
                    <a:schemeClr val="accent1">
                      <a:lumMod val="40000"/>
                      <a:lumOff val="60000"/>
                    </a:schemeClr>
                  </a:solidFill>
                </a:uFill>
              </a:rPr>
              <a:t>exponit</a:t>
            </a:r>
            <a:r>
              <a:rPr lang="nl-NL" sz="2400">
                <a:solidFill>
                  <a:schemeClr val="accent4">
                    <a:lumMod val="20000"/>
                    <a:lumOff val="80000"/>
                  </a:schemeClr>
                </a:solidFill>
              </a:rPr>
              <a:t>: nec se expectaturum (</a:t>
            </a:r>
            <a:r>
              <a:rPr lang="nl-NL" sz="2400">
                <a:solidFill>
                  <a:schemeClr val="accent4">
                    <a:lumMod val="60000"/>
                    <a:lumOff val="40000"/>
                  </a:schemeClr>
                </a:solidFill>
              </a:rPr>
              <a:t>esse</a:t>
            </a:r>
            <a:r>
              <a:rPr lang="nl-NL" sz="2400">
                <a:solidFill>
                  <a:schemeClr val="accent4">
                    <a:lumMod val="20000"/>
                    <a:lumOff val="80000"/>
                  </a:schemeClr>
                </a:solidFill>
              </a:rPr>
              <a:t>)</a:t>
            </a:r>
          </a:p>
          <a:p>
            <a:pPr>
              <a:lnSpc>
                <a:spcPct val="200000"/>
              </a:lnSpc>
            </a:pPr>
            <a:r>
              <a:rPr lang="nl-NL" sz="2400">
                <a:solidFill>
                  <a:schemeClr val="accent4">
                    <a:lumMod val="20000"/>
                    <a:lumOff val="80000"/>
                  </a:schemeClr>
                </a:solidFill>
              </a:rPr>
              <a:t>10	iudicis sententiam, sed (</a:t>
            </a:r>
            <a:r>
              <a:rPr lang="nl-NL" sz="2400">
                <a:solidFill>
                  <a:schemeClr val="accent4">
                    <a:lumMod val="60000"/>
                    <a:lumOff val="40000"/>
                  </a:schemeClr>
                </a:solidFill>
              </a:rPr>
              <a:t>se</a:t>
            </a:r>
            <a:r>
              <a:rPr lang="nl-NL" sz="2400">
                <a:solidFill>
                  <a:schemeClr val="accent4">
                    <a:lumMod val="20000"/>
                    <a:lumOff val="80000"/>
                  </a:schemeClr>
                </a:solidFill>
              </a:rPr>
              <a:t>) gladio ius dicturum (</a:t>
            </a:r>
            <a:r>
              <a:rPr lang="nl-NL" sz="2400">
                <a:solidFill>
                  <a:schemeClr val="accent4">
                    <a:lumMod val="60000"/>
                    <a:lumOff val="40000"/>
                  </a:schemeClr>
                </a:solidFill>
              </a:rPr>
              <a:t>esse</a:t>
            </a:r>
            <a:r>
              <a:rPr lang="nl-NL" sz="2400">
                <a:solidFill>
                  <a:schemeClr val="accent4">
                    <a:lumMod val="20000"/>
                    <a:lumOff val="80000"/>
                  </a:schemeClr>
                </a:solidFill>
              </a:rPr>
              <a:t>) ignaviae</a:t>
            </a:r>
          </a:p>
          <a:p>
            <a:pPr>
              <a:lnSpc>
                <a:spcPct val="200000"/>
              </a:lnSpc>
            </a:pPr>
            <a:r>
              <a:rPr lang="nl-NL" sz="2400">
                <a:solidFill>
                  <a:schemeClr val="accent4">
                    <a:lumMod val="20000"/>
                    <a:lumOff val="80000"/>
                  </a:schemeClr>
                </a:solidFill>
              </a:rPr>
              <a:t>	suae. </a:t>
            </a:r>
            <a:r>
              <a:rPr lang="nl-NL" sz="2400" b="1" u="dbl">
                <a:solidFill>
                  <a:srgbClr val="00B0F0"/>
                </a:solidFill>
                <a:uFill>
                  <a:solidFill>
                    <a:schemeClr val="accent1">
                      <a:lumMod val="40000"/>
                      <a:lumOff val="60000"/>
                    </a:schemeClr>
                  </a:solidFill>
                </a:uFill>
              </a:rPr>
              <a:t>Commodaret</a:t>
            </a:r>
            <a:r>
              <a:rPr lang="nl-NL" sz="2400">
                <a:solidFill>
                  <a:schemeClr val="accent4">
                    <a:lumMod val="20000"/>
                    <a:lumOff val="80000"/>
                  </a:schemeClr>
                </a:solidFill>
              </a:rPr>
              <a:t> ergo illa perituro locum et fatale</a:t>
            </a:r>
          </a:p>
          <a:p>
            <a:pPr>
              <a:lnSpc>
                <a:spcPct val="200000"/>
              </a:lnSpc>
            </a:pPr>
            <a:r>
              <a:rPr lang="nl-NL" sz="2400">
                <a:solidFill>
                  <a:schemeClr val="accent4">
                    <a:lumMod val="20000"/>
                    <a:lumOff val="80000"/>
                  </a:schemeClr>
                </a:solidFill>
              </a:rPr>
              <a:t>	conditorium familiari ac viro </a:t>
            </a:r>
            <a:r>
              <a:rPr lang="nl-NL" sz="2400" b="1" u="dbl">
                <a:solidFill>
                  <a:srgbClr val="00B0F0"/>
                </a:solidFill>
                <a:uFill>
                  <a:solidFill>
                    <a:schemeClr val="accent1">
                      <a:lumMod val="40000"/>
                      <a:lumOff val="60000"/>
                    </a:schemeClr>
                  </a:solidFill>
                </a:uFill>
              </a:rPr>
              <a:t>faceret</a:t>
            </a:r>
            <a:r>
              <a:rPr lang="nl-NL" sz="2400">
                <a:solidFill>
                  <a:schemeClr val="accent4">
                    <a:lumMod val="20000"/>
                    <a:lumOff val="80000"/>
                  </a:schemeClr>
                </a:solidFill>
              </a:rPr>
              <a:t>.</a:t>
            </a:r>
          </a:p>
        </p:txBody>
      </p:sp>
      <p:sp>
        <p:nvSpPr>
          <p:cNvPr id="6" name="Pijl: omlaag 5">
            <a:hlinkClick r:id="rId2" action="ppaction://hlinksldjump"/>
            <a:extLst>
              <a:ext uri="{FF2B5EF4-FFF2-40B4-BE49-F238E27FC236}">
                <a16:creationId xmlns:a16="http://schemas.microsoft.com/office/drawing/2014/main" id="{2AD526B9-F938-4E52-A796-2B7206F53BE7}"/>
              </a:ext>
            </a:extLst>
          </p:cNvPr>
          <p:cNvSpPr/>
          <p:nvPr/>
        </p:nvSpPr>
        <p:spPr>
          <a:xfrm>
            <a:off x="11740553" y="94891"/>
            <a:ext cx="362308" cy="302701"/>
          </a:xfrm>
          <a:prstGeom prst="downArrow">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7" name="Afbeelding 6">
            <a:hlinkClick r:id="rId3" action="ppaction://hlinksldjump"/>
            <a:extLst>
              <a:ext uri="{FF2B5EF4-FFF2-40B4-BE49-F238E27FC236}">
                <a16:creationId xmlns:a16="http://schemas.microsoft.com/office/drawing/2014/main" id="{41CF6B77-B392-410D-BDAC-ED51AFF662C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859858" y="0"/>
            <a:ext cx="987638" cy="542591"/>
          </a:xfrm>
          <a:prstGeom prst="rect">
            <a:avLst/>
          </a:prstGeom>
        </p:spPr>
      </p:pic>
      <p:cxnSp>
        <p:nvCxnSpPr>
          <p:cNvPr id="10" name="Rechte verbindingslijn 9">
            <a:extLst>
              <a:ext uri="{FF2B5EF4-FFF2-40B4-BE49-F238E27FC236}">
                <a16:creationId xmlns:a16="http://schemas.microsoft.com/office/drawing/2014/main" id="{22B8F700-ABE7-4E05-8916-3922F928ED01}"/>
              </a:ext>
            </a:extLst>
          </p:cNvPr>
          <p:cNvCxnSpPr>
            <a:cxnSpLocks/>
          </p:cNvCxnSpPr>
          <p:nvPr/>
        </p:nvCxnSpPr>
        <p:spPr>
          <a:xfrm>
            <a:off x="9360000" y="468000"/>
            <a:ext cx="0" cy="6308856"/>
          </a:xfrm>
          <a:prstGeom prst="line">
            <a:avLst/>
          </a:prstGeom>
        </p:spPr>
        <p:style>
          <a:lnRef idx="1">
            <a:schemeClr val="accent1"/>
          </a:lnRef>
          <a:fillRef idx="0">
            <a:schemeClr val="accent1"/>
          </a:fillRef>
          <a:effectRef idx="0">
            <a:schemeClr val="accent1"/>
          </a:effectRef>
          <a:fontRef idx="minor">
            <a:schemeClr val="tx1"/>
          </a:fontRef>
        </p:style>
      </p:cxnSp>
      <p:sp>
        <p:nvSpPr>
          <p:cNvPr id="11" name="Tekstvak 10">
            <a:extLst>
              <a:ext uri="{FF2B5EF4-FFF2-40B4-BE49-F238E27FC236}">
                <a16:creationId xmlns:a16="http://schemas.microsoft.com/office/drawing/2014/main" id="{869F9CD6-8B99-43AE-81B8-342D71544EEF}"/>
              </a:ext>
            </a:extLst>
          </p:cNvPr>
          <p:cNvSpPr txBox="1"/>
          <p:nvPr/>
        </p:nvSpPr>
        <p:spPr>
          <a:xfrm>
            <a:off x="9366081" y="2368732"/>
            <a:ext cx="2736771" cy="307777"/>
          </a:xfrm>
          <a:prstGeom prst="rect">
            <a:avLst/>
          </a:prstGeom>
          <a:noFill/>
        </p:spPr>
        <p:txBody>
          <a:bodyPr wrap="square" rtlCol="0">
            <a:spAutoFit/>
          </a:bodyPr>
          <a:lstStyle/>
          <a:p>
            <a:r>
              <a:rPr lang="nl-NL" sz="1400" err="1">
                <a:solidFill>
                  <a:srgbClr val="00B0F0"/>
                </a:solidFill>
              </a:rPr>
              <a:t>accidisset</a:t>
            </a:r>
            <a:r>
              <a:rPr lang="nl-NL" sz="1400">
                <a:solidFill>
                  <a:schemeClr val="accent4">
                    <a:lumMod val="20000"/>
                    <a:lumOff val="80000"/>
                  </a:schemeClr>
                </a:solidFill>
              </a:rPr>
              <a:t>: CON indirecte vraag</a:t>
            </a:r>
          </a:p>
        </p:txBody>
      </p:sp>
      <p:sp>
        <p:nvSpPr>
          <p:cNvPr id="12" name="Tekstvak 11">
            <a:extLst>
              <a:ext uri="{FF2B5EF4-FFF2-40B4-BE49-F238E27FC236}">
                <a16:creationId xmlns:a16="http://schemas.microsoft.com/office/drawing/2014/main" id="{8C20F758-47B3-40B8-83F1-52B4622DF876}"/>
              </a:ext>
            </a:extLst>
          </p:cNvPr>
          <p:cNvSpPr txBox="1"/>
          <p:nvPr/>
        </p:nvSpPr>
        <p:spPr>
          <a:xfrm>
            <a:off x="9366081" y="3806923"/>
            <a:ext cx="2736771" cy="307777"/>
          </a:xfrm>
          <a:prstGeom prst="rect">
            <a:avLst/>
          </a:prstGeom>
          <a:noFill/>
        </p:spPr>
        <p:txBody>
          <a:bodyPr wrap="square" rtlCol="0">
            <a:spAutoFit/>
          </a:bodyPr>
          <a:lstStyle/>
          <a:p>
            <a:r>
              <a:rPr lang="nl-NL" sz="1400" err="1">
                <a:solidFill>
                  <a:srgbClr val="00B0F0"/>
                </a:solidFill>
              </a:rPr>
              <a:t>commodaret</a:t>
            </a:r>
            <a:r>
              <a:rPr lang="nl-NL" sz="1400">
                <a:solidFill>
                  <a:schemeClr val="accent4">
                    <a:lumMod val="20000"/>
                    <a:lumOff val="80000"/>
                  </a:schemeClr>
                </a:solidFill>
              </a:rPr>
              <a:t>: CON obliquus (bevel)</a:t>
            </a:r>
          </a:p>
        </p:txBody>
      </p:sp>
      <p:sp>
        <p:nvSpPr>
          <p:cNvPr id="13" name="Tekstvak 12">
            <a:extLst>
              <a:ext uri="{FF2B5EF4-FFF2-40B4-BE49-F238E27FC236}">
                <a16:creationId xmlns:a16="http://schemas.microsoft.com/office/drawing/2014/main" id="{B0D47936-E936-4A67-9D7E-21C1A61EF53C}"/>
              </a:ext>
            </a:extLst>
          </p:cNvPr>
          <p:cNvSpPr txBox="1"/>
          <p:nvPr/>
        </p:nvSpPr>
        <p:spPr>
          <a:xfrm>
            <a:off x="9358681" y="4527498"/>
            <a:ext cx="2736771" cy="307777"/>
          </a:xfrm>
          <a:prstGeom prst="rect">
            <a:avLst/>
          </a:prstGeom>
          <a:noFill/>
        </p:spPr>
        <p:txBody>
          <a:bodyPr wrap="square" rtlCol="0">
            <a:spAutoFit/>
          </a:bodyPr>
          <a:lstStyle/>
          <a:p>
            <a:r>
              <a:rPr lang="nl-NL" sz="1400" err="1">
                <a:solidFill>
                  <a:srgbClr val="00B0F0"/>
                </a:solidFill>
              </a:rPr>
              <a:t>faceret</a:t>
            </a:r>
            <a:r>
              <a:rPr lang="nl-NL" sz="1400">
                <a:solidFill>
                  <a:schemeClr val="accent4">
                    <a:lumMod val="20000"/>
                    <a:lumOff val="80000"/>
                  </a:schemeClr>
                </a:solidFill>
              </a:rPr>
              <a:t>: CON obliquus (bevel)</a:t>
            </a:r>
          </a:p>
        </p:txBody>
      </p:sp>
    </p:spTree>
    <p:extLst>
      <p:ext uri="{BB962C8B-B14F-4D97-AF65-F5344CB8AC3E}">
        <p14:creationId xmlns:p14="http://schemas.microsoft.com/office/powerpoint/2010/main" val="133381330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bg>
      <p:bgPr>
        <a:solidFill>
          <a:srgbClr val="001236"/>
        </a:solidFill>
        <a:effectLst/>
      </p:bgPr>
    </p:bg>
    <p:spTree>
      <p:nvGrpSpPr>
        <p:cNvPr id="1" name=""/>
        <p:cNvGrpSpPr/>
        <p:nvPr/>
      </p:nvGrpSpPr>
      <p:grpSpPr>
        <a:xfrm>
          <a:off x="0" y="0"/>
          <a:ext cx="0" cy="0"/>
          <a:chOff x="0" y="0"/>
          <a:chExt cx="0" cy="0"/>
        </a:xfrm>
      </p:grpSpPr>
      <p:sp>
        <p:nvSpPr>
          <p:cNvPr id="4" name="Tijdelijke aanduiding voor voettekst 3">
            <a:extLst>
              <a:ext uri="{FF2B5EF4-FFF2-40B4-BE49-F238E27FC236}">
                <a16:creationId xmlns:a16="http://schemas.microsoft.com/office/drawing/2014/main" id="{0D9BFB9D-72E7-4E83-BF5C-CEFEB9E0A46E}"/>
              </a:ext>
            </a:extLst>
          </p:cNvPr>
          <p:cNvSpPr>
            <a:spLocks noGrp="1"/>
          </p:cNvSpPr>
          <p:nvPr>
            <p:ph type="ftr" sz="quarter" idx="11"/>
          </p:nvPr>
        </p:nvSpPr>
        <p:spPr>
          <a:xfrm>
            <a:off x="4038600" y="6563374"/>
            <a:ext cx="4114800" cy="365125"/>
          </a:xfrm>
        </p:spPr>
        <p:txBody>
          <a:bodyPr/>
          <a:lstStyle/>
          <a:p>
            <a:r>
              <a:rPr lang="nl-NL" sz="900">
                <a:solidFill>
                  <a:schemeClr val="bg1">
                    <a:lumMod val="50000"/>
                  </a:schemeClr>
                </a:solidFill>
              </a:rPr>
              <a:t>M. de Hoon - JDW - 2021</a:t>
            </a:r>
          </a:p>
        </p:txBody>
      </p:sp>
      <p:sp>
        <p:nvSpPr>
          <p:cNvPr id="5" name="Tijdelijke aanduiding voor dianummer 4">
            <a:extLst>
              <a:ext uri="{FF2B5EF4-FFF2-40B4-BE49-F238E27FC236}">
                <a16:creationId xmlns:a16="http://schemas.microsoft.com/office/drawing/2014/main" id="{6C74A2A9-EB8F-408D-83AD-A6FCBA9CD47B}"/>
              </a:ext>
            </a:extLst>
          </p:cNvPr>
          <p:cNvSpPr>
            <a:spLocks noGrp="1"/>
          </p:cNvSpPr>
          <p:nvPr>
            <p:ph type="sldNum" sz="quarter" idx="12"/>
          </p:nvPr>
        </p:nvSpPr>
        <p:spPr>
          <a:xfrm>
            <a:off x="11430001" y="6502998"/>
            <a:ext cx="605286" cy="365125"/>
          </a:xfrm>
        </p:spPr>
        <p:txBody>
          <a:bodyPr/>
          <a:lstStyle/>
          <a:p>
            <a:fld id="{D70692FC-D4EA-49C2-9AD0-22E77003FC0B}" type="slidenum">
              <a:rPr lang="nl-NL" sz="1400" b="1" smtClean="0">
                <a:solidFill>
                  <a:srgbClr val="00B0F0"/>
                </a:solidFill>
              </a:rPr>
              <a:t>41</a:t>
            </a:fld>
            <a:endParaRPr lang="nl-NL" sz="1400" b="1">
              <a:solidFill>
                <a:srgbClr val="00B0F0"/>
              </a:solidFill>
            </a:endParaRPr>
          </a:p>
        </p:txBody>
      </p:sp>
      <p:sp>
        <p:nvSpPr>
          <p:cNvPr id="8" name="Tekstvak 7">
            <a:extLst>
              <a:ext uri="{FF2B5EF4-FFF2-40B4-BE49-F238E27FC236}">
                <a16:creationId xmlns:a16="http://schemas.microsoft.com/office/drawing/2014/main" id="{72AC9842-00D9-4737-BE87-5FB0EBA5B123}"/>
              </a:ext>
            </a:extLst>
          </p:cNvPr>
          <p:cNvSpPr txBox="1"/>
          <p:nvPr/>
        </p:nvSpPr>
        <p:spPr>
          <a:xfrm>
            <a:off x="0" y="-901"/>
            <a:ext cx="12189600" cy="461665"/>
          </a:xfrm>
          <a:prstGeom prst="rect">
            <a:avLst/>
          </a:prstGeom>
          <a:solidFill>
            <a:srgbClr val="C00000"/>
          </a:solidFill>
        </p:spPr>
        <p:txBody>
          <a:bodyPr wrap="square" rtlCol="0">
            <a:spAutoFit/>
          </a:bodyPr>
          <a:lstStyle/>
          <a:p>
            <a:r>
              <a:rPr lang="nl-NL" sz="2400">
                <a:solidFill>
                  <a:srgbClr val="FFFF00"/>
                </a:solidFill>
              </a:rPr>
              <a:t>Parnassus Petronius    E  Liefde maakt slim (p.133)</a:t>
            </a:r>
          </a:p>
        </p:txBody>
      </p:sp>
      <p:sp>
        <p:nvSpPr>
          <p:cNvPr id="9" name="Tekstvak 8">
            <a:extLst>
              <a:ext uri="{FF2B5EF4-FFF2-40B4-BE49-F238E27FC236}">
                <a16:creationId xmlns:a16="http://schemas.microsoft.com/office/drawing/2014/main" id="{984B3A88-98F7-4DC4-BE41-E44E7C1D0827}"/>
              </a:ext>
            </a:extLst>
          </p:cNvPr>
          <p:cNvSpPr txBox="1"/>
          <p:nvPr/>
        </p:nvSpPr>
        <p:spPr>
          <a:xfrm>
            <a:off x="180000" y="540000"/>
            <a:ext cx="11700000" cy="3682226"/>
          </a:xfrm>
          <a:prstGeom prst="rect">
            <a:avLst/>
          </a:prstGeom>
          <a:noFill/>
        </p:spPr>
        <p:txBody>
          <a:bodyPr wrap="square" rtlCol="0">
            <a:spAutoFit/>
          </a:bodyPr>
          <a:lstStyle/>
          <a:p>
            <a:pPr>
              <a:lnSpc>
                <a:spcPct val="200000"/>
              </a:lnSpc>
            </a:pPr>
            <a:r>
              <a:rPr lang="nl-NL" sz="2400">
                <a:solidFill>
                  <a:schemeClr val="accent4">
                    <a:lumMod val="20000"/>
                    <a:lumOff val="80000"/>
                  </a:schemeClr>
                </a:solidFill>
              </a:rPr>
              <a:t>12					Mulier non</a:t>
            </a:r>
          </a:p>
          <a:p>
            <a:pPr>
              <a:lnSpc>
                <a:spcPct val="200000"/>
              </a:lnSpc>
            </a:pPr>
            <a:r>
              <a:rPr lang="nl-NL" sz="2400">
                <a:solidFill>
                  <a:schemeClr val="accent4">
                    <a:lumMod val="20000"/>
                    <a:lumOff val="80000"/>
                  </a:schemeClr>
                </a:solidFill>
              </a:rPr>
              <a:t>	minus misericors quam pudica: 'Ne istud,’ </a:t>
            </a:r>
            <a:r>
              <a:rPr lang="nl-NL" sz="2400" u="dbl">
                <a:solidFill>
                  <a:schemeClr val="accent4">
                    <a:lumMod val="20000"/>
                    <a:lumOff val="80000"/>
                  </a:schemeClr>
                </a:solidFill>
                <a:uFill>
                  <a:solidFill>
                    <a:schemeClr val="accent1">
                      <a:lumMod val="40000"/>
                      <a:lumOff val="60000"/>
                    </a:schemeClr>
                  </a:solidFill>
                </a:uFill>
              </a:rPr>
              <a:t>inquit</a:t>
            </a:r>
            <a:r>
              <a:rPr lang="nl-NL" sz="2400">
                <a:solidFill>
                  <a:schemeClr val="accent4">
                    <a:lumMod val="20000"/>
                    <a:lumOff val="80000"/>
                  </a:schemeClr>
                </a:solidFill>
              </a:rPr>
              <a:t>,</a:t>
            </a:r>
          </a:p>
          <a:p>
            <a:pPr>
              <a:lnSpc>
                <a:spcPct val="200000"/>
              </a:lnSpc>
            </a:pPr>
            <a:r>
              <a:rPr lang="nl-NL" sz="2400">
                <a:solidFill>
                  <a:schemeClr val="accent4">
                    <a:lumMod val="20000"/>
                    <a:lumOff val="80000"/>
                  </a:schemeClr>
                </a:solidFill>
              </a:rPr>
              <a:t>	‘dii </a:t>
            </a:r>
            <a:r>
              <a:rPr lang="nl-NL" sz="2400" b="1" u="dbl">
                <a:solidFill>
                  <a:srgbClr val="00B0F0"/>
                </a:solidFill>
                <a:uFill>
                  <a:solidFill>
                    <a:schemeClr val="accent1">
                      <a:lumMod val="40000"/>
                      <a:lumOff val="60000"/>
                    </a:schemeClr>
                  </a:solidFill>
                </a:uFill>
              </a:rPr>
              <a:t>sinant</a:t>
            </a:r>
            <a:r>
              <a:rPr lang="nl-NL" sz="2400">
                <a:solidFill>
                  <a:schemeClr val="accent4">
                    <a:lumMod val="20000"/>
                    <a:lumOff val="80000"/>
                  </a:schemeClr>
                </a:solidFill>
              </a:rPr>
              <a:t>, </a:t>
            </a:r>
            <a:r>
              <a:rPr lang="nl-NL" sz="2400" i="1">
                <a:solidFill>
                  <a:srgbClr val="00B050"/>
                </a:solidFill>
              </a:rPr>
              <a:t>ut</a:t>
            </a:r>
            <a:r>
              <a:rPr lang="nl-NL" sz="2400">
                <a:solidFill>
                  <a:schemeClr val="accent4">
                    <a:lumMod val="20000"/>
                    <a:lumOff val="80000"/>
                  </a:schemeClr>
                </a:solidFill>
              </a:rPr>
              <a:t> eodem tempore duorum mihi</a:t>
            </a:r>
          </a:p>
          <a:p>
            <a:pPr>
              <a:lnSpc>
                <a:spcPct val="200000"/>
              </a:lnSpc>
            </a:pPr>
            <a:r>
              <a:rPr lang="nl-NL" sz="2400">
                <a:solidFill>
                  <a:schemeClr val="accent4">
                    <a:lumMod val="20000"/>
                    <a:lumOff val="80000"/>
                  </a:schemeClr>
                </a:solidFill>
              </a:rPr>
              <a:t>15	carissimorum hominum duo funera </a:t>
            </a:r>
            <a:r>
              <a:rPr lang="nl-NL" sz="2400" b="1" u="sng">
                <a:solidFill>
                  <a:srgbClr val="00B0F0"/>
                </a:solidFill>
                <a:uFill>
                  <a:solidFill>
                    <a:schemeClr val="accent1">
                      <a:lumMod val="40000"/>
                      <a:lumOff val="60000"/>
                    </a:schemeClr>
                  </a:solidFill>
                </a:uFill>
              </a:rPr>
              <a:t>spectem</a:t>
            </a:r>
            <a:r>
              <a:rPr lang="nl-NL" sz="2400">
                <a:solidFill>
                  <a:schemeClr val="accent4">
                    <a:lumMod val="20000"/>
                    <a:lumOff val="80000"/>
                  </a:schemeClr>
                </a:solidFill>
              </a:rPr>
              <a:t>. </a:t>
            </a:r>
            <a:r>
              <a:rPr lang="nl-NL" sz="2400" u="dbl">
                <a:solidFill>
                  <a:schemeClr val="accent4">
                    <a:lumMod val="20000"/>
                    <a:lumOff val="80000"/>
                  </a:schemeClr>
                </a:solidFill>
                <a:uFill>
                  <a:solidFill>
                    <a:schemeClr val="accent1">
                      <a:lumMod val="40000"/>
                      <a:lumOff val="60000"/>
                    </a:schemeClr>
                  </a:solidFill>
                </a:uFill>
              </a:rPr>
              <a:t>Malo</a:t>
            </a:r>
          </a:p>
          <a:p>
            <a:pPr>
              <a:lnSpc>
                <a:spcPct val="200000"/>
              </a:lnSpc>
            </a:pPr>
            <a:r>
              <a:rPr lang="nl-NL" sz="2400">
                <a:solidFill>
                  <a:schemeClr val="accent4">
                    <a:lumMod val="20000"/>
                    <a:lumOff val="80000"/>
                  </a:schemeClr>
                </a:solidFill>
              </a:rPr>
              <a:t>	mortuum impendere quam vivum occidere.'</a:t>
            </a:r>
          </a:p>
        </p:txBody>
      </p:sp>
      <p:sp>
        <p:nvSpPr>
          <p:cNvPr id="6" name="Pijl: omlaag 5">
            <a:hlinkClick r:id="rId2" action="ppaction://hlinksldjump"/>
            <a:extLst>
              <a:ext uri="{FF2B5EF4-FFF2-40B4-BE49-F238E27FC236}">
                <a16:creationId xmlns:a16="http://schemas.microsoft.com/office/drawing/2014/main" id="{2AD526B9-F938-4E52-A796-2B7206F53BE7}"/>
              </a:ext>
            </a:extLst>
          </p:cNvPr>
          <p:cNvSpPr/>
          <p:nvPr/>
        </p:nvSpPr>
        <p:spPr>
          <a:xfrm>
            <a:off x="11740553" y="94891"/>
            <a:ext cx="362308" cy="302701"/>
          </a:xfrm>
          <a:prstGeom prst="downArrow">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7" name="Afbeelding 6">
            <a:hlinkClick r:id="rId3" action="ppaction://hlinksldjump"/>
            <a:extLst>
              <a:ext uri="{FF2B5EF4-FFF2-40B4-BE49-F238E27FC236}">
                <a16:creationId xmlns:a16="http://schemas.microsoft.com/office/drawing/2014/main" id="{1DF3555E-8232-4347-A025-F8F767B03E8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859858" y="0"/>
            <a:ext cx="987638" cy="542591"/>
          </a:xfrm>
          <a:prstGeom prst="rect">
            <a:avLst/>
          </a:prstGeom>
        </p:spPr>
      </p:pic>
      <p:cxnSp>
        <p:nvCxnSpPr>
          <p:cNvPr id="10" name="Rechte verbindingslijn 9">
            <a:extLst>
              <a:ext uri="{FF2B5EF4-FFF2-40B4-BE49-F238E27FC236}">
                <a16:creationId xmlns:a16="http://schemas.microsoft.com/office/drawing/2014/main" id="{BE28D248-0D08-4B5A-B742-26C2FA61216C}"/>
              </a:ext>
            </a:extLst>
          </p:cNvPr>
          <p:cNvCxnSpPr>
            <a:cxnSpLocks/>
          </p:cNvCxnSpPr>
          <p:nvPr/>
        </p:nvCxnSpPr>
        <p:spPr>
          <a:xfrm>
            <a:off x="9360000" y="468000"/>
            <a:ext cx="0" cy="6308856"/>
          </a:xfrm>
          <a:prstGeom prst="line">
            <a:avLst/>
          </a:prstGeom>
        </p:spPr>
        <p:style>
          <a:lnRef idx="1">
            <a:schemeClr val="accent1"/>
          </a:lnRef>
          <a:fillRef idx="0">
            <a:schemeClr val="accent1"/>
          </a:fillRef>
          <a:effectRef idx="0">
            <a:schemeClr val="accent1"/>
          </a:effectRef>
          <a:fontRef idx="minor">
            <a:schemeClr val="tx1"/>
          </a:fontRef>
        </p:style>
      </p:cxnSp>
      <p:sp>
        <p:nvSpPr>
          <p:cNvPr id="11" name="Tekstvak 10">
            <a:extLst>
              <a:ext uri="{FF2B5EF4-FFF2-40B4-BE49-F238E27FC236}">
                <a16:creationId xmlns:a16="http://schemas.microsoft.com/office/drawing/2014/main" id="{B2A2B069-4CDB-4C9B-BB26-710A395277F8}"/>
              </a:ext>
            </a:extLst>
          </p:cNvPr>
          <p:cNvSpPr txBox="1"/>
          <p:nvPr/>
        </p:nvSpPr>
        <p:spPr>
          <a:xfrm>
            <a:off x="9366081" y="2350985"/>
            <a:ext cx="2736771" cy="307777"/>
          </a:xfrm>
          <a:prstGeom prst="rect">
            <a:avLst/>
          </a:prstGeom>
          <a:noFill/>
        </p:spPr>
        <p:txBody>
          <a:bodyPr wrap="square" rtlCol="0">
            <a:spAutoFit/>
          </a:bodyPr>
          <a:lstStyle/>
          <a:p>
            <a:r>
              <a:rPr lang="nl-NL" sz="1400" err="1">
                <a:solidFill>
                  <a:srgbClr val="00B0F0"/>
                </a:solidFill>
              </a:rPr>
              <a:t>sinant</a:t>
            </a:r>
            <a:r>
              <a:rPr lang="nl-NL" sz="1400">
                <a:solidFill>
                  <a:schemeClr val="accent4">
                    <a:lumMod val="20000"/>
                    <a:lumOff val="80000"/>
                  </a:schemeClr>
                </a:solidFill>
              </a:rPr>
              <a:t>: CON </a:t>
            </a:r>
            <a:r>
              <a:rPr lang="nl-NL" sz="1400" err="1">
                <a:solidFill>
                  <a:schemeClr val="accent4">
                    <a:lumMod val="20000"/>
                    <a:lumOff val="80000"/>
                  </a:schemeClr>
                </a:solidFill>
              </a:rPr>
              <a:t>desiderativus</a:t>
            </a:r>
            <a:endParaRPr lang="nl-NL" sz="1400">
              <a:solidFill>
                <a:schemeClr val="accent4">
                  <a:lumMod val="20000"/>
                  <a:lumOff val="80000"/>
                </a:schemeClr>
              </a:solidFill>
            </a:endParaRPr>
          </a:p>
        </p:txBody>
      </p:sp>
      <p:sp>
        <p:nvSpPr>
          <p:cNvPr id="12" name="Tekstvak 11">
            <a:extLst>
              <a:ext uri="{FF2B5EF4-FFF2-40B4-BE49-F238E27FC236}">
                <a16:creationId xmlns:a16="http://schemas.microsoft.com/office/drawing/2014/main" id="{6D77D0C8-7F20-43DD-B562-DD17BAAAAB43}"/>
              </a:ext>
            </a:extLst>
          </p:cNvPr>
          <p:cNvSpPr txBox="1"/>
          <p:nvPr/>
        </p:nvSpPr>
        <p:spPr>
          <a:xfrm>
            <a:off x="9366081" y="3141092"/>
            <a:ext cx="2736771" cy="307777"/>
          </a:xfrm>
          <a:prstGeom prst="rect">
            <a:avLst/>
          </a:prstGeom>
          <a:noFill/>
        </p:spPr>
        <p:txBody>
          <a:bodyPr wrap="square" rtlCol="0">
            <a:spAutoFit/>
          </a:bodyPr>
          <a:lstStyle/>
          <a:p>
            <a:r>
              <a:rPr lang="nl-NL" sz="1400" err="1">
                <a:solidFill>
                  <a:srgbClr val="00B0F0"/>
                </a:solidFill>
              </a:rPr>
              <a:t>spectem</a:t>
            </a:r>
            <a:r>
              <a:rPr lang="nl-NL" sz="1400">
                <a:solidFill>
                  <a:schemeClr val="accent4">
                    <a:lumMod val="20000"/>
                    <a:lumOff val="80000"/>
                  </a:schemeClr>
                </a:solidFill>
              </a:rPr>
              <a:t>: CON objectzin</a:t>
            </a:r>
          </a:p>
        </p:txBody>
      </p:sp>
    </p:spTree>
    <p:extLst>
      <p:ext uri="{BB962C8B-B14F-4D97-AF65-F5344CB8AC3E}">
        <p14:creationId xmlns:p14="http://schemas.microsoft.com/office/powerpoint/2010/main" val="246105225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bg>
      <p:bgPr>
        <a:solidFill>
          <a:srgbClr val="001236"/>
        </a:solidFill>
        <a:effectLst/>
      </p:bgPr>
    </p:bg>
    <p:spTree>
      <p:nvGrpSpPr>
        <p:cNvPr id="1" name=""/>
        <p:cNvGrpSpPr/>
        <p:nvPr/>
      </p:nvGrpSpPr>
      <p:grpSpPr>
        <a:xfrm>
          <a:off x="0" y="0"/>
          <a:ext cx="0" cy="0"/>
          <a:chOff x="0" y="0"/>
          <a:chExt cx="0" cy="0"/>
        </a:xfrm>
      </p:grpSpPr>
      <p:sp>
        <p:nvSpPr>
          <p:cNvPr id="4" name="Tijdelijke aanduiding voor voettekst 3">
            <a:extLst>
              <a:ext uri="{FF2B5EF4-FFF2-40B4-BE49-F238E27FC236}">
                <a16:creationId xmlns:a16="http://schemas.microsoft.com/office/drawing/2014/main" id="{0D9BFB9D-72E7-4E83-BF5C-CEFEB9E0A46E}"/>
              </a:ext>
            </a:extLst>
          </p:cNvPr>
          <p:cNvSpPr>
            <a:spLocks noGrp="1"/>
          </p:cNvSpPr>
          <p:nvPr>
            <p:ph type="ftr" sz="quarter" idx="11"/>
          </p:nvPr>
        </p:nvSpPr>
        <p:spPr>
          <a:xfrm>
            <a:off x="4038600" y="6563374"/>
            <a:ext cx="4114800" cy="365125"/>
          </a:xfrm>
        </p:spPr>
        <p:txBody>
          <a:bodyPr/>
          <a:lstStyle/>
          <a:p>
            <a:r>
              <a:rPr lang="nl-NL" sz="900">
                <a:solidFill>
                  <a:schemeClr val="bg1">
                    <a:lumMod val="50000"/>
                  </a:schemeClr>
                </a:solidFill>
              </a:rPr>
              <a:t>M. de Hoon - JDW - 2021</a:t>
            </a:r>
          </a:p>
        </p:txBody>
      </p:sp>
      <p:sp>
        <p:nvSpPr>
          <p:cNvPr id="5" name="Tijdelijke aanduiding voor dianummer 4">
            <a:extLst>
              <a:ext uri="{FF2B5EF4-FFF2-40B4-BE49-F238E27FC236}">
                <a16:creationId xmlns:a16="http://schemas.microsoft.com/office/drawing/2014/main" id="{6C74A2A9-EB8F-408D-83AD-A6FCBA9CD47B}"/>
              </a:ext>
            </a:extLst>
          </p:cNvPr>
          <p:cNvSpPr>
            <a:spLocks noGrp="1"/>
          </p:cNvSpPr>
          <p:nvPr>
            <p:ph type="sldNum" sz="quarter" idx="12"/>
          </p:nvPr>
        </p:nvSpPr>
        <p:spPr>
          <a:xfrm>
            <a:off x="11430001" y="6502998"/>
            <a:ext cx="605286" cy="365125"/>
          </a:xfrm>
        </p:spPr>
        <p:txBody>
          <a:bodyPr/>
          <a:lstStyle/>
          <a:p>
            <a:fld id="{D70692FC-D4EA-49C2-9AD0-22E77003FC0B}" type="slidenum">
              <a:rPr lang="nl-NL" sz="1400" b="1" smtClean="0">
                <a:solidFill>
                  <a:srgbClr val="00B0F0"/>
                </a:solidFill>
              </a:rPr>
              <a:t>42</a:t>
            </a:fld>
            <a:endParaRPr lang="nl-NL" sz="1400" b="1">
              <a:solidFill>
                <a:srgbClr val="00B0F0"/>
              </a:solidFill>
            </a:endParaRPr>
          </a:p>
        </p:txBody>
      </p:sp>
      <p:sp>
        <p:nvSpPr>
          <p:cNvPr id="8" name="Tekstvak 7">
            <a:extLst>
              <a:ext uri="{FF2B5EF4-FFF2-40B4-BE49-F238E27FC236}">
                <a16:creationId xmlns:a16="http://schemas.microsoft.com/office/drawing/2014/main" id="{72AC9842-00D9-4737-BE87-5FB0EBA5B123}"/>
              </a:ext>
            </a:extLst>
          </p:cNvPr>
          <p:cNvSpPr txBox="1"/>
          <p:nvPr/>
        </p:nvSpPr>
        <p:spPr>
          <a:xfrm>
            <a:off x="0" y="-901"/>
            <a:ext cx="12189600" cy="461665"/>
          </a:xfrm>
          <a:prstGeom prst="rect">
            <a:avLst/>
          </a:prstGeom>
          <a:solidFill>
            <a:srgbClr val="C00000"/>
          </a:solidFill>
        </p:spPr>
        <p:txBody>
          <a:bodyPr wrap="square" rtlCol="0">
            <a:spAutoFit/>
          </a:bodyPr>
          <a:lstStyle/>
          <a:p>
            <a:r>
              <a:rPr lang="nl-NL" sz="2400">
                <a:solidFill>
                  <a:srgbClr val="FFFF00"/>
                </a:solidFill>
              </a:rPr>
              <a:t>Parnassus Petronius    E  Liefde maakt slim (p.133)</a:t>
            </a:r>
          </a:p>
        </p:txBody>
      </p:sp>
      <p:sp>
        <p:nvSpPr>
          <p:cNvPr id="9" name="Tekstvak 8">
            <a:extLst>
              <a:ext uri="{FF2B5EF4-FFF2-40B4-BE49-F238E27FC236}">
                <a16:creationId xmlns:a16="http://schemas.microsoft.com/office/drawing/2014/main" id="{984B3A88-98F7-4DC4-BE41-E44E7C1D0827}"/>
              </a:ext>
            </a:extLst>
          </p:cNvPr>
          <p:cNvSpPr txBox="1"/>
          <p:nvPr/>
        </p:nvSpPr>
        <p:spPr>
          <a:xfrm>
            <a:off x="180000" y="540000"/>
            <a:ext cx="11700000" cy="3682226"/>
          </a:xfrm>
          <a:prstGeom prst="rect">
            <a:avLst/>
          </a:prstGeom>
          <a:noFill/>
        </p:spPr>
        <p:txBody>
          <a:bodyPr wrap="square" rtlCol="0">
            <a:spAutoFit/>
          </a:bodyPr>
          <a:lstStyle/>
          <a:p>
            <a:pPr>
              <a:lnSpc>
                <a:spcPct val="200000"/>
              </a:lnSpc>
            </a:pPr>
            <a:r>
              <a:rPr lang="nl-NL" sz="2400">
                <a:solidFill>
                  <a:schemeClr val="accent4">
                    <a:lumMod val="20000"/>
                    <a:lumOff val="80000"/>
                  </a:schemeClr>
                </a:solidFill>
              </a:rPr>
              <a:t>17	Secundum hanc orationem </a:t>
            </a:r>
            <a:r>
              <a:rPr lang="nl-NL" sz="2400" u="dbl">
                <a:solidFill>
                  <a:schemeClr val="accent4">
                    <a:lumMod val="20000"/>
                    <a:lumOff val="80000"/>
                  </a:schemeClr>
                </a:solidFill>
                <a:uFill>
                  <a:solidFill>
                    <a:schemeClr val="accent1">
                      <a:lumMod val="40000"/>
                      <a:lumOff val="60000"/>
                    </a:schemeClr>
                  </a:solidFill>
                </a:uFill>
              </a:rPr>
              <a:t>iubet</a:t>
            </a:r>
            <a:r>
              <a:rPr lang="nl-NL" sz="2400">
                <a:solidFill>
                  <a:schemeClr val="accent4">
                    <a:lumMod val="20000"/>
                    <a:lumOff val="80000"/>
                  </a:schemeClr>
                </a:solidFill>
              </a:rPr>
              <a:t> ex arca corpus mariti</a:t>
            </a:r>
          </a:p>
          <a:p>
            <a:pPr>
              <a:lnSpc>
                <a:spcPct val="200000"/>
              </a:lnSpc>
            </a:pPr>
            <a:r>
              <a:rPr lang="nl-NL" sz="2400">
                <a:solidFill>
                  <a:schemeClr val="accent4">
                    <a:lumMod val="20000"/>
                    <a:lumOff val="80000"/>
                  </a:schemeClr>
                </a:solidFill>
              </a:rPr>
              <a:t>	sui tolli atque illi, </a:t>
            </a:r>
            <a:r>
              <a:rPr lang="nl-NL" sz="2400" b="1">
                <a:solidFill>
                  <a:srgbClr val="FFC000"/>
                </a:solidFill>
              </a:rPr>
              <a:t>quae</a:t>
            </a:r>
            <a:r>
              <a:rPr lang="nl-NL" sz="2400">
                <a:solidFill>
                  <a:schemeClr val="accent4">
                    <a:lumMod val="20000"/>
                    <a:lumOff val="80000"/>
                  </a:schemeClr>
                </a:solidFill>
              </a:rPr>
              <a:t> </a:t>
            </a:r>
            <a:r>
              <a:rPr lang="nl-NL" sz="2400" u="sng">
                <a:solidFill>
                  <a:schemeClr val="accent4">
                    <a:lumMod val="20000"/>
                    <a:lumOff val="80000"/>
                  </a:schemeClr>
                </a:solidFill>
                <a:uFill>
                  <a:solidFill>
                    <a:schemeClr val="accent1">
                      <a:lumMod val="40000"/>
                      <a:lumOff val="60000"/>
                    </a:schemeClr>
                  </a:solidFill>
                </a:uFill>
              </a:rPr>
              <a:t>vacabat</a:t>
            </a:r>
            <a:r>
              <a:rPr lang="nl-NL" sz="2400">
                <a:solidFill>
                  <a:schemeClr val="accent4">
                    <a:lumMod val="20000"/>
                    <a:lumOff val="80000"/>
                  </a:schemeClr>
                </a:solidFill>
                <a:uFill>
                  <a:solidFill>
                    <a:schemeClr val="accent1">
                      <a:lumMod val="40000"/>
                      <a:lumOff val="60000"/>
                    </a:schemeClr>
                  </a:solidFill>
                </a:uFill>
              </a:rPr>
              <a:t>,</a:t>
            </a:r>
            <a:r>
              <a:rPr lang="nl-NL" sz="2400">
                <a:solidFill>
                  <a:schemeClr val="accent4">
                    <a:lumMod val="20000"/>
                    <a:lumOff val="80000"/>
                  </a:schemeClr>
                </a:solidFill>
              </a:rPr>
              <a:t> cruci affigi. </a:t>
            </a:r>
            <a:r>
              <a:rPr lang="nl-NL" sz="2400" u="dbl">
                <a:solidFill>
                  <a:schemeClr val="accent4">
                    <a:lumMod val="20000"/>
                    <a:lumOff val="80000"/>
                  </a:schemeClr>
                </a:solidFill>
                <a:uFill>
                  <a:solidFill>
                    <a:schemeClr val="accent1">
                      <a:lumMod val="40000"/>
                      <a:lumOff val="60000"/>
                    </a:schemeClr>
                  </a:solidFill>
                </a:uFill>
              </a:rPr>
              <a:t>Usus est</a:t>
            </a:r>
          </a:p>
          <a:p>
            <a:pPr>
              <a:lnSpc>
                <a:spcPct val="200000"/>
              </a:lnSpc>
            </a:pPr>
            <a:r>
              <a:rPr lang="nl-NL" sz="2400">
                <a:solidFill>
                  <a:schemeClr val="accent4">
                    <a:lumMod val="20000"/>
                    <a:lumOff val="80000"/>
                  </a:schemeClr>
                </a:solidFill>
              </a:rPr>
              <a:t>	miles ingenio prudentissimae feminae, posteroque</a:t>
            </a:r>
          </a:p>
          <a:p>
            <a:pPr>
              <a:lnSpc>
                <a:spcPct val="200000"/>
              </a:lnSpc>
            </a:pPr>
            <a:r>
              <a:rPr lang="nl-NL" sz="2400">
                <a:solidFill>
                  <a:schemeClr val="accent4">
                    <a:lumMod val="20000"/>
                    <a:lumOff val="80000"/>
                  </a:schemeClr>
                </a:solidFill>
              </a:rPr>
              <a:t>20	die populus </a:t>
            </a:r>
            <a:r>
              <a:rPr lang="nl-NL" sz="2400" u="dbl">
                <a:solidFill>
                  <a:schemeClr val="accent4">
                    <a:lumMod val="20000"/>
                    <a:lumOff val="80000"/>
                  </a:schemeClr>
                </a:solidFill>
                <a:uFill>
                  <a:solidFill>
                    <a:schemeClr val="accent1">
                      <a:lumMod val="40000"/>
                      <a:lumOff val="60000"/>
                    </a:schemeClr>
                  </a:solidFill>
                </a:uFill>
              </a:rPr>
              <a:t>miratus est</a:t>
            </a:r>
            <a:r>
              <a:rPr lang="nl-NL" sz="2400">
                <a:solidFill>
                  <a:schemeClr val="accent4">
                    <a:lumMod val="20000"/>
                    <a:lumOff val="80000"/>
                  </a:schemeClr>
                </a:solidFill>
              </a:rPr>
              <a:t>, </a:t>
            </a:r>
            <a:r>
              <a:rPr lang="nl-NL" sz="2400">
                <a:solidFill>
                  <a:srgbClr val="FF0000"/>
                </a:solidFill>
              </a:rPr>
              <a:t>qua ratione</a:t>
            </a:r>
            <a:r>
              <a:rPr lang="nl-NL" sz="2400">
                <a:solidFill>
                  <a:schemeClr val="accent4">
                    <a:lumMod val="20000"/>
                    <a:lumOff val="80000"/>
                  </a:schemeClr>
                </a:solidFill>
              </a:rPr>
              <a:t> mortuus </a:t>
            </a:r>
            <a:r>
              <a:rPr lang="nl-NL" sz="2400" b="1" u="sng">
                <a:solidFill>
                  <a:srgbClr val="00B0F0"/>
                </a:solidFill>
                <a:uFill>
                  <a:solidFill>
                    <a:schemeClr val="accent1">
                      <a:lumMod val="40000"/>
                      <a:lumOff val="60000"/>
                    </a:schemeClr>
                  </a:solidFill>
                </a:uFill>
              </a:rPr>
              <a:t>i(i)sset</a:t>
            </a:r>
            <a:r>
              <a:rPr lang="nl-NL" sz="2400">
                <a:solidFill>
                  <a:schemeClr val="accent4">
                    <a:lumMod val="20000"/>
                    <a:lumOff val="80000"/>
                  </a:schemeClr>
                </a:solidFill>
              </a:rPr>
              <a:t> in</a:t>
            </a:r>
          </a:p>
          <a:p>
            <a:pPr>
              <a:lnSpc>
                <a:spcPct val="200000"/>
              </a:lnSpc>
            </a:pPr>
            <a:r>
              <a:rPr lang="nl-NL" sz="2400">
                <a:solidFill>
                  <a:schemeClr val="accent4">
                    <a:lumMod val="20000"/>
                    <a:lumOff val="80000"/>
                  </a:schemeClr>
                </a:solidFill>
              </a:rPr>
              <a:t>	crucem.</a:t>
            </a:r>
          </a:p>
        </p:txBody>
      </p:sp>
      <p:sp>
        <p:nvSpPr>
          <p:cNvPr id="6" name="Pijl: omlaag 5">
            <a:hlinkClick r:id="rId2" action="ppaction://hlinksldjump"/>
            <a:extLst>
              <a:ext uri="{FF2B5EF4-FFF2-40B4-BE49-F238E27FC236}">
                <a16:creationId xmlns:a16="http://schemas.microsoft.com/office/drawing/2014/main" id="{2AD526B9-F938-4E52-A796-2B7206F53BE7}"/>
              </a:ext>
            </a:extLst>
          </p:cNvPr>
          <p:cNvSpPr/>
          <p:nvPr/>
        </p:nvSpPr>
        <p:spPr>
          <a:xfrm>
            <a:off x="11740553" y="94891"/>
            <a:ext cx="362308" cy="302701"/>
          </a:xfrm>
          <a:prstGeom prst="downArrow">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7" name="Afbeelding 6">
            <a:hlinkClick r:id="rId3" action="ppaction://hlinksldjump"/>
            <a:extLst>
              <a:ext uri="{FF2B5EF4-FFF2-40B4-BE49-F238E27FC236}">
                <a16:creationId xmlns:a16="http://schemas.microsoft.com/office/drawing/2014/main" id="{D3084448-C24A-470C-B141-884E626A5AC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859858" y="0"/>
            <a:ext cx="987638" cy="542591"/>
          </a:xfrm>
          <a:prstGeom prst="rect">
            <a:avLst/>
          </a:prstGeom>
        </p:spPr>
      </p:pic>
      <p:cxnSp>
        <p:nvCxnSpPr>
          <p:cNvPr id="10" name="Rechte verbindingslijn 9">
            <a:extLst>
              <a:ext uri="{FF2B5EF4-FFF2-40B4-BE49-F238E27FC236}">
                <a16:creationId xmlns:a16="http://schemas.microsoft.com/office/drawing/2014/main" id="{99E0C0D2-78D1-49F9-AF6D-B3934241B8A8}"/>
              </a:ext>
            </a:extLst>
          </p:cNvPr>
          <p:cNvCxnSpPr>
            <a:cxnSpLocks/>
          </p:cNvCxnSpPr>
          <p:nvPr/>
        </p:nvCxnSpPr>
        <p:spPr>
          <a:xfrm>
            <a:off x="9360000" y="468000"/>
            <a:ext cx="0" cy="6308856"/>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05941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bg>
      <p:bgPr>
        <a:solidFill>
          <a:srgbClr val="3D1C05"/>
        </a:solidFill>
        <a:effectLst/>
      </p:bgPr>
    </p:bg>
    <p:spTree>
      <p:nvGrpSpPr>
        <p:cNvPr id="1" name=""/>
        <p:cNvGrpSpPr/>
        <p:nvPr/>
      </p:nvGrpSpPr>
      <p:grpSpPr>
        <a:xfrm>
          <a:off x="0" y="0"/>
          <a:ext cx="0" cy="0"/>
          <a:chOff x="0" y="0"/>
          <a:chExt cx="0" cy="0"/>
        </a:xfrm>
      </p:grpSpPr>
      <p:sp>
        <p:nvSpPr>
          <p:cNvPr id="4" name="Tijdelijke aanduiding voor voettekst 3">
            <a:extLst>
              <a:ext uri="{FF2B5EF4-FFF2-40B4-BE49-F238E27FC236}">
                <a16:creationId xmlns:a16="http://schemas.microsoft.com/office/drawing/2014/main" id="{0D9BFB9D-72E7-4E83-BF5C-CEFEB9E0A46E}"/>
              </a:ext>
            </a:extLst>
          </p:cNvPr>
          <p:cNvSpPr>
            <a:spLocks noGrp="1"/>
          </p:cNvSpPr>
          <p:nvPr>
            <p:ph type="ftr" sz="quarter" idx="11"/>
          </p:nvPr>
        </p:nvSpPr>
        <p:spPr>
          <a:xfrm>
            <a:off x="4038600" y="6563374"/>
            <a:ext cx="4114800" cy="365125"/>
          </a:xfrm>
        </p:spPr>
        <p:txBody>
          <a:bodyPr/>
          <a:lstStyle/>
          <a:p>
            <a:r>
              <a:rPr lang="nl-NL" sz="900">
                <a:solidFill>
                  <a:schemeClr val="bg1">
                    <a:lumMod val="50000"/>
                  </a:schemeClr>
                </a:solidFill>
              </a:rPr>
              <a:t>M. de Hoon - JDW - 2021</a:t>
            </a:r>
          </a:p>
        </p:txBody>
      </p:sp>
      <p:sp>
        <p:nvSpPr>
          <p:cNvPr id="5" name="Tijdelijke aanduiding voor dianummer 4">
            <a:extLst>
              <a:ext uri="{FF2B5EF4-FFF2-40B4-BE49-F238E27FC236}">
                <a16:creationId xmlns:a16="http://schemas.microsoft.com/office/drawing/2014/main" id="{6C74A2A9-EB8F-408D-83AD-A6FCBA9CD47B}"/>
              </a:ext>
            </a:extLst>
          </p:cNvPr>
          <p:cNvSpPr>
            <a:spLocks noGrp="1"/>
          </p:cNvSpPr>
          <p:nvPr>
            <p:ph type="sldNum" sz="quarter" idx="12"/>
          </p:nvPr>
        </p:nvSpPr>
        <p:spPr>
          <a:xfrm>
            <a:off x="11430001" y="6502998"/>
            <a:ext cx="605286" cy="365125"/>
          </a:xfrm>
        </p:spPr>
        <p:txBody>
          <a:bodyPr/>
          <a:lstStyle/>
          <a:p>
            <a:fld id="{D70692FC-D4EA-49C2-9AD0-22E77003FC0B}" type="slidenum">
              <a:rPr lang="nl-NL" sz="1400" b="1" smtClean="0">
                <a:solidFill>
                  <a:srgbClr val="00B0F0"/>
                </a:solidFill>
              </a:rPr>
              <a:t>43</a:t>
            </a:fld>
            <a:endParaRPr lang="nl-NL" sz="1400" b="1">
              <a:solidFill>
                <a:srgbClr val="00B0F0"/>
              </a:solidFill>
            </a:endParaRPr>
          </a:p>
        </p:txBody>
      </p:sp>
      <p:sp>
        <p:nvSpPr>
          <p:cNvPr id="8" name="Tekstvak 7">
            <a:extLst>
              <a:ext uri="{FF2B5EF4-FFF2-40B4-BE49-F238E27FC236}">
                <a16:creationId xmlns:a16="http://schemas.microsoft.com/office/drawing/2014/main" id="{72AC9842-00D9-4737-BE87-5FB0EBA5B123}"/>
              </a:ext>
            </a:extLst>
          </p:cNvPr>
          <p:cNvSpPr txBox="1"/>
          <p:nvPr/>
        </p:nvSpPr>
        <p:spPr>
          <a:xfrm>
            <a:off x="0" y="-901"/>
            <a:ext cx="12189600" cy="461665"/>
          </a:xfrm>
          <a:prstGeom prst="rect">
            <a:avLst/>
          </a:prstGeom>
          <a:solidFill>
            <a:srgbClr val="C00000"/>
          </a:solidFill>
        </p:spPr>
        <p:txBody>
          <a:bodyPr wrap="square" rtlCol="0">
            <a:spAutoFit/>
          </a:bodyPr>
          <a:lstStyle/>
          <a:p>
            <a:r>
              <a:rPr lang="nl-NL" sz="2400">
                <a:solidFill>
                  <a:srgbClr val="FFFF00"/>
                </a:solidFill>
              </a:rPr>
              <a:t>Parnassus Petronius    E  Liefde maakt slim (p.133)</a:t>
            </a:r>
          </a:p>
        </p:txBody>
      </p:sp>
      <p:sp>
        <p:nvSpPr>
          <p:cNvPr id="9" name="Tekstvak 8">
            <a:extLst>
              <a:ext uri="{FF2B5EF4-FFF2-40B4-BE49-F238E27FC236}">
                <a16:creationId xmlns:a16="http://schemas.microsoft.com/office/drawing/2014/main" id="{984B3A88-98F7-4DC4-BE41-E44E7C1D0827}"/>
              </a:ext>
            </a:extLst>
          </p:cNvPr>
          <p:cNvSpPr txBox="1"/>
          <p:nvPr/>
        </p:nvSpPr>
        <p:spPr>
          <a:xfrm>
            <a:off x="180000" y="540000"/>
            <a:ext cx="11700000" cy="5159554"/>
          </a:xfrm>
          <a:prstGeom prst="rect">
            <a:avLst/>
          </a:prstGeom>
          <a:noFill/>
        </p:spPr>
        <p:txBody>
          <a:bodyPr wrap="square" rtlCol="0">
            <a:spAutoFit/>
          </a:bodyPr>
          <a:lstStyle/>
          <a:p>
            <a:pPr>
              <a:lnSpc>
                <a:spcPct val="200000"/>
              </a:lnSpc>
            </a:pPr>
            <a:r>
              <a:rPr lang="nl-NL" sz="2400">
                <a:solidFill>
                  <a:schemeClr val="accent4">
                    <a:lumMod val="20000"/>
                    <a:lumOff val="80000"/>
                  </a:schemeClr>
                </a:solidFill>
              </a:rPr>
              <a:t>29.	</a:t>
            </a:r>
            <a:r>
              <a:rPr lang="nl-NL" sz="2400" err="1">
                <a:solidFill>
                  <a:schemeClr val="accent4">
                    <a:lumMod val="20000"/>
                    <a:lumOff val="80000"/>
                  </a:schemeClr>
                </a:solidFill>
              </a:rPr>
              <a:t>Cur</a:t>
            </a:r>
            <a:r>
              <a:rPr lang="nl-NL" sz="2400">
                <a:solidFill>
                  <a:schemeClr val="accent4">
                    <a:lumMod val="20000"/>
                    <a:lumOff val="80000"/>
                  </a:schemeClr>
                </a:solidFill>
              </a:rPr>
              <a:t> </a:t>
            </a:r>
            <a:r>
              <a:rPr lang="nl-NL" sz="2400" err="1">
                <a:solidFill>
                  <a:schemeClr val="accent4">
                    <a:lumMod val="20000"/>
                    <a:lumOff val="80000"/>
                  </a:schemeClr>
                </a:solidFill>
              </a:rPr>
              <a:t>miles</a:t>
            </a:r>
            <a:r>
              <a:rPr lang="nl-NL" sz="2400">
                <a:solidFill>
                  <a:schemeClr val="accent4">
                    <a:lumMod val="20000"/>
                    <a:lumOff val="80000"/>
                  </a:schemeClr>
                </a:solidFill>
              </a:rPr>
              <a:t> </a:t>
            </a:r>
            <a:r>
              <a:rPr lang="nl-NL" sz="2400" err="1">
                <a:solidFill>
                  <a:schemeClr val="accent4">
                    <a:lumMod val="20000"/>
                    <a:lumOff val="80000"/>
                  </a:schemeClr>
                </a:solidFill>
              </a:rPr>
              <a:t>multa</a:t>
            </a:r>
            <a:r>
              <a:rPr lang="nl-NL" sz="2400">
                <a:solidFill>
                  <a:schemeClr val="accent4">
                    <a:lumMod val="20000"/>
                    <a:lumOff val="80000"/>
                  </a:schemeClr>
                </a:solidFill>
              </a:rPr>
              <a:t> </a:t>
            </a:r>
            <a:r>
              <a:rPr lang="nl-NL" sz="2400" err="1">
                <a:solidFill>
                  <a:schemeClr val="accent4">
                    <a:lumMod val="20000"/>
                    <a:lumOff val="80000"/>
                  </a:schemeClr>
                </a:solidFill>
              </a:rPr>
              <a:t>bona</a:t>
            </a:r>
            <a:r>
              <a:rPr lang="nl-NL" sz="2400">
                <a:solidFill>
                  <a:schemeClr val="accent4">
                    <a:lumMod val="20000"/>
                    <a:lumOff val="80000"/>
                  </a:schemeClr>
                </a:solidFill>
              </a:rPr>
              <a:t> </a:t>
            </a:r>
            <a:r>
              <a:rPr lang="nl-NL" sz="2400" err="1">
                <a:solidFill>
                  <a:schemeClr val="accent4">
                    <a:lumMod val="20000"/>
                    <a:lumOff val="80000"/>
                  </a:schemeClr>
                </a:solidFill>
              </a:rPr>
              <a:t>coemebat</a:t>
            </a:r>
            <a:r>
              <a:rPr lang="nl-NL" sz="2400">
                <a:solidFill>
                  <a:schemeClr val="accent4">
                    <a:lumMod val="20000"/>
                    <a:lumOff val="80000"/>
                  </a:schemeClr>
                </a:solidFill>
              </a:rPr>
              <a:t> et in </a:t>
            </a:r>
            <a:r>
              <a:rPr lang="nl-NL" sz="2400" err="1">
                <a:solidFill>
                  <a:schemeClr val="accent4">
                    <a:lumMod val="20000"/>
                    <a:lumOff val="80000"/>
                  </a:schemeClr>
                </a:solidFill>
              </a:rPr>
              <a:t>monumentum</a:t>
            </a:r>
            <a:r>
              <a:rPr lang="nl-NL" sz="2400">
                <a:solidFill>
                  <a:schemeClr val="accent4">
                    <a:lumMod val="20000"/>
                    <a:lumOff val="80000"/>
                  </a:schemeClr>
                </a:solidFill>
              </a:rPr>
              <a:t> </a:t>
            </a:r>
            <a:r>
              <a:rPr lang="nl-NL" sz="2400" err="1">
                <a:solidFill>
                  <a:schemeClr val="accent4">
                    <a:lumMod val="20000"/>
                    <a:lumOff val="80000"/>
                  </a:schemeClr>
                </a:solidFill>
              </a:rPr>
              <a:t>ferebat</a:t>
            </a:r>
            <a:r>
              <a:rPr lang="nl-NL" sz="2400">
                <a:solidFill>
                  <a:schemeClr val="accent4">
                    <a:lumMod val="20000"/>
                    <a:lumOff val="80000"/>
                  </a:schemeClr>
                </a:solidFill>
              </a:rPr>
              <a:t>?</a:t>
            </a:r>
          </a:p>
          <a:p>
            <a:pPr>
              <a:lnSpc>
                <a:spcPct val="200000"/>
              </a:lnSpc>
            </a:pPr>
            <a:r>
              <a:rPr lang="nl-NL" sz="2400">
                <a:solidFill>
                  <a:schemeClr val="accent4">
                    <a:lumMod val="20000"/>
                    <a:lumOff val="80000"/>
                  </a:schemeClr>
                </a:solidFill>
              </a:rPr>
              <a:t>30.	</a:t>
            </a:r>
            <a:r>
              <a:rPr lang="nl-NL" sz="2400" err="1">
                <a:solidFill>
                  <a:schemeClr val="accent4">
                    <a:lumMod val="20000"/>
                    <a:lumOff val="80000"/>
                  </a:schemeClr>
                </a:solidFill>
              </a:rPr>
              <a:t>Qui</a:t>
            </a:r>
            <a:r>
              <a:rPr lang="nl-NL" sz="2400">
                <a:solidFill>
                  <a:schemeClr val="accent4">
                    <a:lumMod val="20000"/>
                    <a:lumOff val="80000"/>
                  </a:schemeClr>
                </a:solidFill>
              </a:rPr>
              <a:t> </a:t>
            </a:r>
            <a:r>
              <a:rPr lang="nl-NL" sz="2400" err="1">
                <a:solidFill>
                  <a:schemeClr val="accent4">
                    <a:lumMod val="20000"/>
                    <a:lumOff val="80000"/>
                  </a:schemeClr>
                </a:solidFill>
              </a:rPr>
              <a:t>unum</a:t>
            </a:r>
            <a:r>
              <a:rPr lang="nl-NL" sz="2400">
                <a:solidFill>
                  <a:schemeClr val="accent4">
                    <a:lumMod val="20000"/>
                    <a:lumOff val="80000"/>
                  </a:schemeClr>
                </a:solidFill>
              </a:rPr>
              <a:t> </a:t>
            </a:r>
            <a:r>
              <a:rPr lang="nl-NL" sz="2400" err="1">
                <a:solidFill>
                  <a:schemeClr val="accent4">
                    <a:lumMod val="20000"/>
                    <a:lumOff val="80000"/>
                  </a:schemeClr>
                </a:solidFill>
              </a:rPr>
              <a:t>pendentem</a:t>
            </a:r>
            <a:r>
              <a:rPr lang="nl-NL" sz="2400">
                <a:solidFill>
                  <a:schemeClr val="accent4">
                    <a:lumMod val="20000"/>
                    <a:lumOff val="80000"/>
                  </a:schemeClr>
                </a:solidFill>
              </a:rPr>
              <a:t> </a:t>
            </a:r>
            <a:r>
              <a:rPr lang="nl-NL" sz="2400" err="1">
                <a:solidFill>
                  <a:schemeClr val="accent4">
                    <a:lumMod val="20000"/>
                    <a:lumOff val="80000"/>
                  </a:schemeClr>
                </a:solidFill>
              </a:rPr>
              <a:t>cruciarium</a:t>
            </a:r>
            <a:r>
              <a:rPr lang="nl-NL" sz="2400">
                <a:solidFill>
                  <a:schemeClr val="accent4">
                    <a:lumMod val="20000"/>
                    <a:lumOff val="80000"/>
                  </a:schemeClr>
                </a:solidFill>
              </a:rPr>
              <a:t> </a:t>
            </a:r>
            <a:r>
              <a:rPr lang="nl-NL" sz="2400" err="1">
                <a:solidFill>
                  <a:schemeClr val="accent4">
                    <a:lumMod val="20000"/>
                    <a:lumOff val="80000"/>
                  </a:schemeClr>
                </a:solidFill>
              </a:rPr>
              <a:t>detraxerunt</a:t>
            </a:r>
            <a:r>
              <a:rPr lang="nl-NL" sz="2400">
                <a:solidFill>
                  <a:schemeClr val="accent4">
                    <a:lumMod val="20000"/>
                    <a:lumOff val="80000"/>
                  </a:schemeClr>
                </a:solidFill>
              </a:rPr>
              <a:t>?</a:t>
            </a:r>
          </a:p>
          <a:p>
            <a:pPr>
              <a:lnSpc>
                <a:spcPct val="200000"/>
              </a:lnSpc>
            </a:pPr>
            <a:r>
              <a:rPr lang="nl-NL" sz="2400">
                <a:solidFill>
                  <a:schemeClr val="accent4">
                    <a:lumMod val="20000"/>
                    <a:lumOff val="80000"/>
                  </a:schemeClr>
                </a:solidFill>
              </a:rPr>
              <a:t>31.	</a:t>
            </a:r>
            <a:r>
              <a:rPr lang="nl-NL" sz="2400" err="1">
                <a:solidFill>
                  <a:schemeClr val="accent4">
                    <a:lumMod val="20000"/>
                    <a:lumOff val="80000"/>
                  </a:schemeClr>
                </a:solidFill>
              </a:rPr>
              <a:t>Quid</a:t>
            </a:r>
            <a:r>
              <a:rPr lang="nl-NL" sz="2400">
                <a:solidFill>
                  <a:schemeClr val="accent4">
                    <a:lumMod val="20000"/>
                    <a:lumOff val="80000"/>
                  </a:schemeClr>
                </a:solidFill>
              </a:rPr>
              <a:t> </a:t>
            </a:r>
            <a:r>
              <a:rPr lang="nl-NL" sz="2400" err="1">
                <a:solidFill>
                  <a:schemeClr val="accent4">
                    <a:lumMod val="20000"/>
                    <a:lumOff val="80000"/>
                  </a:schemeClr>
                </a:solidFill>
              </a:rPr>
              <a:t>tum</a:t>
            </a:r>
            <a:r>
              <a:rPr lang="nl-NL" sz="2400">
                <a:solidFill>
                  <a:schemeClr val="accent4">
                    <a:lumMod val="20000"/>
                    <a:lumOff val="80000"/>
                  </a:schemeClr>
                </a:solidFill>
              </a:rPr>
              <a:t> </a:t>
            </a:r>
            <a:r>
              <a:rPr lang="nl-NL" sz="2400" err="1">
                <a:solidFill>
                  <a:schemeClr val="accent4">
                    <a:lumMod val="20000"/>
                    <a:lumOff val="80000"/>
                  </a:schemeClr>
                </a:solidFill>
              </a:rPr>
              <a:t>miles</a:t>
            </a:r>
            <a:r>
              <a:rPr lang="nl-NL" sz="2400">
                <a:solidFill>
                  <a:schemeClr val="accent4">
                    <a:lumMod val="20000"/>
                    <a:lumOff val="80000"/>
                  </a:schemeClr>
                </a:solidFill>
              </a:rPr>
              <a:t> </a:t>
            </a:r>
            <a:r>
              <a:rPr lang="nl-NL" sz="2400" err="1">
                <a:solidFill>
                  <a:schemeClr val="accent4">
                    <a:lumMod val="20000"/>
                    <a:lumOff val="80000"/>
                  </a:schemeClr>
                </a:solidFill>
              </a:rPr>
              <a:t>veritus</a:t>
            </a:r>
            <a:r>
              <a:rPr lang="nl-NL" sz="2400">
                <a:solidFill>
                  <a:schemeClr val="accent4">
                    <a:lumMod val="20000"/>
                    <a:lumOff val="80000"/>
                  </a:schemeClr>
                </a:solidFill>
              </a:rPr>
              <a:t> </a:t>
            </a:r>
            <a:r>
              <a:rPr lang="nl-NL" sz="2400" err="1">
                <a:solidFill>
                  <a:schemeClr val="accent4">
                    <a:lumMod val="20000"/>
                    <a:lumOff val="80000"/>
                  </a:schemeClr>
                </a:solidFill>
              </a:rPr>
              <a:t>est</a:t>
            </a:r>
            <a:r>
              <a:rPr lang="nl-NL" sz="2400">
                <a:solidFill>
                  <a:schemeClr val="accent4">
                    <a:lumMod val="20000"/>
                    <a:lumOff val="80000"/>
                  </a:schemeClr>
                </a:solidFill>
              </a:rPr>
              <a:t>?</a:t>
            </a:r>
          </a:p>
          <a:p>
            <a:pPr>
              <a:lnSpc>
                <a:spcPct val="200000"/>
              </a:lnSpc>
            </a:pPr>
            <a:r>
              <a:rPr lang="nl-NL" sz="2400">
                <a:solidFill>
                  <a:schemeClr val="accent4">
                    <a:lumMod val="20000"/>
                    <a:lumOff val="80000"/>
                  </a:schemeClr>
                </a:solidFill>
              </a:rPr>
              <a:t>32.	</a:t>
            </a:r>
            <a:r>
              <a:rPr lang="nl-NL" sz="2400" err="1">
                <a:solidFill>
                  <a:schemeClr val="accent4">
                    <a:lumMod val="20000"/>
                    <a:lumOff val="80000"/>
                  </a:schemeClr>
                </a:solidFill>
              </a:rPr>
              <a:t>Quid</a:t>
            </a:r>
            <a:r>
              <a:rPr lang="nl-NL" sz="2400">
                <a:solidFill>
                  <a:schemeClr val="accent4">
                    <a:lumMod val="20000"/>
                    <a:lumOff val="80000"/>
                  </a:schemeClr>
                </a:solidFill>
              </a:rPr>
              <a:t> </a:t>
            </a:r>
            <a:r>
              <a:rPr lang="nl-NL" sz="2400" err="1">
                <a:solidFill>
                  <a:schemeClr val="accent4">
                    <a:lumMod val="20000"/>
                    <a:lumOff val="80000"/>
                  </a:schemeClr>
                </a:solidFill>
              </a:rPr>
              <a:t>miles</a:t>
            </a:r>
            <a:r>
              <a:rPr lang="nl-NL" sz="2400">
                <a:solidFill>
                  <a:schemeClr val="accent4">
                    <a:lumMod val="20000"/>
                    <a:lumOff val="80000"/>
                  </a:schemeClr>
                </a:solidFill>
              </a:rPr>
              <a:t> </a:t>
            </a:r>
            <a:r>
              <a:rPr lang="nl-NL" sz="2400" err="1">
                <a:solidFill>
                  <a:schemeClr val="accent4">
                    <a:lumMod val="20000"/>
                    <a:lumOff val="80000"/>
                  </a:schemeClr>
                </a:solidFill>
              </a:rPr>
              <a:t>nunc</a:t>
            </a:r>
            <a:r>
              <a:rPr lang="nl-NL" sz="2400">
                <a:solidFill>
                  <a:schemeClr val="accent4">
                    <a:lumMod val="20000"/>
                    <a:lumOff val="80000"/>
                  </a:schemeClr>
                </a:solidFill>
              </a:rPr>
              <a:t> in animo </a:t>
            </a:r>
            <a:r>
              <a:rPr lang="nl-NL" sz="2400" err="1">
                <a:solidFill>
                  <a:schemeClr val="accent4">
                    <a:lumMod val="20000"/>
                    <a:lumOff val="80000"/>
                  </a:schemeClr>
                </a:solidFill>
              </a:rPr>
              <a:t>habet</a:t>
            </a:r>
            <a:r>
              <a:rPr lang="nl-NL" sz="2400">
                <a:solidFill>
                  <a:schemeClr val="accent4">
                    <a:lumMod val="20000"/>
                    <a:lumOff val="80000"/>
                  </a:schemeClr>
                </a:solidFill>
              </a:rPr>
              <a:t> </a:t>
            </a:r>
            <a:r>
              <a:rPr lang="nl-NL" sz="2400" err="1">
                <a:solidFill>
                  <a:schemeClr val="accent4">
                    <a:lumMod val="20000"/>
                    <a:lumOff val="80000"/>
                  </a:schemeClr>
                </a:solidFill>
              </a:rPr>
              <a:t>facere</a:t>
            </a:r>
            <a:r>
              <a:rPr lang="nl-NL" sz="2400">
                <a:solidFill>
                  <a:schemeClr val="accent4">
                    <a:lumMod val="20000"/>
                    <a:lumOff val="80000"/>
                  </a:schemeClr>
                </a:solidFill>
              </a:rPr>
              <a:t>?</a:t>
            </a:r>
          </a:p>
          <a:p>
            <a:pPr>
              <a:lnSpc>
                <a:spcPct val="200000"/>
              </a:lnSpc>
            </a:pPr>
            <a:r>
              <a:rPr lang="nl-NL" sz="2400">
                <a:solidFill>
                  <a:schemeClr val="accent4">
                    <a:lumMod val="20000"/>
                    <a:lumOff val="80000"/>
                  </a:schemeClr>
                </a:solidFill>
              </a:rPr>
              <a:t>33.	</a:t>
            </a:r>
            <a:r>
              <a:rPr lang="nl-NL" sz="2400" err="1">
                <a:solidFill>
                  <a:schemeClr val="accent4">
                    <a:lumMod val="20000"/>
                    <a:lumOff val="80000"/>
                  </a:schemeClr>
                </a:solidFill>
              </a:rPr>
              <a:t>Cur</a:t>
            </a:r>
            <a:r>
              <a:rPr lang="nl-NL" sz="2400">
                <a:solidFill>
                  <a:schemeClr val="accent4">
                    <a:lumMod val="20000"/>
                    <a:lumOff val="80000"/>
                  </a:schemeClr>
                </a:solidFill>
              </a:rPr>
              <a:t> </a:t>
            </a:r>
            <a:r>
              <a:rPr lang="nl-NL" sz="2400" err="1">
                <a:solidFill>
                  <a:schemeClr val="accent4">
                    <a:lumMod val="20000"/>
                    <a:lumOff val="80000"/>
                  </a:schemeClr>
                </a:solidFill>
              </a:rPr>
              <a:t>mulier</a:t>
            </a:r>
            <a:r>
              <a:rPr lang="nl-NL" sz="2400">
                <a:solidFill>
                  <a:schemeClr val="accent4">
                    <a:lumMod val="20000"/>
                    <a:lumOff val="80000"/>
                  </a:schemeClr>
                </a:solidFill>
              </a:rPr>
              <a:t> </a:t>
            </a:r>
            <a:r>
              <a:rPr lang="nl-NL" sz="2400" err="1">
                <a:solidFill>
                  <a:schemeClr val="accent4">
                    <a:lumMod val="20000"/>
                    <a:lumOff val="80000"/>
                  </a:schemeClr>
                </a:solidFill>
              </a:rPr>
              <a:t>militi</a:t>
            </a:r>
            <a:r>
              <a:rPr lang="nl-NL" sz="2400">
                <a:solidFill>
                  <a:schemeClr val="accent4">
                    <a:lumMod val="20000"/>
                    <a:lumOff val="80000"/>
                  </a:schemeClr>
                </a:solidFill>
              </a:rPr>
              <a:t> </a:t>
            </a:r>
            <a:r>
              <a:rPr lang="nl-NL" sz="2400" err="1">
                <a:solidFill>
                  <a:schemeClr val="accent4">
                    <a:lumMod val="20000"/>
                    <a:lumOff val="80000"/>
                  </a:schemeClr>
                </a:solidFill>
              </a:rPr>
              <a:t>auxilium</a:t>
            </a:r>
            <a:r>
              <a:rPr lang="nl-NL" sz="2400">
                <a:solidFill>
                  <a:schemeClr val="accent4">
                    <a:lumMod val="20000"/>
                    <a:lumOff val="80000"/>
                  </a:schemeClr>
                </a:solidFill>
              </a:rPr>
              <a:t> </a:t>
            </a:r>
            <a:r>
              <a:rPr lang="nl-NL" sz="2400" err="1">
                <a:solidFill>
                  <a:schemeClr val="accent4">
                    <a:lumMod val="20000"/>
                    <a:lumOff val="80000"/>
                  </a:schemeClr>
                </a:solidFill>
              </a:rPr>
              <a:t>ferre</a:t>
            </a:r>
            <a:r>
              <a:rPr lang="nl-NL" sz="2400">
                <a:solidFill>
                  <a:schemeClr val="accent4">
                    <a:lumMod val="20000"/>
                    <a:lumOff val="80000"/>
                  </a:schemeClr>
                </a:solidFill>
              </a:rPr>
              <a:t> vult?</a:t>
            </a:r>
          </a:p>
          <a:p>
            <a:pPr>
              <a:lnSpc>
                <a:spcPct val="200000"/>
              </a:lnSpc>
            </a:pPr>
            <a:r>
              <a:rPr lang="nl-NL" sz="2400">
                <a:solidFill>
                  <a:schemeClr val="accent4">
                    <a:lumMod val="20000"/>
                    <a:lumOff val="80000"/>
                  </a:schemeClr>
                </a:solidFill>
              </a:rPr>
              <a:t>34.	</a:t>
            </a:r>
            <a:r>
              <a:rPr lang="nl-NL" sz="2400" err="1">
                <a:solidFill>
                  <a:schemeClr val="accent4">
                    <a:lumMod val="20000"/>
                    <a:lumOff val="80000"/>
                  </a:schemeClr>
                </a:solidFill>
              </a:rPr>
              <a:t>Quid</a:t>
            </a:r>
            <a:r>
              <a:rPr lang="nl-NL" sz="2400">
                <a:solidFill>
                  <a:schemeClr val="accent4">
                    <a:lumMod val="20000"/>
                    <a:lumOff val="80000"/>
                  </a:schemeClr>
                </a:solidFill>
              </a:rPr>
              <a:t> ergo </a:t>
            </a:r>
            <a:r>
              <a:rPr lang="nl-NL" sz="2400" err="1">
                <a:solidFill>
                  <a:schemeClr val="accent4">
                    <a:lumMod val="20000"/>
                    <a:lumOff val="80000"/>
                  </a:schemeClr>
                </a:solidFill>
              </a:rPr>
              <a:t>mulier</a:t>
            </a:r>
            <a:r>
              <a:rPr lang="nl-NL" sz="2400">
                <a:solidFill>
                  <a:schemeClr val="accent4">
                    <a:lumMod val="20000"/>
                    <a:lumOff val="80000"/>
                  </a:schemeClr>
                </a:solidFill>
              </a:rPr>
              <a:t> </a:t>
            </a:r>
            <a:r>
              <a:rPr lang="nl-NL" sz="2400" err="1">
                <a:solidFill>
                  <a:schemeClr val="accent4">
                    <a:lumMod val="20000"/>
                    <a:lumOff val="80000"/>
                  </a:schemeClr>
                </a:solidFill>
              </a:rPr>
              <a:t>iubet</a:t>
            </a:r>
            <a:r>
              <a:rPr lang="nl-NL" sz="2400">
                <a:solidFill>
                  <a:schemeClr val="accent4">
                    <a:lumMod val="20000"/>
                    <a:lumOff val="80000"/>
                  </a:schemeClr>
                </a:solidFill>
              </a:rPr>
              <a:t>?</a:t>
            </a:r>
          </a:p>
          <a:p>
            <a:pPr>
              <a:lnSpc>
                <a:spcPct val="200000"/>
              </a:lnSpc>
            </a:pPr>
            <a:r>
              <a:rPr lang="nl-NL" sz="2400">
                <a:solidFill>
                  <a:schemeClr val="accent4">
                    <a:lumMod val="20000"/>
                    <a:lumOff val="80000"/>
                  </a:schemeClr>
                </a:solidFill>
              </a:rPr>
              <a:t>35.	</a:t>
            </a:r>
            <a:r>
              <a:rPr lang="nl-NL" sz="2400" err="1">
                <a:solidFill>
                  <a:schemeClr val="accent4">
                    <a:lumMod val="20000"/>
                    <a:lumOff val="80000"/>
                  </a:schemeClr>
                </a:solidFill>
              </a:rPr>
              <a:t>Quare</a:t>
            </a:r>
            <a:r>
              <a:rPr lang="nl-NL" sz="2400">
                <a:solidFill>
                  <a:schemeClr val="accent4">
                    <a:lumMod val="20000"/>
                    <a:lumOff val="80000"/>
                  </a:schemeClr>
                </a:solidFill>
              </a:rPr>
              <a:t> </a:t>
            </a:r>
            <a:r>
              <a:rPr lang="nl-NL" sz="2400" err="1">
                <a:solidFill>
                  <a:schemeClr val="accent4">
                    <a:lumMod val="20000"/>
                    <a:lumOff val="80000"/>
                  </a:schemeClr>
                </a:solidFill>
              </a:rPr>
              <a:t>populus</a:t>
            </a:r>
            <a:r>
              <a:rPr lang="nl-NL" sz="2400">
                <a:solidFill>
                  <a:schemeClr val="accent4">
                    <a:lumMod val="20000"/>
                    <a:lumOff val="80000"/>
                  </a:schemeClr>
                </a:solidFill>
              </a:rPr>
              <a:t> </a:t>
            </a:r>
            <a:r>
              <a:rPr lang="nl-NL" sz="2400" err="1">
                <a:solidFill>
                  <a:schemeClr val="accent4">
                    <a:lumMod val="20000"/>
                    <a:lumOff val="80000"/>
                  </a:schemeClr>
                </a:solidFill>
              </a:rPr>
              <a:t>postero</a:t>
            </a:r>
            <a:r>
              <a:rPr lang="nl-NL" sz="2400">
                <a:solidFill>
                  <a:schemeClr val="accent4">
                    <a:lumMod val="20000"/>
                    <a:lumOff val="80000"/>
                  </a:schemeClr>
                </a:solidFill>
              </a:rPr>
              <a:t> die </a:t>
            </a:r>
            <a:r>
              <a:rPr lang="nl-NL" sz="2400" err="1">
                <a:solidFill>
                  <a:schemeClr val="accent4">
                    <a:lumMod val="20000"/>
                    <a:lumOff val="80000"/>
                  </a:schemeClr>
                </a:solidFill>
              </a:rPr>
              <a:t>miratus</a:t>
            </a:r>
            <a:r>
              <a:rPr lang="nl-NL" sz="2400">
                <a:solidFill>
                  <a:schemeClr val="accent4">
                    <a:lumMod val="20000"/>
                    <a:lumOff val="80000"/>
                  </a:schemeClr>
                </a:solidFill>
              </a:rPr>
              <a:t> </a:t>
            </a:r>
            <a:r>
              <a:rPr lang="nl-NL" sz="2400" err="1">
                <a:solidFill>
                  <a:schemeClr val="accent4">
                    <a:lumMod val="20000"/>
                    <a:lumOff val="80000"/>
                  </a:schemeClr>
                </a:solidFill>
              </a:rPr>
              <a:t>est</a:t>
            </a:r>
            <a:r>
              <a:rPr lang="nl-NL" sz="2400">
                <a:solidFill>
                  <a:schemeClr val="accent4">
                    <a:lumMod val="20000"/>
                    <a:lumOff val="80000"/>
                  </a:schemeClr>
                </a:solidFill>
              </a:rPr>
              <a:t>?</a:t>
            </a:r>
          </a:p>
        </p:txBody>
      </p:sp>
      <p:sp>
        <p:nvSpPr>
          <p:cNvPr id="6" name="Pijl: omlaag 5">
            <a:hlinkClick r:id="rId2" action="ppaction://hlinksldjump"/>
            <a:extLst>
              <a:ext uri="{FF2B5EF4-FFF2-40B4-BE49-F238E27FC236}">
                <a16:creationId xmlns:a16="http://schemas.microsoft.com/office/drawing/2014/main" id="{2AD526B9-F938-4E52-A796-2B7206F53BE7}"/>
              </a:ext>
            </a:extLst>
          </p:cNvPr>
          <p:cNvSpPr/>
          <p:nvPr/>
        </p:nvSpPr>
        <p:spPr>
          <a:xfrm>
            <a:off x="11740553" y="94891"/>
            <a:ext cx="362308" cy="302701"/>
          </a:xfrm>
          <a:prstGeom prst="downArrow">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7" name="Afbeelding 6">
            <a:hlinkClick r:id="rId3" action="ppaction://hlinksldjump"/>
            <a:extLst>
              <a:ext uri="{FF2B5EF4-FFF2-40B4-BE49-F238E27FC236}">
                <a16:creationId xmlns:a16="http://schemas.microsoft.com/office/drawing/2014/main" id="{D3084448-C24A-470C-B141-884E626A5AC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859858" y="0"/>
            <a:ext cx="987638" cy="542591"/>
          </a:xfrm>
          <a:prstGeom prst="rect">
            <a:avLst/>
          </a:prstGeom>
        </p:spPr>
      </p:pic>
    </p:spTree>
    <p:extLst>
      <p:ext uri="{BB962C8B-B14F-4D97-AF65-F5344CB8AC3E}">
        <p14:creationId xmlns:p14="http://schemas.microsoft.com/office/powerpoint/2010/main" val="214189664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bg>
      <p:bgPr>
        <a:solidFill>
          <a:srgbClr val="0E1509"/>
        </a:solidFill>
        <a:effectLst/>
      </p:bgPr>
    </p:bg>
    <p:spTree>
      <p:nvGrpSpPr>
        <p:cNvPr id="1" name=""/>
        <p:cNvGrpSpPr/>
        <p:nvPr/>
      </p:nvGrpSpPr>
      <p:grpSpPr>
        <a:xfrm>
          <a:off x="0" y="0"/>
          <a:ext cx="0" cy="0"/>
          <a:chOff x="0" y="0"/>
          <a:chExt cx="0" cy="0"/>
        </a:xfrm>
      </p:grpSpPr>
      <p:sp>
        <p:nvSpPr>
          <p:cNvPr id="4" name="Tijdelijke aanduiding voor voettekst 3">
            <a:extLst>
              <a:ext uri="{FF2B5EF4-FFF2-40B4-BE49-F238E27FC236}">
                <a16:creationId xmlns:a16="http://schemas.microsoft.com/office/drawing/2014/main" id="{0D9BFB9D-72E7-4E83-BF5C-CEFEB9E0A46E}"/>
              </a:ext>
            </a:extLst>
          </p:cNvPr>
          <p:cNvSpPr>
            <a:spLocks noGrp="1"/>
          </p:cNvSpPr>
          <p:nvPr>
            <p:ph type="ftr" sz="quarter" idx="11"/>
          </p:nvPr>
        </p:nvSpPr>
        <p:spPr>
          <a:xfrm>
            <a:off x="4038600" y="6563374"/>
            <a:ext cx="4114800" cy="365125"/>
          </a:xfrm>
        </p:spPr>
        <p:txBody>
          <a:bodyPr/>
          <a:lstStyle/>
          <a:p>
            <a:r>
              <a:rPr lang="nl-NL" sz="900">
                <a:solidFill>
                  <a:schemeClr val="bg1">
                    <a:lumMod val="50000"/>
                  </a:schemeClr>
                </a:solidFill>
              </a:rPr>
              <a:t>M. de Hoon - JDW - 2021</a:t>
            </a:r>
          </a:p>
        </p:txBody>
      </p:sp>
      <p:sp>
        <p:nvSpPr>
          <p:cNvPr id="5" name="Tijdelijke aanduiding voor dianummer 4">
            <a:extLst>
              <a:ext uri="{FF2B5EF4-FFF2-40B4-BE49-F238E27FC236}">
                <a16:creationId xmlns:a16="http://schemas.microsoft.com/office/drawing/2014/main" id="{6C74A2A9-EB8F-408D-83AD-A6FCBA9CD47B}"/>
              </a:ext>
            </a:extLst>
          </p:cNvPr>
          <p:cNvSpPr>
            <a:spLocks noGrp="1"/>
          </p:cNvSpPr>
          <p:nvPr>
            <p:ph type="sldNum" sz="quarter" idx="12"/>
          </p:nvPr>
        </p:nvSpPr>
        <p:spPr>
          <a:xfrm>
            <a:off x="11430001" y="6502998"/>
            <a:ext cx="605286" cy="365125"/>
          </a:xfrm>
        </p:spPr>
        <p:txBody>
          <a:bodyPr/>
          <a:lstStyle/>
          <a:p>
            <a:fld id="{D70692FC-D4EA-49C2-9AD0-22E77003FC0B}" type="slidenum">
              <a:rPr lang="nl-NL" sz="1400" b="1" smtClean="0">
                <a:solidFill>
                  <a:srgbClr val="00B0F0"/>
                </a:solidFill>
              </a:rPr>
              <a:t>44</a:t>
            </a:fld>
            <a:endParaRPr lang="nl-NL" sz="1400" b="1">
              <a:solidFill>
                <a:srgbClr val="00B0F0"/>
              </a:solidFill>
            </a:endParaRPr>
          </a:p>
        </p:txBody>
      </p:sp>
      <p:sp>
        <p:nvSpPr>
          <p:cNvPr id="8" name="Tekstvak 7">
            <a:extLst>
              <a:ext uri="{FF2B5EF4-FFF2-40B4-BE49-F238E27FC236}">
                <a16:creationId xmlns:a16="http://schemas.microsoft.com/office/drawing/2014/main" id="{72AC9842-00D9-4737-BE87-5FB0EBA5B123}"/>
              </a:ext>
            </a:extLst>
          </p:cNvPr>
          <p:cNvSpPr txBox="1"/>
          <p:nvPr/>
        </p:nvSpPr>
        <p:spPr>
          <a:xfrm>
            <a:off x="0" y="-901"/>
            <a:ext cx="12189600" cy="461665"/>
          </a:xfrm>
          <a:prstGeom prst="rect">
            <a:avLst/>
          </a:prstGeom>
          <a:solidFill>
            <a:srgbClr val="C00000"/>
          </a:solidFill>
        </p:spPr>
        <p:txBody>
          <a:bodyPr wrap="square" rtlCol="0">
            <a:spAutoFit/>
          </a:bodyPr>
          <a:lstStyle/>
          <a:p>
            <a:r>
              <a:rPr lang="nl-NL" sz="2400">
                <a:solidFill>
                  <a:srgbClr val="FFFF00"/>
                </a:solidFill>
              </a:rPr>
              <a:t>Parnassus Petronius    A  Een eerbare vrouw (p.129)</a:t>
            </a:r>
          </a:p>
        </p:txBody>
      </p:sp>
      <p:sp>
        <p:nvSpPr>
          <p:cNvPr id="9" name="Tekstvak 8">
            <a:extLst>
              <a:ext uri="{FF2B5EF4-FFF2-40B4-BE49-F238E27FC236}">
                <a16:creationId xmlns:a16="http://schemas.microsoft.com/office/drawing/2014/main" id="{984B3A88-98F7-4DC4-BE41-E44E7C1D0827}"/>
              </a:ext>
            </a:extLst>
          </p:cNvPr>
          <p:cNvSpPr txBox="1"/>
          <p:nvPr/>
        </p:nvSpPr>
        <p:spPr>
          <a:xfrm>
            <a:off x="180000" y="540000"/>
            <a:ext cx="11700000" cy="4420890"/>
          </a:xfrm>
          <a:prstGeom prst="rect">
            <a:avLst/>
          </a:prstGeom>
          <a:noFill/>
        </p:spPr>
        <p:txBody>
          <a:bodyPr wrap="square" rtlCol="0">
            <a:spAutoFit/>
          </a:bodyPr>
          <a:lstStyle/>
          <a:p>
            <a:pPr>
              <a:lnSpc>
                <a:spcPct val="200000"/>
              </a:lnSpc>
            </a:pPr>
            <a:r>
              <a:rPr lang="nl-NL" sz="2400">
                <a:solidFill>
                  <a:schemeClr val="accent4">
                    <a:lumMod val="20000"/>
                    <a:lumOff val="80000"/>
                  </a:schemeClr>
                </a:solidFill>
              </a:rPr>
              <a:t>Een zekere dame te Ephese was van zo’n bekende kuisheid/eerbaarheid dat zij ook vrouwen van naburige volkeren prikkelde om haar te bekijken. Welnu, toen deze vrouw haar man begraven had, niet tevreden met het gewone gebruik om de lijkstoet met loshangende haren te begeleiden of op de ontblote borst te slaan voor de ogen van een menigte, begeleidde zij de dode zelfs tot in de grafkamer en begon zij het lijk, dat op Griekse wijze in een onderaardse ruimte geplaatst was, alle dagen en nachten, te bewaken en te bewenen.</a:t>
            </a:r>
          </a:p>
        </p:txBody>
      </p:sp>
      <p:sp>
        <p:nvSpPr>
          <p:cNvPr id="2" name="Pijl: omlaag 1">
            <a:hlinkClick r:id="rId2" action="ppaction://hlinksldjump"/>
            <a:extLst>
              <a:ext uri="{FF2B5EF4-FFF2-40B4-BE49-F238E27FC236}">
                <a16:creationId xmlns:a16="http://schemas.microsoft.com/office/drawing/2014/main" id="{6F38D6D8-3CF0-4696-9B81-C782936B6B99}"/>
              </a:ext>
            </a:extLst>
          </p:cNvPr>
          <p:cNvSpPr/>
          <p:nvPr/>
        </p:nvSpPr>
        <p:spPr>
          <a:xfrm rot="10800000">
            <a:off x="11740553" y="94891"/>
            <a:ext cx="362308" cy="302701"/>
          </a:xfrm>
          <a:prstGeom prst="downArrow">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7" name="Afbeelding 6">
            <a:hlinkClick r:id="rId3" action="ppaction://hlinksldjump"/>
            <a:extLst>
              <a:ext uri="{FF2B5EF4-FFF2-40B4-BE49-F238E27FC236}">
                <a16:creationId xmlns:a16="http://schemas.microsoft.com/office/drawing/2014/main" id="{463CFC06-B6E8-4C98-9CFD-27A105940FE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859858" y="0"/>
            <a:ext cx="987638" cy="542591"/>
          </a:xfrm>
          <a:prstGeom prst="rect">
            <a:avLst/>
          </a:prstGeom>
        </p:spPr>
      </p:pic>
    </p:spTree>
    <p:extLst>
      <p:ext uri="{BB962C8B-B14F-4D97-AF65-F5344CB8AC3E}">
        <p14:creationId xmlns:p14="http://schemas.microsoft.com/office/powerpoint/2010/main" val="360578723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bg>
      <p:bgPr>
        <a:solidFill>
          <a:srgbClr val="0E1509"/>
        </a:solidFill>
        <a:effectLst/>
      </p:bgPr>
    </p:bg>
    <p:spTree>
      <p:nvGrpSpPr>
        <p:cNvPr id="1" name=""/>
        <p:cNvGrpSpPr/>
        <p:nvPr/>
      </p:nvGrpSpPr>
      <p:grpSpPr>
        <a:xfrm>
          <a:off x="0" y="0"/>
          <a:ext cx="0" cy="0"/>
          <a:chOff x="0" y="0"/>
          <a:chExt cx="0" cy="0"/>
        </a:xfrm>
      </p:grpSpPr>
      <p:sp>
        <p:nvSpPr>
          <p:cNvPr id="4" name="Tijdelijke aanduiding voor voettekst 3">
            <a:extLst>
              <a:ext uri="{FF2B5EF4-FFF2-40B4-BE49-F238E27FC236}">
                <a16:creationId xmlns:a16="http://schemas.microsoft.com/office/drawing/2014/main" id="{0D9BFB9D-72E7-4E83-BF5C-CEFEB9E0A46E}"/>
              </a:ext>
            </a:extLst>
          </p:cNvPr>
          <p:cNvSpPr>
            <a:spLocks noGrp="1"/>
          </p:cNvSpPr>
          <p:nvPr>
            <p:ph type="ftr" sz="quarter" idx="11"/>
          </p:nvPr>
        </p:nvSpPr>
        <p:spPr>
          <a:xfrm>
            <a:off x="4038600" y="6563374"/>
            <a:ext cx="4114800" cy="365125"/>
          </a:xfrm>
        </p:spPr>
        <p:txBody>
          <a:bodyPr/>
          <a:lstStyle/>
          <a:p>
            <a:r>
              <a:rPr lang="nl-NL" sz="900">
                <a:solidFill>
                  <a:schemeClr val="bg1">
                    <a:lumMod val="50000"/>
                  </a:schemeClr>
                </a:solidFill>
              </a:rPr>
              <a:t>M. de Hoon - JDW - 2021</a:t>
            </a:r>
          </a:p>
        </p:txBody>
      </p:sp>
      <p:sp>
        <p:nvSpPr>
          <p:cNvPr id="5" name="Tijdelijke aanduiding voor dianummer 4">
            <a:extLst>
              <a:ext uri="{FF2B5EF4-FFF2-40B4-BE49-F238E27FC236}">
                <a16:creationId xmlns:a16="http://schemas.microsoft.com/office/drawing/2014/main" id="{6C74A2A9-EB8F-408D-83AD-A6FCBA9CD47B}"/>
              </a:ext>
            </a:extLst>
          </p:cNvPr>
          <p:cNvSpPr>
            <a:spLocks noGrp="1"/>
          </p:cNvSpPr>
          <p:nvPr>
            <p:ph type="sldNum" sz="quarter" idx="12"/>
          </p:nvPr>
        </p:nvSpPr>
        <p:spPr>
          <a:xfrm>
            <a:off x="11430001" y="6502998"/>
            <a:ext cx="605286" cy="365125"/>
          </a:xfrm>
        </p:spPr>
        <p:txBody>
          <a:bodyPr/>
          <a:lstStyle/>
          <a:p>
            <a:fld id="{D70692FC-D4EA-49C2-9AD0-22E77003FC0B}" type="slidenum">
              <a:rPr lang="nl-NL" sz="1400" b="1" smtClean="0">
                <a:solidFill>
                  <a:srgbClr val="00B0F0"/>
                </a:solidFill>
              </a:rPr>
              <a:t>45</a:t>
            </a:fld>
            <a:endParaRPr lang="nl-NL" sz="1400" b="1">
              <a:solidFill>
                <a:srgbClr val="00B0F0"/>
              </a:solidFill>
            </a:endParaRPr>
          </a:p>
        </p:txBody>
      </p:sp>
      <p:sp>
        <p:nvSpPr>
          <p:cNvPr id="8" name="Tekstvak 7">
            <a:extLst>
              <a:ext uri="{FF2B5EF4-FFF2-40B4-BE49-F238E27FC236}">
                <a16:creationId xmlns:a16="http://schemas.microsoft.com/office/drawing/2014/main" id="{72AC9842-00D9-4737-BE87-5FB0EBA5B123}"/>
              </a:ext>
            </a:extLst>
          </p:cNvPr>
          <p:cNvSpPr txBox="1"/>
          <p:nvPr/>
        </p:nvSpPr>
        <p:spPr>
          <a:xfrm>
            <a:off x="0" y="-901"/>
            <a:ext cx="12189600" cy="461665"/>
          </a:xfrm>
          <a:prstGeom prst="rect">
            <a:avLst/>
          </a:prstGeom>
          <a:solidFill>
            <a:srgbClr val="C00000"/>
          </a:solidFill>
        </p:spPr>
        <p:txBody>
          <a:bodyPr wrap="square" rtlCol="0">
            <a:spAutoFit/>
          </a:bodyPr>
          <a:lstStyle/>
          <a:p>
            <a:r>
              <a:rPr lang="nl-NL" sz="2400">
                <a:solidFill>
                  <a:srgbClr val="FFFF00"/>
                </a:solidFill>
              </a:rPr>
              <a:t>Parnassus Petronius    A  Een eerbare vrouw (p.129)</a:t>
            </a:r>
          </a:p>
        </p:txBody>
      </p:sp>
      <p:sp>
        <p:nvSpPr>
          <p:cNvPr id="9" name="Tekstvak 8">
            <a:extLst>
              <a:ext uri="{FF2B5EF4-FFF2-40B4-BE49-F238E27FC236}">
                <a16:creationId xmlns:a16="http://schemas.microsoft.com/office/drawing/2014/main" id="{984B3A88-98F7-4DC4-BE41-E44E7C1D0827}"/>
              </a:ext>
            </a:extLst>
          </p:cNvPr>
          <p:cNvSpPr txBox="1"/>
          <p:nvPr/>
        </p:nvSpPr>
        <p:spPr>
          <a:xfrm>
            <a:off x="180000" y="540000"/>
            <a:ext cx="11700000" cy="4420890"/>
          </a:xfrm>
          <a:prstGeom prst="rect">
            <a:avLst/>
          </a:prstGeom>
          <a:noFill/>
        </p:spPr>
        <p:txBody>
          <a:bodyPr wrap="square" rtlCol="0">
            <a:spAutoFit/>
          </a:bodyPr>
          <a:lstStyle/>
          <a:p>
            <a:pPr>
              <a:lnSpc>
                <a:spcPct val="200000"/>
              </a:lnSpc>
            </a:pPr>
            <a:r>
              <a:rPr lang="nl-NL" sz="2400">
                <a:solidFill>
                  <a:schemeClr val="accent4">
                    <a:lumMod val="20000"/>
                    <a:lumOff val="80000"/>
                  </a:schemeClr>
                </a:solidFill>
              </a:rPr>
              <a:t>Terwijl zij zich zo pijnigde en de dood door te vasten zocht, konden noch haar ouders noch (andere) verwanten haar wegvoeren; magistraten gingen tenslotte, nadat ze afgewezen waren, weg en de voorbeeldige vrouw, door allen beweend, bracht reeds haar vijfde dag zonder voedsel door. Een zeer trouwe slavin stond de diep ongelukkige ter zijde en tegelijkertijd weende zij ook mee met de vrouw die treurde en zo vaak als het licht dat in de grafkamer geplaatst was, uitgegaan was, voegde zij nieuwe olie toe. </a:t>
            </a:r>
          </a:p>
        </p:txBody>
      </p:sp>
      <p:sp>
        <p:nvSpPr>
          <p:cNvPr id="2" name="Pijl: omlaag 1">
            <a:hlinkClick r:id="rId2" action="ppaction://hlinksldjump"/>
            <a:extLst>
              <a:ext uri="{FF2B5EF4-FFF2-40B4-BE49-F238E27FC236}">
                <a16:creationId xmlns:a16="http://schemas.microsoft.com/office/drawing/2014/main" id="{6F38D6D8-3CF0-4696-9B81-C782936B6B99}"/>
              </a:ext>
            </a:extLst>
          </p:cNvPr>
          <p:cNvSpPr/>
          <p:nvPr/>
        </p:nvSpPr>
        <p:spPr>
          <a:xfrm rot="10800000">
            <a:off x="11740553" y="94891"/>
            <a:ext cx="362308" cy="302701"/>
          </a:xfrm>
          <a:prstGeom prst="downArrow">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7" name="Afbeelding 6">
            <a:hlinkClick r:id="rId3" action="ppaction://hlinksldjump"/>
            <a:extLst>
              <a:ext uri="{FF2B5EF4-FFF2-40B4-BE49-F238E27FC236}">
                <a16:creationId xmlns:a16="http://schemas.microsoft.com/office/drawing/2014/main" id="{390EB94F-BCDC-4BB2-A4A1-7796E60E953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859858" y="0"/>
            <a:ext cx="987638" cy="542591"/>
          </a:xfrm>
          <a:prstGeom prst="rect">
            <a:avLst/>
          </a:prstGeom>
        </p:spPr>
      </p:pic>
    </p:spTree>
    <p:extLst>
      <p:ext uri="{BB962C8B-B14F-4D97-AF65-F5344CB8AC3E}">
        <p14:creationId xmlns:p14="http://schemas.microsoft.com/office/powerpoint/2010/main" val="175845951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bg>
      <p:bgPr>
        <a:solidFill>
          <a:srgbClr val="0E1509"/>
        </a:solidFill>
        <a:effectLst/>
      </p:bgPr>
    </p:bg>
    <p:spTree>
      <p:nvGrpSpPr>
        <p:cNvPr id="1" name=""/>
        <p:cNvGrpSpPr/>
        <p:nvPr/>
      </p:nvGrpSpPr>
      <p:grpSpPr>
        <a:xfrm>
          <a:off x="0" y="0"/>
          <a:ext cx="0" cy="0"/>
          <a:chOff x="0" y="0"/>
          <a:chExt cx="0" cy="0"/>
        </a:xfrm>
      </p:grpSpPr>
      <p:sp>
        <p:nvSpPr>
          <p:cNvPr id="4" name="Tijdelijke aanduiding voor voettekst 3">
            <a:extLst>
              <a:ext uri="{FF2B5EF4-FFF2-40B4-BE49-F238E27FC236}">
                <a16:creationId xmlns:a16="http://schemas.microsoft.com/office/drawing/2014/main" id="{0D9BFB9D-72E7-4E83-BF5C-CEFEB9E0A46E}"/>
              </a:ext>
            </a:extLst>
          </p:cNvPr>
          <p:cNvSpPr>
            <a:spLocks noGrp="1"/>
          </p:cNvSpPr>
          <p:nvPr>
            <p:ph type="ftr" sz="quarter" idx="11"/>
          </p:nvPr>
        </p:nvSpPr>
        <p:spPr>
          <a:xfrm>
            <a:off x="4038600" y="6563374"/>
            <a:ext cx="4114800" cy="365125"/>
          </a:xfrm>
        </p:spPr>
        <p:txBody>
          <a:bodyPr/>
          <a:lstStyle/>
          <a:p>
            <a:r>
              <a:rPr lang="nl-NL" sz="900">
                <a:solidFill>
                  <a:schemeClr val="bg1">
                    <a:lumMod val="50000"/>
                  </a:schemeClr>
                </a:solidFill>
              </a:rPr>
              <a:t>M. de Hoon - JDW - 2021</a:t>
            </a:r>
          </a:p>
        </p:txBody>
      </p:sp>
      <p:sp>
        <p:nvSpPr>
          <p:cNvPr id="5" name="Tijdelijke aanduiding voor dianummer 4">
            <a:extLst>
              <a:ext uri="{FF2B5EF4-FFF2-40B4-BE49-F238E27FC236}">
                <a16:creationId xmlns:a16="http://schemas.microsoft.com/office/drawing/2014/main" id="{6C74A2A9-EB8F-408D-83AD-A6FCBA9CD47B}"/>
              </a:ext>
            </a:extLst>
          </p:cNvPr>
          <p:cNvSpPr>
            <a:spLocks noGrp="1"/>
          </p:cNvSpPr>
          <p:nvPr>
            <p:ph type="sldNum" sz="quarter" idx="12"/>
          </p:nvPr>
        </p:nvSpPr>
        <p:spPr>
          <a:xfrm>
            <a:off x="11430001" y="6502998"/>
            <a:ext cx="605286" cy="365125"/>
          </a:xfrm>
        </p:spPr>
        <p:txBody>
          <a:bodyPr/>
          <a:lstStyle/>
          <a:p>
            <a:fld id="{D70692FC-D4EA-49C2-9AD0-22E77003FC0B}" type="slidenum">
              <a:rPr lang="nl-NL" sz="1400" b="1" smtClean="0">
                <a:solidFill>
                  <a:srgbClr val="00B0F0"/>
                </a:solidFill>
              </a:rPr>
              <a:t>46</a:t>
            </a:fld>
            <a:endParaRPr lang="nl-NL" sz="1400" b="1">
              <a:solidFill>
                <a:srgbClr val="00B0F0"/>
              </a:solidFill>
            </a:endParaRPr>
          </a:p>
        </p:txBody>
      </p:sp>
      <p:sp>
        <p:nvSpPr>
          <p:cNvPr id="8" name="Tekstvak 7">
            <a:extLst>
              <a:ext uri="{FF2B5EF4-FFF2-40B4-BE49-F238E27FC236}">
                <a16:creationId xmlns:a16="http://schemas.microsoft.com/office/drawing/2014/main" id="{72AC9842-00D9-4737-BE87-5FB0EBA5B123}"/>
              </a:ext>
            </a:extLst>
          </p:cNvPr>
          <p:cNvSpPr txBox="1"/>
          <p:nvPr/>
        </p:nvSpPr>
        <p:spPr>
          <a:xfrm>
            <a:off x="0" y="-901"/>
            <a:ext cx="12189600" cy="461665"/>
          </a:xfrm>
          <a:prstGeom prst="rect">
            <a:avLst/>
          </a:prstGeom>
          <a:solidFill>
            <a:srgbClr val="C00000"/>
          </a:solidFill>
        </p:spPr>
        <p:txBody>
          <a:bodyPr wrap="square" rtlCol="0">
            <a:spAutoFit/>
          </a:bodyPr>
          <a:lstStyle/>
          <a:p>
            <a:r>
              <a:rPr lang="nl-NL" sz="2400">
                <a:solidFill>
                  <a:srgbClr val="FFFF00"/>
                </a:solidFill>
              </a:rPr>
              <a:t>Parnassus Petronius    A  Een eerbare vrouw (p.129)</a:t>
            </a:r>
          </a:p>
        </p:txBody>
      </p:sp>
      <p:sp>
        <p:nvSpPr>
          <p:cNvPr id="9" name="Tekstvak 8">
            <a:extLst>
              <a:ext uri="{FF2B5EF4-FFF2-40B4-BE49-F238E27FC236}">
                <a16:creationId xmlns:a16="http://schemas.microsoft.com/office/drawing/2014/main" id="{984B3A88-98F7-4DC4-BE41-E44E7C1D0827}"/>
              </a:ext>
            </a:extLst>
          </p:cNvPr>
          <p:cNvSpPr txBox="1"/>
          <p:nvPr/>
        </p:nvSpPr>
        <p:spPr>
          <a:xfrm>
            <a:off x="180000" y="540000"/>
            <a:ext cx="11700000" cy="2943563"/>
          </a:xfrm>
          <a:prstGeom prst="rect">
            <a:avLst/>
          </a:prstGeom>
          <a:noFill/>
        </p:spPr>
        <p:txBody>
          <a:bodyPr wrap="square" rtlCol="0">
            <a:spAutoFit/>
          </a:bodyPr>
          <a:lstStyle/>
          <a:p>
            <a:pPr>
              <a:lnSpc>
                <a:spcPct val="200000"/>
              </a:lnSpc>
            </a:pPr>
            <a:r>
              <a:rPr lang="nl-NL" sz="2400">
                <a:solidFill>
                  <a:schemeClr val="accent4">
                    <a:lumMod val="20000"/>
                    <a:lumOff val="80000"/>
                  </a:schemeClr>
                </a:solidFill>
              </a:rPr>
              <a:t>Er was dus in de hele stad één verhaal: mensen van alle rangen en standen erkenden dat alleen dit werkelijk een lichtend voorbeeld was van kuisheid en liefde, toen intussen de gouverneur van de provincie beval rovers aan het kruis te slaan dichtbij die grafkamer waarin de dame het pas begraven lijk beweende.</a:t>
            </a:r>
          </a:p>
        </p:txBody>
      </p:sp>
      <p:sp>
        <p:nvSpPr>
          <p:cNvPr id="2" name="Pijl: omlaag 1">
            <a:hlinkClick r:id="rId2" action="ppaction://hlinksldjump"/>
            <a:extLst>
              <a:ext uri="{FF2B5EF4-FFF2-40B4-BE49-F238E27FC236}">
                <a16:creationId xmlns:a16="http://schemas.microsoft.com/office/drawing/2014/main" id="{6F38D6D8-3CF0-4696-9B81-C782936B6B99}"/>
              </a:ext>
            </a:extLst>
          </p:cNvPr>
          <p:cNvSpPr/>
          <p:nvPr/>
        </p:nvSpPr>
        <p:spPr>
          <a:xfrm rot="10800000">
            <a:off x="11740553" y="94891"/>
            <a:ext cx="362308" cy="302701"/>
          </a:xfrm>
          <a:prstGeom prst="downArrow">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7" name="Afbeelding 6">
            <a:hlinkClick r:id="rId3" action="ppaction://hlinksldjump"/>
            <a:extLst>
              <a:ext uri="{FF2B5EF4-FFF2-40B4-BE49-F238E27FC236}">
                <a16:creationId xmlns:a16="http://schemas.microsoft.com/office/drawing/2014/main" id="{E3F60813-232D-4656-AB0C-738C6DD81F3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859858" y="0"/>
            <a:ext cx="987638" cy="542591"/>
          </a:xfrm>
          <a:prstGeom prst="rect">
            <a:avLst/>
          </a:prstGeom>
        </p:spPr>
      </p:pic>
    </p:spTree>
    <p:extLst>
      <p:ext uri="{BB962C8B-B14F-4D97-AF65-F5344CB8AC3E}">
        <p14:creationId xmlns:p14="http://schemas.microsoft.com/office/powerpoint/2010/main" val="366948919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bg>
      <p:bgPr>
        <a:solidFill>
          <a:srgbClr val="0E1509"/>
        </a:solidFill>
        <a:effectLst/>
      </p:bgPr>
    </p:bg>
    <p:spTree>
      <p:nvGrpSpPr>
        <p:cNvPr id="1" name=""/>
        <p:cNvGrpSpPr/>
        <p:nvPr/>
      </p:nvGrpSpPr>
      <p:grpSpPr>
        <a:xfrm>
          <a:off x="0" y="0"/>
          <a:ext cx="0" cy="0"/>
          <a:chOff x="0" y="0"/>
          <a:chExt cx="0" cy="0"/>
        </a:xfrm>
      </p:grpSpPr>
      <p:sp>
        <p:nvSpPr>
          <p:cNvPr id="4" name="Tijdelijke aanduiding voor voettekst 3">
            <a:extLst>
              <a:ext uri="{FF2B5EF4-FFF2-40B4-BE49-F238E27FC236}">
                <a16:creationId xmlns:a16="http://schemas.microsoft.com/office/drawing/2014/main" id="{0D9BFB9D-72E7-4E83-BF5C-CEFEB9E0A46E}"/>
              </a:ext>
            </a:extLst>
          </p:cNvPr>
          <p:cNvSpPr>
            <a:spLocks noGrp="1"/>
          </p:cNvSpPr>
          <p:nvPr>
            <p:ph type="ftr" sz="quarter" idx="11"/>
          </p:nvPr>
        </p:nvSpPr>
        <p:spPr>
          <a:xfrm>
            <a:off x="4038600" y="6563374"/>
            <a:ext cx="4114800" cy="365125"/>
          </a:xfrm>
        </p:spPr>
        <p:txBody>
          <a:bodyPr/>
          <a:lstStyle/>
          <a:p>
            <a:r>
              <a:rPr lang="nl-NL" sz="900">
                <a:solidFill>
                  <a:schemeClr val="bg1">
                    <a:lumMod val="50000"/>
                  </a:schemeClr>
                </a:solidFill>
              </a:rPr>
              <a:t>M. de Hoon - JDW - 2021</a:t>
            </a:r>
          </a:p>
        </p:txBody>
      </p:sp>
      <p:sp>
        <p:nvSpPr>
          <p:cNvPr id="5" name="Tijdelijke aanduiding voor dianummer 4">
            <a:extLst>
              <a:ext uri="{FF2B5EF4-FFF2-40B4-BE49-F238E27FC236}">
                <a16:creationId xmlns:a16="http://schemas.microsoft.com/office/drawing/2014/main" id="{6C74A2A9-EB8F-408D-83AD-A6FCBA9CD47B}"/>
              </a:ext>
            </a:extLst>
          </p:cNvPr>
          <p:cNvSpPr>
            <a:spLocks noGrp="1"/>
          </p:cNvSpPr>
          <p:nvPr>
            <p:ph type="sldNum" sz="quarter" idx="12"/>
          </p:nvPr>
        </p:nvSpPr>
        <p:spPr>
          <a:xfrm>
            <a:off x="11430001" y="6502998"/>
            <a:ext cx="605286" cy="365125"/>
          </a:xfrm>
        </p:spPr>
        <p:txBody>
          <a:bodyPr/>
          <a:lstStyle/>
          <a:p>
            <a:fld id="{D70692FC-D4EA-49C2-9AD0-22E77003FC0B}" type="slidenum">
              <a:rPr lang="nl-NL" sz="1400" b="1" smtClean="0">
                <a:solidFill>
                  <a:srgbClr val="00B0F0"/>
                </a:solidFill>
              </a:rPr>
              <a:t>47</a:t>
            </a:fld>
            <a:endParaRPr lang="nl-NL" sz="1400" b="1">
              <a:solidFill>
                <a:srgbClr val="00B0F0"/>
              </a:solidFill>
            </a:endParaRPr>
          </a:p>
        </p:txBody>
      </p:sp>
      <p:sp>
        <p:nvSpPr>
          <p:cNvPr id="8" name="Tekstvak 7">
            <a:extLst>
              <a:ext uri="{FF2B5EF4-FFF2-40B4-BE49-F238E27FC236}">
                <a16:creationId xmlns:a16="http://schemas.microsoft.com/office/drawing/2014/main" id="{72AC9842-00D9-4737-BE87-5FB0EBA5B123}"/>
              </a:ext>
            </a:extLst>
          </p:cNvPr>
          <p:cNvSpPr txBox="1"/>
          <p:nvPr/>
        </p:nvSpPr>
        <p:spPr>
          <a:xfrm>
            <a:off x="0" y="-901"/>
            <a:ext cx="12189600" cy="461665"/>
          </a:xfrm>
          <a:prstGeom prst="rect">
            <a:avLst/>
          </a:prstGeom>
          <a:solidFill>
            <a:srgbClr val="C00000"/>
          </a:solidFill>
        </p:spPr>
        <p:txBody>
          <a:bodyPr wrap="square" rtlCol="0">
            <a:spAutoFit/>
          </a:bodyPr>
          <a:lstStyle/>
          <a:p>
            <a:r>
              <a:rPr lang="nl-NL" sz="2400">
                <a:solidFill>
                  <a:srgbClr val="FFFF00"/>
                </a:solidFill>
              </a:rPr>
              <a:t>Parnassus Petronius    B  Onverwacht bezoek (p.130)</a:t>
            </a:r>
          </a:p>
        </p:txBody>
      </p:sp>
      <p:sp>
        <p:nvSpPr>
          <p:cNvPr id="9" name="Tekstvak 8">
            <a:extLst>
              <a:ext uri="{FF2B5EF4-FFF2-40B4-BE49-F238E27FC236}">
                <a16:creationId xmlns:a16="http://schemas.microsoft.com/office/drawing/2014/main" id="{984B3A88-98F7-4DC4-BE41-E44E7C1D0827}"/>
              </a:ext>
            </a:extLst>
          </p:cNvPr>
          <p:cNvSpPr txBox="1"/>
          <p:nvPr/>
        </p:nvSpPr>
        <p:spPr>
          <a:xfrm>
            <a:off x="180000" y="540000"/>
            <a:ext cx="11700000" cy="5159554"/>
          </a:xfrm>
          <a:prstGeom prst="rect">
            <a:avLst/>
          </a:prstGeom>
          <a:noFill/>
        </p:spPr>
        <p:txBody>
          <a:bodyPr wrap="square" rtlCol="0">
            <a:spAutoFit/>
          </a:bodyPr>
          <a:lstStyle/>
          <a:p>
            <a:pPr>
              <a:lnSpc>
                <a:spcPct val="200000"/>
              </a:lnSpc>
            </a:pPr>
            <a:r>
              <a:rPr lang="nl-NL" sz="2400">
                <a:solidFill>
                  <a:schemeClr val="accent4">
                    <a:lumMod val="20000"/>
                    <a:lumOff val="80000"/>
                  </a:schemeClr>
                </a:solidFill>
              </a:rPr>
              <a:t>In de direct daarop volgende nacht dus/nu, toen een soldaat, die de kruisen bewaakte om te voorkomen dat iemand een lijk eraf haalde om het te begraven, een licht tussen de grafkamers opgemerkt had dat tamelijk helder scheen en het gezucht van iemand die treurt gehoord had, begeerde hij door de fout van het menselijke geslacht te weten, wie daar was of wat hij/zij deed. Hij daalde dus af in de grafkamer en na het zien van een zeer mooie vrouw, als het ware door een zeker wonderlijk verschijnsel en een verschijning uit de Onderwereld verward, bleef hij eerst staan.</a:t>
            </a:r>
          </a:p>
        </p:txBody>
      </p:sp>
      <p:sp>
        <p:nvSpPr>
          <p:cNvPr id="2" name="Pijl: omlaag 1">
            <a:hlinkClick r:id="rId2" action="ppaction://hlinksldjump"/>
            <a:extLst>
              <a:ext uri="{FF2B5EF4-FFF2-40B4-BE49-F238E27FC236}">
                <a16:creationId xmlns:a16="http://schemas.microsoft.com/office/drawing/2014/main" id="{6F38D6D8-3CF0-4696-9B81-C782936B6B99}"/>
              </a:ext>
            </a:extLst>
          </p:cNvPr>
          <p:cNvSpPr/>
          <p:nvPr/>
        </p:nvSpPr>
        <p:spPr>
          <a:xfrm rot="10800000">
            <a:off x="11740553" y="94891"/>
            <a:ext cx="362308" cy="302701"/>
          </a:xfrm>
          <a:prstGeom prst="downArrow">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7" name="Afbeelding 6">
            <a:hlinkClick r:id="rId3" action="ppaction://hlinksldjump"/>
            <a:extLst>
              <a:ext uri="{FF2B5EF4-FFF2-40B4-BE49-F238E27FC236}">
                <a16:creationId xmlns:a16="http://schemas.microsoft.com/office/drawing/2014/main" id="{79B185B2-2D20-4BD5-B3E6-7F9CE90647A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859858" y="0"/>
            <a:ext cx="987638" cy="542591"/>
          </a:xfrm>
          <a:prstGeom prst="rect">
            <a:avLst/>
          </a:prstGeom>
        </p:spPr>
      </p:pic>
    </p:spTree>
    <p:extLst>
      <p:ext uri="{BB962C8B-B14F-4D97-AF65-F5344CB8AC3E}">
        <p14:creationId xmlns:p14="http://schemas.microsoft.com/office/powerpoint/2010/main" val="167726671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bg>
      <p:bgPr>
        <a:solidFill>
          <a:srgbClr val="0E1509"/>
        </a:solidFill>
        <a:effectLst/>
      </p:bgPr>
    </p:bg>
    <p:spTree>
      <p:nvGrpSpPr>
        <p:cNvPr id="1" name=""/>
        <p:cNvGrpSpPr/>
        <p:nvPr/>
      </p:nvGrpSpPr>
      <p:grpSpPr>
        <a:xfrm>
          <a:off x="0" y="0"/>
          <a:ext cx="0" cy="0"/>
          <a:chOff x="0" y="0"/>
          <a:chExt cx="0" cy="0"/>
        </a:xfrm>
      </p:grpSpPr>
      <p:sp>
        <p:nvSpPr>
          <p:cNvPr id="4" name="Tijdelijke aanduiding voor voettekst 3">
            <a:extLst>
              <a:ext uri="{FF2B5EF4-FFF2-40B4-BE49-F238E27FC236}">
                <a16:creationId xmlns:a16="http://schemas.microsoft.com/office/drawing/2014/main" id="{0D9BFB9D-72E7-4E83-BF5C-CEFEB9E0A46E}"/>
              </a:ext>
            </a:extLst>
          </p:cNvPr>
          <p:cNvSpPr>
            <a:spLocks noGrp="1"/>
          </p:cNvSpPr>
          <p:nvPr>
            <p:ph type="ftr" sz="quarter" idx="11"/>
          </p:nvPr>
        </p:nvSpPr>
        <p:spPr>
          <a:xfrm>
            <a:off x="4038600" y="6563374"/>
            <a:ext cx="4114800" cy="365125"/>
          </a:xfrm>
        </p:spPr>
        <p:txBody>
          <a:bodyPr/>
          <a:lstStyle/>
          <a:p>
            <a:r>
              <a:rPr lang="nl-NL" sz="900">
                <a:solidFill>
                  <a:schemeClr val="bg1">
                    <a:lumMod val="50000"/>
                  </a:schemeClr>
                </a:solidFill>
              </a:rPr>
              <a:t>M. de Hoon - JDW - 2021</a:t>
            </a:r>
          </a:p>
        </p:txBody>
      </p:sp>
      <p:sp>
        <p:nvSpPr>
          <p:cNvPr id="5" name="Tijdelijke aanduiding voor dianummer 4">
            <a:extLst>
              <a:ext uri="{FF2B5EF4-FFF2-40B4-BE49-F238E27FC236}">
                <a16:creationId xmlns:a16="http://schemas.microsoft.com/office/drawing/2014/main" id="{6C74A2A9-EB8F-408D-83AD-A6FCBA9CD47B}"/>
              </a:ext>
            </a:extLst>
          </p:cNvPr>
          <p:cNvSpPr>
            <a:spLocks noGrp="1"/>
          </p:cNvSpPr>
          <p:nvPr>
            <p:ph type="sldNum" sz="quarter" idx="12"/>
          </p:nvPr>
        </p:nvSpPr>
        <p:spPr>
          <a:xfrm>
            <a:off x="11430001" y="6502998"/>
            <a:ext cx="605286" cy="365125"/>
          </a:xfrm>
        </p:spPr>
        <p:txBody>
          <a:bodyPr/>
          <a:lstStyle/>
          <a:p>
            <a:fld id="{D70692FC-D4EA-49C2-9AD0-22E77003FC0B}" type="slidenum">
              <a:rPr lang="nl-NL" sz="1400" b="1" smtClean="0">
                <a:solidFill>
                  <a:srgbClr val="00B0F0"/>
                </a:solidFill>
              </a:rPr>
              <a:t>48</a:t>
            </a:fld>
            <a:endParaRPr lang="nl-NL" sz="1400" b="1">
              <a:solidFill>
                <a:srgbClr val="00B0F0"/>
              </a:solidFill>
            </a:endParaRPr>
          </a:p>
        </p:txBody>
      </p:sp>
      <p:sp>
        <p:nvSpPr>
          <p:cNvPr id="8" name="Tekstvak 7">
            <a:extLst>
              <a:ext uri="{FF2B5EF4-FFF2-40B4-BE49-F238E27FC236}">
                <a16:creationId xmlns:a16="http://schemas.microsoft.com/office/drawing/2014/main" id="{72AC9842-00D9-4737-BE87-5FB0EBA5B123}"/>
              </a:ext>
            </a:extLst>
          </p:cNvPr>
          <p:cNvSpPr txBox="1"/>
          <p:nvPr/>
        </p:nvSpPr>
        <p:spPr>
          <a:xfrm>
            <a:off x="0" y="-901"/>
            <a:ext cx="12189600" cy="461665"/>
          </a:xfrm>
          <a:prstGeom prst="rect">
            <a:avLst/>
          </a:prstGeom>
          <a:solidFill>
            <a:srgbClr val="C00000"/>
          </a:solidFill>
        </p:spPr>
        <p:txBody>
          <a:bodyPr wrap="square" rtlCol="0">
            <a:spAutoFit/>
          </a:bodyPr>
          <a:lstStyle/>
          <a:p>
            <a:r>
              <a:rPr lang="nl-NL" sz="2400">
                <a:solidFill>
                  <a:srgbClr val="FFFF00"/>
                </a:solidFill>
              </a:rPr>
              <a:t>Parnassus Petronius    B  Onverwacht bezoek (p.130)</a:t>
            </a:r>
          </a:p>
        </p:txBody>
      </p:sp>
      <p:sp>
        <p:nvSpPr>
          <p:cNvPr id="9" name="Tekstvak 8">
            <a:extLst>
              <a:ext uri="{FF2B5EF4-FFF2-40B4-BE49-F238E27FC236}">
                <a16:creationId xmlns:a16="http://schemas.microsoft.com/office/drawing/2014/main" id="{984B3A88-98F7-4DC4-BE41-E44E7C1D0827}"/>
              </a:ext>
            </a:extLst>
          </p:cNvPr>
          <p:cNvSpPr txBox="1"/>
          <p:nvPr/>
        </p:nvSpPr>
        <p:spPr>
          <a:xfrm>
            <a:off x="180000" y="540000"/>
            <a:ext cx="11700000" cy="4420890"/>
          </a:xfrm>
          <a:prstGeom prst="rect">
            <a:avLst/>
          </a:prstGeom>
          <a:noFill/>
        </p:spPr>
        <p:txBody>
          <a:bodyPr wrap="square" rtlCol="0">
            <a:spAutoFit/>
          </a:bodyPr>
          <a:lstStyle/>
          <a:p>
            <a:pPr>
              <a:lnSpc>
                <a:spcPct val="200000"/>
              </a:lnSpc>
            </a:pPr>
            <a:r>
              <a:rPr lang="nl-NL" sz="2400">
                <a:solidFill>
                  <a:schemeClr val="accent4">
                    <a:lumMod val="20000"/>
                    <a:lumOff val="80000"/>
                  </a:schemeClr>
                </a:solidFill>
              </a:rPr>
              <a:t>Vervolgens, toen hij het daar liggende lijk zag en de tranen en het door nagels opengereten gezicht observeerde, natuurlijk in de mening - wat ook inderdaad het geval was - dat de vrouw het gemis van de overledene niet kon verdragen, bracht hij zijn maaltje naar de grafkamer en begon de treurende aan te sporen om niet te volharden in een overbodig verdriet en niet met een geweeklaag dat helemaal niet nuttig zou zijn haar borst open te rijten: </a:t>
            </a:r>
          </a:p>
        </p:txBody>
      </p:sp>
      <p:sp>
        <p:nvSpPr>
          <p:cNvPr id="2" name="Pijl: omlaag 1">
            <a:hlinkClick r:id="rId2" action="ppaction://hlinksldjump"/>
            <a:extLst>
              <a:ext uri="{FF2B5EF4-FFF2-40B4-BE49-F238E27FC236}">
                <a16:creationId xmlns:a16="http://schemas.microsoft.com/office/drawing/2014/main" id="{6F38D6D8-3CF0-4696-9B81-C782936B6B99}"/>
              </a:ext>
            </a:extLst>
          </p:cNvPr>
          <p:cNvSpPr/>
          <p:nvPr/>
        </p:nvSpPr>
        <p:spPr>
          <a:xfrm rot="10800000">
            <a:off x="11740553" y="94891"/>
            <a:ext cx="362308" cy="302701"/>
          </a:xfrm>
          <a:prstGeom prst="downArrow">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7" name="Afbeelding 6">
            <a:hlinkClick r:id="rId3" action="ppaction://hlinksldjump"/>
            <a:extLst>
              <a:ext uri="{FF2B5EF4-FFF2-40B4-BE49-F238E27FC236}">
                <a16:creationId xmlns:a16="http://schemas.microsoft.com/office/drawing/2014/main" id="{B9A62C31-7CAD-4F13-8610-E69A852FF58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859858" y="0"/>
            <a:ext cx="987638" cy="542591"/>
          </a:xfrm>
          <a:prstGeom prst="rect">
            <a:avLst/>
          </a:prstGeom>
        </p:spPr>
      </p:pic>
    </p:spTree>
    <p:extLst>
      <p:ext uri="{BB962C8B-B14F-4D97-AF65-F5344CB8AC3E}">
        <p14:creationId xmlns:p14="http://schemas.microsoft.com/office/powerpoint/2010/main" val="173802695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bg>
      <p:bgPr>
        <a:solidFill>
          <a:srgbClr val="0E1509"/>
        </a:solidFill>
        <a:effectLst/>
      </p:bgPr>
    </p:bg>
    <p:spTree>
      <p:nvGrpSpPr>
        <p:cNvPr id="1" name=""/>
        <p:cNvGrpSpPr/>
        <p:nvPr/>
      </p:nvGrpSpPr>
      <p:grpSpPr>
        <a:xfrm>
          <a:off x="0" y="0"/>
          <a:ext cx="0" cy="0"/>
          <a:chOff x="0" y="0"/>
          <a:chExt cx="0" cy="0"/>
        </a:xfrm>
      </p:grpSpPr>
      <p:sp>
        <p:nvSpPr>
          <p:cNvPr id="4" name="Tijdelijke aanduiding voor voettekst 3">
            <a:extLst>
              <a:ext uri="{FF2B5EF4-FFF2-40B4-BE49-F238E27FC236}">
                <a16:creationId xmlns:a16="http://schemas.microsoft.com/office/drawing/2014/main" id="{0D9BFB9D-72E7-4E83-BF5C-CEFEB9E0A46E}"/>
              </a:ext>
            </a:extLst>
          </p:cNvPr>
          <p:cNvSpPr>
            <a:spLocks noGrp="1"/>
          </p:cNvSpPr>
          <p:nvPr>
            <p:ph type="ftr" sz="quarter" idx="11"/>
          </p:nvPr>
        </p:nvSpPr>
        <p:spPr>
          <a:xfrm>
            <a:off x="4038600" y="6563374"/>
            <a:ext cx="4114800" cy="365125"/>
          </a:xfrm>
        </p:spPr>
        <p:txBody>
          <a:bodyPr/>
          <a:lstStyle/>
          <a:p>
            <a:r>
              <a:rPr lang="nl-NL" sz="900">
                <a:solidFill>
                  <a:schemeClr val="bg1">
                    <a:lumMod val="50000"/>
                  </a:schemeClr>
                </a:solidFill>
              </a:rPr>
              <a:t>M. de Hoon - JDW - 2021</a:t>
            </a:r>
          </a:p>
        </p:txBody>
      </p:sp>
      <p:sp>
        <p:nvSpPr>
          <p:cNvPr id="5" name="Tijdelijke aanduiding voor dianummer 4">
            <a:extLst>
              <a:ext uri="{FF2B5EF4-FFF2-40B4-BE49-F238E27FC236}">
                <a16:creationId xmlns:a16="http://schemas.microsoft.com/office/drawing/2014/main" id="{6C74A2A9-EB8F-408D-83AD-A6FCBA9CD47B}"/>
              </a:ext>
            </a:extLst>
          </p:cNvPr>
          <p:cNvSpPr>
            <a:spLocks noGrp="1"/>
          </p:cNvSpPr>
          <p:nvPr>
            <p:ph type="sldNum" sz="quarter" idx="12"/>
          </p:nvPr>
        </p:nvSpPr>
        <p:spPr>
          <a:xfrm>
            <a:off x="11430001" y="6502998"/>
            <a:ext cx="605286" cy="365125"/>
          </a:xfrm>
        </p:spPr>
        <p:txBody>
          <a:bodyPr/>
          <a:lstStyle/>
          <a:p>
            <a:fld id="{D70692FC-D4EA-49C2-9AD0-22E77003FC0B}" type="slidenum">
              <a:rPr lang="nl-NL" sz="1400" b="1" smtClean="0">
                <a:solidFill>
                  <a:srgbClr val="00B0F0"/>
                </a:solidFill>
              </a:rPr>
              <a:t>49</a:t>
            </a:fld>
            <a:endParaRPr lang="nl-NL" sz="1400" b="1">
              <a:solidFill>
                <a:srgbClr val="00B0F0"/>
              </a:solidFill>
            </a:endParaRPr>
          </a:p>
        </p:txBody>
      </p:sp>
      <p:sp>
        <p:nvSpPr>
          <p:cNvPr id="8" name="Tekstvak 7">
            <a:extLst>
              <a:ext uri="{FF2B5EF4-FFF2-40B4-BE49-F238E27FC236}">
                <a16:creationId xmlns:a16="http://schemas.microsoft.com/office/drawing/2014/main" id="{72AC9842-00D9-4737-BE87-5FB0EBA5B123}"/>
              </a:ext>
            </a:extLst>
          </p:cNvPr>
          <p:cNvSpPr txBox="1"/>
          <p:nvPr/>
        </p:nvSpPr>
        <p:spPr>
          <a:xfrm>
            <a:off x="0" y="-901"/>
            <a:ext cx="12189600" cy="461665"/>
          </a:xfrm>
          <a:prstGeom prst="rect">
            <a:avLst/>
          </a:prstGeom>
          <a:solidFill>
            <a:srgbClr val="C00000"/>
          </a:solidFill>
        </p:spPr>
        <p:txBody>
          <a:bodyPr wrap="square" rtlCol="0">
            <a:spAutoFit/>
          </a:bodyPr>
          <a:lstStyle/>
          <a:p>
            <a:r>
              <a:rPr lang="nl-NL" sz="2400">
                <a:solidFill>
                  <a:srgbClr val="FFFF00"/>
                </a:solidFill>
              </a:rPr>
              <a:t>Parnassus Petronius    B  Onverwacht bezoek (p.130)</a:t>
            </a:r>
          </a:p>
        </p:txBody>
      </p:sp>
      <p:sp>
        <p:nvSpPr>
          <p:cNvPr id="9" name="Tekstvak 8">
            <a:extLst>
              <a:ext uri="{FF2B5EF4-FFF2-40B4-BE49-F238E27FC236}">
                <a16:creationId xmlns:a16="http://schemas.microsoft.com/office/drawing/2014/main" id="{984B3A88-98F7-4DC4-BE41-E44E7C1D0827}"/>
              </a:ext>
            </a:extLst>
          </p:cNvPr>
          <p:cNvSpPr txBox="1"/>
          <p:nvPr/>
        </p:nvSpPr>
        <p:spPr>
          <a:xfrm>
            <a:off x="180000" y="540000"/>
            <a:ext cx="11700000" cy="2943563"/>
          </a:xfrm>
          <a:prstGeom prst="rect">
            <a:avLst/>
          </a:prstGeom>
          <a:noFill/>
        </p:spPr>
        <p:txBody>
          <a:bodyPr wrap="square" rtlCol="0">
            <a:spAutoFit/>
          </a:bodyPr>
          <a:lstStyle/>
          <a:p>
            <a:pPr>
              <a:lnSpc>
                <a:spcPct val="200000"/>
              </a:lnSpc>
            </a:pPr>
            <a:r>
              <a:rPr lang="nl-NL" sz="2400">
                <a:solidFill>
                  <a:schemeClr val="accent4">
                    <a:lumMod val="20000"/>
                    <a:lumOff val="80000"/>
                  </a:schemeClr>
                </a:solidFill>
              </a:rPr>
              <a:t>&lt;hij zei&gt; ‘dat van allen de dood hetzelfde was, maar ook de (laatste) rustplaats dezelfde’ en &lt;hij zei&gt; andere dingen waarmee zieke geesten tot genezing gebracht worden. Maar hoewel zij getroffen was door de troost van een onbekende, reet zij nog heviger haar borst uiteen en legde haar uitgerukte haren op het daar liggende lijk.</a:t>
            </a:r>
          </a:p>
        </p:txBody>
      </p:sp>
      <p:sp>
        <p:nvSpPr>
          <p:cNvPr id="2" name="Pijl: omlaag 1">
            <a:hlinkClick r:id="rId2" action="ppaction://hlinksldjump"/>
            <a:extLst>
              <a:ext uri="{FF2B5EF4-FFF2-40B4-BE49-F238E27FC236}">
                <a16:creationId xmlns:a16="http://schemas.microsoft.com/office/drawing/2014/main" id="{6F38D6D8-3CF0-4696-9B81-C782936B6B99}"/>
              </a:ext>
            </a:extLst>
          </p:cNvPr>
          <p:cNvSpPr/>
          <p:nvPr/>
        </p:nvSpPr>
        <p:spPr>
          <a:xfrm rot="10800000">
            <a:off x="11740553" y="94891"/>
            <a:ext cx="362308" cy="302701"/>
          </a:xfrm>
          <a:prstGeom prst="downArrow">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7" name="Afbeelding 6">
            <a:hlinkClick r:id="rId3" action="ppaction://hlinksldjump"/>
            <a:extLst>
              <a:ext uri="{FF2B5EF4-FFF2-40B4-BE49-F238E27FC236}">
                <a16:creationId xmlns:a16="http://schemas.microsoft.com/office/drawing/2014/main" id="{D5C20F2C-8835-43A1-82BC-D4F926B244F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859858" y="0"/>
            <a:ext cx="987638" cy="542591"/>
          </a:xfrm>
          <a:prstGeom prst="rect">
            <a:avLst/>
          </a:prstGeom>
        </p:spPr>
      </p:pic>
    </p:spTree>
    <p:extLst>
      <p:ext uri="{BB962C8B-B14F-4D97-AF65-F5344CB8AC3E}">
        <p14:creationId xmlns:p14="http://schemas.microsoft.com/office/powerpoint/2010/main" val="21655386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01236"/>
        </a:solidFill>
        <a:effectLst/>
      </p:bgPr>
    </p:bg>
    <p:spTree>
      <p:nvGrpSpPr>
        <p:cNvPr id="1" name=""/>
        <p:cNvGrpSpPr/>
        <p:nvPr/>
      </p:nvGrpSpPr>
      <p:grpSpPr>
        <a:xfrm>
          <a:off x="0" y="0"/>
          <a:ext cx="0" cy="0"/>
          <a:chOff x="0" y="0"/>
          <a:chExt cx="0" cy="0"/>
        </a:xfrm>
      </p:grpSpPr>
      <p:sp>
        <p:nvSpPr>
          <p:cNvPr id="4" name="Tijdelijke aanduiding voor voettekst 3">
            <a:extLst>
              <a:ext uri="{FF2B5EF4-FFF2-40B4-BE49-F238E27FC236}">
                <a16:creationId xmlns:a16="http://schemas.microsoft.com/office/drawing/2014/main" id="{0D9BFB9D-72E7-4E83-BF5C-CEFEB9E0A46E}"/>
              </a:ext>
            </a:extLst>
          </p:cNvPr>
          <p:cNvSpPr>
            <a:spLocks noGrp="1"/>
          </p:cNvSpPr>
          <p:nvPr>
            <p:ph type="ftr" sz="quarter" idx="11"/>
          </p:nvPr>
        </p:nvSpPr>
        <p:spPr>
          <a:xfrm>
            <a:off x="4038600" y="6563374"/>
            <a:ext cx="4114800" cy="365125"/>
          </a:xfrm>
        </p:spPr>
        <p:txBody>
          <a:bodyPr/>
          <a:lstStyle/>
          <a:p>
            <a:r>
              <a:rPr lang="nl-NL" sz="900">
                <a:solidFill>
                  <a:schemeClr val="bg1">
                    <a:lumMod val="50000"/>
                  </a:schemeClr>
                </a:solidFill>
              </a:rPr>
              <a:t>M. de Hoon - JDW - 2021</a:t>
            </a:r>
          </a:p>
        </p:txBody>
      </p:sp>
      <p:sp>
        <p:nvSpPr>
          <p:cNvPr id="5" name="Tijdelijke aanduiding voor dianummer 4">
            <a:extLst>
              <a:ext uri="{FF2B5EF4-FFF2-40B4-BE49-F238E27FC236}">
                <a16:creationId xmlns:a16="http://schemas.microsoft.com/office/drawing/2014/main" id="{6C74A2A9-EB8F-408D-83AD-A6FCBA9CD47B}"/>
              </a:ext>
            </a:extLst>
          </p:cNvPr>
          <p:cNvSpPr>
            <a:spLocks noGrp="1"/>
          </p:cNvSpPr>
          <p:nvPr>
            <p:ph type="sldNum" sz="quarter" idx="12"/>
          </p:nvPr>
        </p:nvSpPr>
        <p:spPr>
          <a:xfrm>
            <a:off x="11430001" y="6502998"/>
            <a:ext cx="605286" cy="365125"/>
          </a:xfrm>
        </p:spPr>
        <p:txBody>
          <a:bodyPr/>
          <a:lstStyle/>
          <a:p>
            <a:fld id="{D70692FC-D4EA-49C2-9AD0-22E77003FC0B}" type="slidenum">
              <a:rPr lang="nl-NL" sz="1400" b="1" smtClean="0">
                <a:solidFill>
                  <a:srgbClr val="00B0F0"/>
                </a:solidFill>
              </a:rPr>
              <a:t>5</a:t>
            </a:fld>
            <a:endParaRPr lang="nl-NL" sz="1400" b="1">
              <a:solidFill>
                <a:srgbClr val="00B0F0"/>
              </a:solidFill>
            </a:endParaRPr>
          </a:p>
        </p:txBody>
      </p:sp>
      <p:sp>
        <p:nvSpPr>
          <p:cNvPr id="6" name="Tekstvak 5">
            <a:extLst>
              <a:ext uri="{FF2B5EF4-FFF2-40B4-BE49-F238E27FC236}">
                <a16:creationId xmlns:a16="http://schemas.microsoft.com/office/drawing/2014/main" id="{C49D4E43-ABB4-4A1C-9180-4320C4B6D94F}"/>
              </a:ext>
            </a:extLst>
          </p:cNvPr>
          <p:cNvSpPr txBox="1"/>
          <p:nvPr/>
        </p:nvSpPr>
        <p:spPr>
          <a:xfrm>
            <a:off x="152568" y="142256"/>
            <a:ext cx="11700000" cy="589072"/>
          </a:xfrm>
          <a:prstGeom prst="rect">
            <a:avLst/>
          </a:prstGeom>
          <a:noFill/>
        </p:spPr>
        <p:txBody>
          <a:bodyPr wrap="square" rtlCol="0">
            <a:spAutoFit/>
          </a:bodyPr>
          <a:lstStyle/>
          <a:p>
            <a:pPr>
              <a:lnSpc>
                <a:spcPct val="150000"/>
              </a:lnSpc>
              <a:spcBef>
                <a:spcPts val="1200"/>
              </a:spcBef>
            </a:pPr>
            <a:r>
              <a:rPr lang="nl-NL" sz="2400">
                <a:solidFill>
                  <a:schemeClr val="accent4">
                    <a:lumMod val="20000"/>
                    <a:lumOff val="80000"/>
                  </a:schemeClr>
                </a:solidFill>
              </a:rPr>
              <a:t>Stilistische middelen (1)</a:t>
            </a:r>
          </a:p>
        </p:txBody>
      </p:sp>
      <p:sp>
        <p:nvSpPr>
          <p:cNvPr id="7" name="Tekstvak 6">
            <a:extLst>
              <a:ext uri="{FF2B5EF4-FFF2-40B4-BE49-F238E27FC236}">
                <a16:creationId xmlns:a16="http://schemas.microsoft.com/office/drawing/2014/main" id="{70A6BDBB-4036-458E-B523-76155606C37A}"/>
              </a:ext>
            </a:extLst>
          </p:cNvPr>
          <p:cNvSpPr txBox="1"/>
          <p:nvPr/>
        </p:nvSpPr>
        <p:spPr>
          <a:xfrm>
            <a:off x="154640" y="1095655"/>
            <a:ext cx="11882719" cy="5078313"/>
          </a:xfrm>
          <a:prstGeom prst="rect">
            <a:avLst/>
          </a:prstGeom>
          <a:noFill/>
        </p:spPr>
        <p:txBody>
          <a:bodyPr wrap="square">
            <a:spAutoFit/>
          </a:bodyPr>
          <a:lstStyle/>
          <a:p>
            <a:r>
              <a:rPr lang="nl-NL">
                <a:solidFill>
                  <a:schemeClr val="bg1">
                    <a:lumMod val="95000"/>
                  </a:schemeClr>
                </a:solidFill>
              </a:rPr>
              <a:t>1.	</a:t>
            </a:r>
            <a:r>
              <a:rPr lang="nl-NL" b="1">
                <a:solidFill>
                  <a:srgbClr val="00B050"/>
                </a:solidFill>
              </a:rPr>
              <a:t>Alliteratie</a:t>
            </a:r>
            <a:r>
              <a:rPr lang="nl-NL">
                <a:solidFill>
                  <a:schemeClr val="bg1">
                    <a:lumMod val="95000"/>
                  </a:schemeClr>
                </a:solidFill>
              </a:rPr>
              <a:t>: herhaling van medeklinker</a:t>
            </a:r>
          </a:p>
          <a:p>
            <a:r>
              <a:rPr lang="nl-NL">
                <a:solidFill>
                  <a:schemeClr val="bg1">
                    <a:lumMod val="95000"/>
                  </a:schemeClr>
                </a:solidFill>
              </a:rPr>
              <a:t>	Omschrijving: Herhaling van dezelfde medeklinker aan het begin van twee of meer naburige woorden.</a:t>
            </a:r>
          </a:p>
          <a:p>
            <a:endParaRPr lang="nl-NL">
              <a:solidFill>
                <a:schemeClr val="bg1">
                  <a:lumMod val="95000"/>
                </a:schemeClr>
              </a:solidFill>
            </a:endParaRPr>
          </a:p>
          <a:p>
            <a:r>
              <a:rPr lang="nl-NL">
                <a:solidFill>
                  <a:schemeClr val="bg1">
                    <a:lumMod val="95000"/>
                  </a:schemeClr>
                </a:solidFill>
              </a:rPr>
              <a:t>2.	</a:t>
            </a:r>
            <a:r>
              <a:rPr lang="nl-NL" b="1">
                <a:solidFill>
                  <a:srgbClr val="00B050"/>
                </a:solidFill>
              </a:rPr>
              <a:t>Anafoor</a:t>
            </a:r>
            <a:r>
              <a:rPr lang="nl-NL">
                <a:solidFill>
                  <a:schemeClr val="bg1">
                    <a:lumMod val="95000"/>
                  </a:schemeClr>
                </a:solidFill>
              </a:rPr>
              <a:t>: herhaling</a:t>
            </a:r>
          </a:p>
          <a:p>
            <a:r>
              <a:rPr lang="nl-NL">
                <a:solidFill>
                  <a:schemeClr val="bg1">
                    <a:lumMod val="95000"/>
                  </a:schemeClr>
                </a:solidFill>
              </a:rPr>
              <a:t>	Omschrijving: Herhaling van hetzelfde woord of dezelfde woordgroep aan het begin van twee of meer 	opeenvolgende zinnen, zinsdelen of versregels.</a:t>
            </a:r>
          </a:p>
          <a:p>
            <a:endParaRPr lang="nl-NL">
              <a:solidFill>
                <a:schemeClr val="bg1">
                  <a:lumMod val="95000"/>
                </a:schemeClr>
              </a:solidFill>
            </a:endParaRPr>
          </a:p>
          <a:p>
            <a:r>
              <a:rPr lang="nl-NL">
                <a:solidFill>
                  <a:schemeClr val="bg1">
                    <a:lumMod val="95000"/>
                  </a:schemeClr>
                </a:solidFill>
              </a:rPr>
              <a:t>3.	</a:t>
            </a:r>
            <a:r>
              <a:rPr lang="nl-NL" b="1">
                <a:solidFill>
                  <a:srgbClr val="00B050"/>
                </a:solidFill>
              </a:rPr>
              <a:t>Antithese</a:t>
            </a:r>
            <a:r>
              <a:rPr lang="nl-NL">
                <a:solidFill>
                  <a:schemeClr val="bg1">
                    <a:lumMod val="95000"/>
                  </a:schemeClr>
                </a:solidFill>
              </a:rPr>
              <a:t>: tegenstelling</a:t>
            </a:r>
          </a:p>
          <a:p>
            <a:r>
              <a:rPr lang="nl-NL">
                <a:solidFill>
                  <a:schemeClr val="bg1">
                    <a:lumMod val="95000"/>
                  </a:schemeClr>
                </a:solidFill>
              </a:rPr>
              <a:t>	Omschrijving: Tegengestelde woorden of tekstelementen worden naast elkaar geplaatst, bv. om de aandacht te 	trekken</a:t>
            </a:r>
          </a:p>
          <a:p>
            <a:endParaRPr lang="nl-NL">
              <a:solidFill>
                <a:schemeClr val="bg1">
                  <a:lumMod val="95000"/>
                </a:schemeClr>
              </a:solidFill>
            </a:endParaRPr>
          </a:p>
          <a:p>
            <a:r>
              <a:rPr lang="nl-NL">
                <a:solidFill>
                  <a:schemeClr val="bg1">
                    <a:lumMod val="95000"/>
                  </a:schemeClr>
                </a:solidFill>
              </a:rPr>
              <a:t>4.	</a:t>
            </a:r>
            <a:r>
              <a:rPr lang="nl-NL" b="1">
                <a:solidFill>
                  <a:srgbClr val="FFC000"/>
                </a:solidFill>
              </a:rPr>
              <a:t>Apostrofe</a:t>
            </a:r>
            <a:r>
              <a:rPr lang="nl-NL">
                <a:solidFill>
                  <a:schemeClr val="bg1">
                    <a:lumMod val="95000"/>
                  </a:schemeClr>
                </a:solidFill>
              </a:rPr>
              <a:t>: aanspreking personage of zaak</a:t>
            </a:r>
          </a:p>
          <a:p>
            <a:r>
              <a:rPr lang="nl-NL">
                <a:solidFill>
                  <a:schemeClr val="bg1">
                    <a:lumMod val="95000"/>
                  </a:schemeClr>
                </a:solidFill>
              </a:rPr>
              <a:t>	Omschrijving: De schrijver/dichter spreekt een personage toe, ofwel een personage spreekt een afwezig personage/ 	object/ iets abstracts toe </a:t>
            </a:r>
          </a:p>
          <a:p>
            <a:endParaRPr lang="nl-NL">
              <a:solidFill>
                <a:schemeClr val="bg1">
                  <a:lumMod val="95000"/>
                </a:schemeClr>
              </a:solidFill>
            </a:endParaRPr>
          </a:p>
          <a:p>
            <a:r>
              <a:rPr lang="nl-NL">
                <a:solidFill>
                  <a:schemeClr val="bg1">
                    <a:lumMod val="95000"/>
                  </a:schemeClr>
                </a:solidFill>
              </a:rPr>
              <a:t>5.	</a:t>
            </a:r>
            <a:r>
              <a:rPr lang="nl-NL" b="1">
                <a:solidFill>
                  <a:srgbClr val="00B050"/>
                </a:solidFill>
              </a:rPr>
              <a:t>Asyndeton</a:t>
            </a:r>
            <a:r>
              <a:rPr lang="nl-NL">
                <a:solidFill>
                  <a:schemeClr val="bg1">
                    <a:lumMod val="95000"/>
                  </a:schemeClr>
                </a:solidFill>
              </a:rPr>
              <a:t>: niet verbonden</a:t>
            </a:r>
          </a:p>
          <a:p>
            <a:r>
              <a:rPr lang="nl-NL">
                <a:solidFill>
                  <a:schemeClr val="bg1">
                    <a:lumMod val="95000"/>
                  </a:schemeClr>
                </a:solidFill>
              </a:rPr>
              <a:t>	Omschrijving: Woorden, woordgroepen of zinnen woorden zonder verbindingswoord achter elkaar geplaatst (effect: 	snelheid, levendigheid, beweeglijkheid)</a:t>
            </a:r>
          </a:p>
        </p:txBody>
      </p:sp>
      <p:pic>
        <p:nvPicPr>
          <p:cNvPr id="8" name="Afbeelding 7">
            <a:hlinkClick r:id="rId2" action="ppaction://hlinksldjump"/>
            <a:extLst>
              <a:ext uri="{FF2B5EF4-FFF2-40B4-BE49-F238E27FC236}">
                <a16:creationId xmlns:a16="http://schemas.microsoft.com/office/drawing/2014/main" id="{668030B9-86AF-4B1A-BAE8-B52A5B95B6F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59858" y="0"/>
            <a:ext cx="987638" cy="542591"/>
          </a:xfrm>
          <a:prstGeom prst="rect">
            <a:avLst/>
          </a:prstGeom>
        </p:spPr>
      </p:pic>
    </p:spTree>
    <p:extLst>
      <p:ext uri="{BB962C8B-B14F-4D97-AF65-F5344CB8AC3E}">
        <p14:creationId xmlns:p14="http://schemas.microsoft.com/office/powerpoint/2010/main" val="3471058223"/>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bg>
      <p:bgPr>
        <a:solidFill>
          <a:srgbClr val="0E1509"/>
        </a:solidFill>
        <a:effectLst/>
      </p:bgPr>
    </p:bg>
    <p:spTree>
      <p:nvGrpSpPr>
        <p:cNvPr id="1" name=""/>
        <p:cNvGrpSpPr/>
        <p:nvPr/>
      </p:nvGrpSpPr>
      <p:grpSpPr>
        <a:xfrm>
          <a:off x="0" y="0"/>
          <a:ext cx="0" cy="0"/>
          <a:chOff x="0" y="0"/>
          <a:chExt cx="0" cy="0"/>
        </a:xfrm>
      </p:grpSpPr>
      <p:sp>
        <p:nvSpPr>
          <p:cNvPr id="4" name="Tijdelijke aanduiding voor voettekst 3">
            <a:extLst>
              <a:ext uri="{FF2B5EF4-FFF2-40B4-BE49-F238E27FC236}">
                <a16:creationId xmlns:a16="http://schemas.microsoft.com/office/drawing/2014/main" id="{0D9BFB9D-72E7-4E83-BF5C-CEFEB9E0A46E}"/>
              </a:ext>
            </a:extLst>
          </p:cNvPr>
          <p:cNvSpPr>
            <a:spLocks noGrp="1"/>
          </p:cNvSpPr>
          <p:nvPr>
            <p:ph type="ftr" sz="quarter" idx="11"/>
          </p:nvPr>
        </p:nvSpPr>
        <p:spPr>
          <a:xfrm>
            <a:off x="4038600" y="6563374"/>
            <a:ext cx="4114800" cy="365125"/>
          </a:xfrm>
        </p:spPr>
        <p:txBody>
          <a:bodyPr/>
          <a:lstStyle/>
          <a:p>
            <a:r>
              <a:rPr lang="nl-NL" sz="900">
                <a:solidFill>
                  <a:schemeClr val="bg1">
                    <a:lumMod val="50000"/>
                  </a:schemeClr>
                </a:solidFill>
              </a:rPr>
              <a:t>M. de Hoon - JDW - 2021</a:t>
            </a:r>
          </a:p>
        </p:txBody>
      </p:sp>
      <p:sp>
        <p:nvSpPr>
          <p:cNvPr id="5" name="Tijdelijke aanduiding voor dianummer 4">
            <a:extLst>
              <a:ext uri="{FF2B5EF4-FFF2-40B4-BE49-F238E27FC236}">
                <a16:creationId xmlns:a16="http://schemas.microsoft.com/office/drawing/2014/main" id="{6C74A2A9-EB8F-408D-83AD-A6FCBA9CD47B}"/>
              </a:ext>
            </a:extLst>
          </p:cNvPr>
          <p:cNvSpPr>
            <a:spLocks noGrp="1"/>
          </p:cNvSpPr>
          <p:nvPr>
            <p:ph type="sldNum" sz="quarter" idx="12"/>
          </p:nvPr>
        </p:nvSpPr>
        <p:spPr>
          <a:xfrm>
            <a:off x="11430001" y="6502998"/>
            <a:ext cx="605286" cy="365125"/>
          </a:xfrm>
        </p:spPr>
        <p:txBody>
          <a:bodyPr/>
          <a:lstStyle/>
          <a:p>
            <a:fld id="{D70692FC-D4EA-49C2-9AD0-22E77003FC0B}" type="slidenum">
              <a:rPr lang="nl-NL" sz="1400" b="1" smtClean="0">
                <a:solidFill>
                  <a:srgbClr val="00B0F0"/>
                </a:solidFill>
              </a:rPr>
              <a:t>50</a:t>
            </a:fld>
            <a:endParaRPr lang="nl-NL" sz="1400" b="1">
              <a:solidFill>
                <a:srgbClr val="00B0F0"/>
              </a:solidFill>
            </a:endParaRPr>
          </a:p>
        </p:txBody>
      </p:sp>
      <p:sp>
        <p:nvSpPr>
          <p:cNvPr id="8" name="Tekstvak 7">
            <a:extLst>
              <a:ext uri="{FF2B5EF4-FFF2-40B4-BE49-F238E27FC236}">
                <a16:creationId xmlns:a16="http://schemas.microsoft.com/office/drawing/2014/main" id="{72AC9842-00D9-4737-BE87-5FB0EBA5B123}"/>
              </a:ext>
            </a:extLst>
          </p:cNvPr>
          <p:cNvSpPr txBox="1"/>
          <p:nvPr/>
        </p:nvSpPr>
        <p:spPr>
          <a:xfrm>
            <a:off x="0" y="-901"/>
            <a:ext cx="12189600" cy="461665"/>
          </a:xfrm>
          <a:prstGeom prst="rect">
            <a:avLst/>
          </a:prstGeom>
          <a:solidFill>
            <a:srgbClr val="C00000"/>
          </a:solidFill>
        </p:spPr>
        <p:txBody>
          <a:bodyPr wrap="square" rtlCol="0">
            <a:spAutoFit/>
          </a:bodyPr>
          <a:lstStyle/>
          <a:p>
            <a:r>
              <a:rPr lang="nl-NL" sz="2400">
                <a:solidFill>
                  <a:srgbClr val="FFFF00"/>
                </a:solidFill>
              </a:rPr>
              <a:t>Parnassus Petronius    C  Militair optreden (p.131)</a:t>
            </a:r>
          </a:p>
        </p:txBody>
      </p:sp>
      <p:sp>
        <p:nvSpPr>
          <p:cNvPr id="9" name="Tekstvak 8">
            <a:extLst>
              <a:ext uri="{FF2B5EF4-FFF2-40B4-BE49-F238E27FC236}">
                <a16:creationId xmlns:a16="http://schemas.microsoft.com/office/drawing/2014/main" id="{984B3A88-98F7-4DC4-BE41-E44E7C1D0827}"/>
              </a:ext>
            </a:extLst>
          </p:cNvPr>
          <p:cNvSpPr txBox="1"/>
          <p:nvPr/>
        </p:nvSpPr>
        <p:spPr>
          <a:xfrm>
            <a:off x="180000" y="540000"/>
            <a:ext cx="11700000" cy="5159554"/>
          </a:xfrm>
          <a:prstGeom prst="rect">
            <a:avLst/>
          </a:prstGeom>
          <a:noFill/>
        </p:spPr>
        <p:txBody>
          <a:bodyPr wrap="square" rtlCol="0">
            <a:spAutoFit/>
          </a:bodyPr>
          <a:lstStyle/>
          <a:p>
            <a:pPr>
              <a:lnSpc>
                <a:spcPct val="200000"/>
              </a:lnSpc>
            </a:pPr>
            <a:r>
              <a:rPr lang="nl-NL" sz="2400">
                <a:solidFill>
                  <a:schemeClr val="accent4">
                    <a:lumMod val="20000"/>
                    <a:lumOff val="80000"/>
                  </a:schemeClr>
                </a:solidFill>
              </a:rPr>
              <a:t>Toch week de soldaat niet, maar hij probeerde met dezelfde aansporing eten aan de arme vrouw te geven, totdat de slavin, zeker door de geur van de wijn verleid, zelf allereerst haar overwonnen hand uitstrekte naar de vriendelijke gave van hem die haar aanspoorde, vervolgens, hersteld door de drank en het eten, de koppigheid van haar meesteres begon te bestrijden, en ze zei: ‘Welk voordeel zal dit voor jou zijn, als jij door vasten verzwakt zult zijn, als jij jezelf levend begraven zult hebben, als jij, voordat het lot (dat) eist, je onschuldige adem uitgeblazen zult hebben? </a:t>
            </a:r>
          </a:p>
        </p:txBody>
      </p:sp>
      <p:sp>
        <p:nvSpPr>
          <p:cNvPr id="2" name="Pijl: omlaag 1">
            <a:hlinkClick r:id="rId2" action="ppaction://hlinksldjump"/>
            <a:extLst>
              <a:ext uri="{FF2B5EF4-FFF2-40B4-BE49-F238E27FC236}">
                <a16:creationId xmlns:a16="http://schemas.microsoft.com/office/drawing/2014/main" id="{6F38D6D8-3CF0-4696-9B81-C782936B6B99}"/>
              </a:ext>
            </a:extLst>
          </p:cNvPr>
          <p:cNvSpPr/>
          <p:nvPr/>
        </p:nvSpPr>
        <p:spPr>
          <a:xfrm rot="10800000">
            <a:off x="11740553" y="94891"/>
            <a:ext cx="362308" cy="302701"/>
          </a:xfrm>
          <a:prstGeom prst="downArrow">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7" name="Afbeelding 6">
            <a:hlinkClick r:id="rId3" action="ppaction://hlinksldjump"/>
            <a:extLst>
              <a:ext uri="{FF2B5EF4-FFF2-40B4-BE49-F238E27FC236}">
                <a16:creationId xmlns:a16="http://schemas.microsoft.com/office/drawing/2014/main" id="{D619E4AF-703B-44C4-A7E8-2D836398E59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859858" y="0"/>
            <a:ext cx="987638" cy="542591"/>
          </a:xfrm>
          <a:prstGeom prst="rect">
            <a:avLst/>
          </a:prstGeom>
        </p:spPr>
      </p:pic>
    </p:spTree>
    <p:extLst>
      <p:ext uri="{BB962C8B-B14F-4D97-AF65-F5344CB8AC3E}">
        <p14:creationId xmlns:p14="http://schemas.microsoft.com/office/powerpoint/2010/main" val="396097814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bg>
      <p:bgPr>
        <a:solidFill>
          <a:srgbClr val="0E1509"/>
        </a:solidFill>
        <a:effectLst/>
      </p:bgPr>
    </p:bg>
    <p:spTree>
      <p:nvGrpSpPr>
        <p:cNvPr id="1" name=""/>
        <p:cNvGrpSpPr/>
        <p:nvPr/>
      </p:nvGrpSpPr>
      <p:grpSpPr>
        <a:xfrm>
          <a:off x="0" y="0"/>
          <a:ext cx="0" cy="0"/>
          <a:chOff x="0" y="0"/>
          <a:chExt cx="0" cy="0"/>
        </a:xfrm>
      </p:grpSpPr>
      <p:sp>
        <p:nvSpPr>
          <p:cNvPr id="4" name="Tijdelijke aanduiding voor voettekst 3">
            <a:extLst>
              <a:ext uri="{FF2B5EF4-FFF2-40B4-BE49-F238E27FC236}">
                <a16:creationId xmlns:a16="http://schemas.microsoft.com/office/drawing/2014/main" id="{0D9BFB9D-72E7-4E83-BF5C-CEFEB9E0A46E}"/>
              </a:ext>
            </a:extLst>
          </p:cNvPr>
          <p:cNvSpPr>
            <a:spLocks noGrp="1"/>
          </p:cNvSpPr>
          <p:nvPr>
            <p:ph type="ftr" sz="quarter" idx="11"/>
          </p:nvPr>
        </p:nvSpPr>
        <p:spPr>
          <a:xfrm>
            <a:off x="4038600" y="6563374"/>
            <a:ext cx="4114800" cy="365125"/>
          </a:xfrm>
        </p:spPr>
        <p:txBody>
          <a:bodyPr/>
          <a:lstStyle/>
          <a:p>
            <a:r>
              <a:rPr lang="nl-NL" sz="900">
                <a:solidFill>
                  <a:schemeClr val="bg1">
                    <a:lumMod val="50000"/>
                  </a:schemeClr>
                </a:solidFill>
              </a:rPr>
              <a:t>M. de Hoon - JDW - 2021</a:t>
            </a:r>
          </a:p>
        </p:txBody>
      </p:sp>
      <p:sp>
        <p:nvSpPr>
          <p:cNvPr id="5" name="Tijdelijke aanduiding voor dianummer 4">
            <a:extLst>
              <a:ext uri="{FF2B5EF4-FFF2-40B4-BE49-F238E27FC236}">
                <a16:creationId xmlns:a16="http://schemas.microsoft.com/office/drawing/2014/main" id="{6C74A2A9-EB8F-408D-83AD-A6FCBA9CD47B}"/>
              </a:ext>
            </a:extLst>
          </p:cNvPr>
          <p:cNvSpPr>
            <a:spLocks noGrp="1"/>
          </p:cNvSpPr>
          <p:nvPr>
            <p:ph type="sldNum" sz="quarter" idx="12"/>
          </p:nvPr>
        </p:nvSpPr>
        <p:spPr>
          <a:xfrm>
            <a:off x="11430001" y="6502998"/>
            <a:ext cx="605286" cy="365125"/>
          </a:xfrm>
        </p:spPr>
        <p:txBody>
          <a:bodyPr/>
          <a:lstStyle/>
          <a:p>
            <a:fld id="{D70692FC-D4EA-49C2-9AD0-22E77003FC0B}" type="slidenum">
              <a:rPr lang="nl-NL" sz="1400" b="1" smtClean="0">
                <a:solidFill>
                  <a:srgbClr val="00B0F0"/>
                </a:solidFill>
              </a:rPr>
              <a:t>51</a:t>
            </a:fld>
            <a:endParaRPr lang="nl-NL" sz="1400" b="1">
              <a:solidFill>
                <a:srgbClr val="00B0F0"/>
              </a:solidFill>
            </a:endParaRPr>
          </a:p>
        </p:txBody>
      </p:sp>
      <p:sp>
        <p:nvSpPr>
          <p:cNvPr id="8" name="Tekstvak 7">
            <a:extLst>
              <a:ext uri="{FF2B5EF4-FFF2-40B4-BE49-F238E27FC236}">
                <a16:creationId xmlns:a16="http://schemas.microsoft.com/office/drawing/2014/main" id="{72AC9842-00D9-4737-BE87-5FB0EBA5B123}"/>
              </a:ext>
            </a:extLst>
          </p:cNvPr>
          <p:cNvSpPr txBox="1"/>
          <p:nvPr/>
        </p:nvSpPr>
        <p:spPr>
          <a:xfrm>
            <a:off x="0" y="-901"/>
            <a:ext cx="12189600" cy="461665"/>
          </a:xfrm>
          <a:prstGeom prst="rect">
            <a:avLst/>
          </a:prstGeom>
          <a:solidFill>
            <a:srgbClr val="C00000"/>
          </a:solidFill>
        </p:spPr>
        <p:txBody>
          <a:bodyPr wrap="square" rtlCol="0">
            <a:spAutoFit/>
          </a:bodyPr>
          <a:lstStyle/>
          <a:p>
            <a:r>
              <a:rPr lang="nl-NL" sz="2400">
                <a:solidFill>
                  <a:srgbClr val="FFFF00"/>
                </a:solidFill>
              </a:rPr>
              <a:t>Parnassus Petronius    C  Militair optreden (p.131)</a:t>
            </a:r>
          </a:p>
        </p:txBody>
      </p:sp>
      <p:sp>
        <p:nvSpPr>
          <p:cNvPr id="9" name="Tekstvak 8">
            <a:extLst>
              <a:ext uri="{FF2B5EF4-FFF2-40B4-BE49-F238E27FC236}">
                <a16:creationId xmlns:a16="http://schemas.microsoft.com/office/drawing/2014/main" id="{984B3A88-98F7-4DC4-BE41-E44E7C1D0827}"/>
              </a:ext>
            </a:extLst>
          </p:cNvPr>
          <p:cNvSpPr txBox="1"/>
          <p:nvPr/>
        </p:nvSpPr>
        <p:spPr>
          <a:xfrm>
            <a:off x="180000" y="540000"/>
            <a:ext cx="11700000" cy="5159554"/>
          </a:xfrm>
          <a:prstGeom prst="rect">
            <a:avLst/>
          </a:prstGeom>
          <a:noFill/>
        </p:spPr>
        <p:txBody>
          <a:bodyPr wrap="square" rtlCol="0">
            <a:spAutoFit/>
          </a:bodyPr>
          <a:lstStyle/>
          <a:p>
            <a:pPr>
              <a:lnSpc>
                <a:spcPct val="200000"/>
              </a:lnSpc>
            </a:pPr>
            <a:r>
              <a:rPr lang="nl-NL" sz="2400">
                <a:solidFill>
                  <a:schemeClr val="accent4">
                    <a:lumMod val="20000"/>
                    <a:lumOff val="80000"/>
                  </a:schemeClr>
                </a:solidFill>
              </a:rPr>
              <a:t>‘Geloof je dat de as en de schimmen van de doden dit merken?’ Wil je tot het leven terugkeren? Wil je, nadat je je vrouwelijke vergissing hebt verdreven, zolang het geoorloofd is, genieten van de voordelen van het licht? Het daar liggende lijk zelf moet jou aansporen om te leven.’ Niemand luistert tegen zijn zin wanneer hij gedwongen wordt of voedsel tot zich te nemen of te leven. En zo heeft de vrouw, verzwakt door onthouding van enkele dagen, toegelaten dat haar koppigheid gebroken werd, en niet minder gretig dan de slavin, die eerder overwonnen was/zich gewonnen had gegeven, heeft ze zich met eten gevuld.</a:t>
            </a:r>
          </a:p>
        </p:txBody>
      </p:sp>
      <p:sp>
        <p:nvSpPr>
          <p:cNvPr id="2" name="Pijl: omlaag 1">
            <a:hlinkClick r:id="rId2" action="ppaction://hlinksldjump"/>
            <a:extLst>
              <a:ext uri="{FF2B5EF4-FFF2-40B4-BE49-F238E27FC236}">
                <a16:creationId xmlns:a16="http://schemas.microsoft.com/office/drawing/2014/main" id="{6F38D6D8-3CF0-4696-9B81-C782936B6B99}"/>
              </a:ext>
            </a:extLst>
          </p:cNvPr>
          <p:cNvSpPr/>
          <p:nvPr/>
        </p:nvSpPr>
        <p:spPr>
          <a:xfrm rot="10800000">
            <a:off x="11740553" y="94891"/>
            <a:ext cx="362308" cy="302701"/>
          </a:xfrm>
          <a:prstGeom prst="downArrow">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7" name="Afbeelding 6">
            <a:hlinkClick r:id="rId3" action="ppaction://hlinksldjump"/>
            <a:extLst>
              <a:ext uri="{FF2B5EF4-FFF2-40B4-BE49-F238E27FC236}">
                <a16:creationId xmlns:a16="http://schemas.microsoft.com/office/drawing/2014/main" id="{9C34791D-3BE5-4596-9FC1-8162CDF7DF9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859858" y="0"/>
            <a:ext cx="987638" cy="542591"/>
          </a:xfrm>
          <a:prstGeom prst="rect">
            <a:avLst/>
          </a:prstGeom>
        </p:spPr>
      </p:pic>
    </p:spTree>
    <p:extLst>
      <p:ext uri="{BB962C8B-B14F-4D97-AF65-F5344CB8AC3E}">
        <p14:creationId xmlns:p14="http://schemas.microsoft.com/office/powerpoint/2010/main" val="418729417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bg>
      <p:bgPr>
        <a:solidFill>
          <a:srgbClr val="0E1509"/>
        </a:solidFill>
        <a:effectLst/>
      </p:bgPr>
    </p:bg>
    <p:spTree>
      <p:nvGrpSpPr>
        <p:cNvPr id="1" name=""/>
        <p:cNvGrpSpPr/>
        <p:nvPr/>
      </p:nvGrpSpPr>
      <p:grpSpPr>
        <a:xfrm>
          <a:off x="0" y="0"/>
          <a:ext cx="0" cy="0"/>
          <a:chOff x="0" y="0"/>
          <a:chExt cx="0" cy="0"/>
        </a:xfrm>
      </p:grpSpPr>
      <p:sp>
        <p:nvSpPr>
          <p:cNvPr id="4" name="Tijdelijke aanduiding voor voettekst 3">
            <a:extLst>
              <a:ext uri="{FF2B5EF4-FFF2-40B4-BE49-F238E27FC236}">
                <a16:creationId xmlns:a16="http://schemas.microsoft.com/office/drawing/2014/main" id="{0D9BFB9D-72E7-4E83-BF5C-CEFEB9E0A46E}"/>
              </a:ext>
            </a:extLst>
          </p:cNvPr>
          <p:cNvSpPr>
            <a:spLocks noGrp="1"/>
          </p:cNvSpPr>
          <p:nvPr>
            <p:ph type="ftr" sz="quarter" idx="11"/>
          </p:nvPr>
        </p:nvSpPr>
        <p:spPr>
          <a:xfrm>
            <a:off x="4038600" y="6563374"/>
            <a:ext cx="4114800" cy="365125"/>
          </a:xfrm>
        </p:spPr>
        <p:txBody>
          <a:bodyPr/>
          <a:lstStyle/>
          <a:p>
            <a:r>
              <a:rPr lang="nl-NL" sz="900">
                <a:solidFill>
                  <a:schemeClr val="bg1">
                    <a:lumMod val="50000"/>
                  </a:schemeClr>
                </a:solidFill>
              </a:rPr>
              <a:t>M. de Hoon - JDW - 2021</a:t>
            </a:r>
          </a:p>
        </p:txBody>
      </p:sp>
      <p:sp>
        <p:nvSpPr>
          <p:cNvPr id="5" name="Tijdelijke aanduiding voor dianummer 4">
            <a:extLst>
              <a:ext uri="{FF2B5EF4-FFF2-40B4-BE49-F238E27FC236}">
                <a16:creationId xmlns:a16="http://schemas.microsoft.com/office/drawing/2014/main" id="{6C74A2A9-EB8F-408D-83AD-A6FCBA9CD47B}"/>
              </a:ext>
            </a:extLst>
          </p:cNvPr>
          <p:cNvSpPr>
            <a:spLocks noGrp="1"/>
          </p:cNvSpPr>
          <p:nvPr>
            <p:ph type="sldNum" sz="quarter" idx="12"/>
          </p:nvPr>
        </p:nvSpPr>
        <p:spPr>
          <a:xfrm>
            <a:off x="11430001" y="6502998"/>
            <a:ext cx="605286" cy="365125"/>
          </a:xfrm>
        </p:spPr>
        <p:txBody>
          <a:bodyPr/>
          <a:lstStyle/>
          <a:p>
            <a:fld id="{D70692FC-D4EA-49C2-9AD0-22E77003FC0B}" type="slidenum">
              <a:rPr lang="nl-NL" sz="1400" b="1" smtClean="0">
                <a:solidFill>
                  <a:srgbClr val="00B0F0"/>
                </a:solidFill>
              </a:rPr>
              <a:t>52</a:t>
            </a:fld>
            <a:endParaRPr lang="nl-NL" sz="1400" b="1">
              <a:solidFill>
                <a:srgbClr val="00B0F0"/>
              </a:solidFill>
            </a:endParaRPr>
          </a:p>
        </p:txBody>
      </p:sp>
      <p:sp>
        <p:nvSpPr>
          <p:cNvPr id="8" name="Tekstvak 7">
            <a:extLst>
              <a:ext uri="{FF2B5EF4-FFF2-40B4-BE49-F238E27FC236}">
                <a16:creationId xmlns:a16="http://schemas.microsoft.com/office/drawing/2014/main" id="{72AC9842-00D9-4737-BE87-5FB0EBA5B123}"/>
              </a:ext>
            </a:extLst>
          </p:cNvPr>
          <p:cNvSpPr txBox="1"/>
          <p:nvPr/>
        </p:nvSpPr>
        <p:spPr>
          <a:xfrm>
            <a:off x="0" y="-901"/>
            <a:ext cx="12189600" cy="461665"/>
          </a:xfrm>
          <a:prstGeom prst="rect">
            <a:avLst/>
          </a:prstGeom>
          <a:solidFill>
            <a:srgbClr val="C00000"/>
          </a:solidFill>
        </p:spPr>
        <p:txBody>
          <a:bodyPr wrap="square" rtlCol="0">
            <a:spAutoFit/>
          </a:bodyPr>
          <a:lstStyle/>
          <a:p>
            <a:r>
              <a:rPr lang="nl-NL" sz="2400">
                <a:solidFill>
                  <a:srgbClr val="FFFF00"/>
                </a:solidFill>
              </a:rPr>
              <a:t>Parnassus Petronius    D  De aanhouder wint (p.132)</a:t>
            </a:r>
          </a:p>
        </p:txBody>
      </p:sp>
      <p:sp>
        <p:nvSpPr>
          <p:cNvPr id="9" name="Tekstvak 8">
            <a:extLst>
              <a:ext uri="{FF2B5EF4-FFF2-40B4-BE49-F238E27FC236}">
                <a16:creationId xmlns:a16="http://schemas.microsoft.com/office/drawing/2014/main" id="{984B3A88-98F7-4DC4-BE41-E44E7C1D0827}"/>
              </a:ext>
            </a:extLst>
          </p:cNvPr>
          <p:cNvSpPr txBox="1"/>
          <p:nvPr/>
        </p:nvSpPr>
        <p:spPr>
          <a:xfrm>
            <a:off x="180000" y="540000"/>
            <a:ext cx="11700000" cy="4420890"/>
          </a:xfrm>
          <a:prstGeom prst="rect">
            <a:avLst/>
          </a:prstGeom>
          <a:noFill/>
        </p:spPr>
        <p:txBody>
          <a:bodyPr wrap="square" rtlCol="0">
            <a:spAutoFit/>
          </a:bodyPr>
          <a:lstStyle/>
          <a:p>
            <a:pPr>
              <a:lnSpc>
                <a:spcPct val="200000"/>
              </a:lnSpc>
            </a:pPr>
            <a:r>
              <a:rPr lang="nl-NL" sz="2400">
                <a:solidFill>
                  <a:schemeClr val="accent4">
                    <a:lumMod val="20000"/>
                    <a:lumOff val="80000"/>
                  </a:schemeClr>
                </a:solidFill>
              </a:rPr>
              <a:t>Maar jullie weten wat meestal gewoon is een mens met een goed gevulde maag te verleiden. Met dezelfde verleidelijke argumenten waarmee de soldaat gedaan had gekregen dat de dame wilde leven, belaagde hij ook haar kuisheid. En niet lelijk of onwelbespraakt scheen de jongeman toe aan de kuise vrouw, terwijl de dienares haar invloed gebruikte en herhaaldelijk zei: ‘Zul jij ook strijden tegen een liefde die in de smaak valt? En komt niet in je geest op in wier land je je gevestigd hebt?’ </a:t>
            </a:r>
          </a:p>
        </p:txBody>
      </p:sp>
      <p:sp>
        <p:nvSpPr>
          <p:cNvPr id="2" name="Pijl: omlaag 1">
            <a:hlinkClick r:id="rId2" action="ppaction://hlinksldjump"/>
            <a:extLst>
              <a:ext uri="{FF2B5EF4-FFF2-40B4-BE49-F238E27FC236}">
                <a16:creationId xmlns:a16="http://schemas.microsoft.com/office/drawing/2014/main" id="{6F38D6D8-3CF0-4696-9B81-C782936B6B99}"/>
              </a:ext>
            </a:extLst>
          </p:cNvPr>
          <p:cNvSpPr/>
          <p:nvPr/>
        </p:nvSpPr>
        <p:spPr>
          <a:xfrm rot="10800000">
            <a:off x="11740553" y="94891"/>
            <a:ext cx="362308" cy="302701"/>
          </a:xfrm>
          <a:prstGeom prst="downArrow">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7" name="Afbeelding 6">
            <a:hlinkClick r:id="rId3" action="ppaction://hlinksldjump"/>
            <a:extLst>
              <a:ext uri="{FF2B5EF4-FFF2-40B4-BE49-F238E27FC236}">
                <a16:creationId xmlns:a16="http://schemas.microsoft.com/office/drawing/2014/main" id="{391FF1AD-5A91-4DA3-A3F0-A86CCD5773F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859858" y="0"/>
            <a:ext cx="987638" cy="542591"/>
          </a:xfrm>
          <a:prstGeom prst="rect">
            <a:avLst/>
          </a:prstGeom>
        </p:spPr>
      </p:pic>
    </p:spTree>
    <p:extLst>
      <p:ext uri="{BB962C8B-B14F-4D97-AF65-F5344CB8AC3E}">
        <p14:creationId xmlns:p14="http://schemas.microsoft.com/office/powerpoint/2010/main" val="290798786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bg>
      <p:bgPr>
        <a:solidFill>
          <a:srgbClr val="0E1509"/>
        </a:solidFill>
        <a:effectLst/>
      </p:bgPr>
    </p:bg>
    <p:spTree>
      <p:nvGrpSpPr>
        <p:cNvPr id="1" name=""/>
        <p:cNvGrpSpPr/>
        <p:nvPr/>
      </p:nvGrpSpPr>
      <p:grpSpPr>
        <a:xfrm>
          <a:off x="0" y="0"/>
          <a:ext cx="0" cy="0"/>
          <a:chOff x="0" y="0"/>
          <a:chExt cx="0" cy="0"/>
        </a:xfrm>
      </p:grpSpPr>
      <p:sp>
        <p:nvSpPr>
          <p:cNvPr id="4" name="Tijdelijke aanduiding voor voettekst 3">
            <a:extLst>
              <a:ext uri="{FF2B5EF4-FFF2-40B4-BE49-F238E27FC236}">
                <a16:creationId xmlns:a16="http://schemas.microsoft.com/office/drawing/2014/main" id="{0D9BFB9D-72E7-4E83-BF5C-CEFEB9E0A46E}"/>
              </a:ext>
            </a:extLst>
          </p:cNvPr>
          <p:cNvSpPr>
            <a:spLocks noGrp="1"/>
          </p:cNvSpPr>
          <p:nvPr>
            <p:ph type="ftr" sz="quarter" idx="11"/>
          </p:nvPr>
        </p:nvSpPr>
        <p:spPr>
          <a:xfrm>
            <a:off x="4038600" y="6563374"/>
            <a:ext cx="4114800" cy="365125"/>
          </a:xfrm>
        </p:spPr>
        <p:txBody>
          <a:bodyPr/>
          <a:lstStyle/>
          <a:p>
            <a:r>
              <a:rPr lang="nl-NL" sz="900">
                <a:solidFill>
                  <a:schemeClr val="bg1">
                    <a:lumMod val="50000"/>
                  </a:schemeClr>
                </a:solidFill>
              </a:rPr>
              <a:t>M. de Hoon - JDW - 2021</a:t>
            </a:r>
          </a:p>
        </p:txBody>
      </p:sp>
      <p:sp>
        <p:nvSpPr>
          <p:cNvPr id="5" name="Tijdelijke aanduiding voor dianummer 4">
            <a:extLst>
              <a:ext uri="{FF2B5EF4-FFF2-40B4-BE49-F238E27FC236}">
                <a16:creationId xmlns:a16="http://schemas.microsoft.com/office/drawing/2014/main" id="{6C74A2A9-EB8F-408D-83AD-A6FCBA9CD47B}"/>
              </a:ext>
            </a:extLst>
          </p:cNvPr>
          <p:cNvSpPr>
            <a:spLocks noGrp="1"/>
          </p:cNvSpPr>
          <p:nvPr>
            <p:ph type="sldNum" sz="quarter" idx="12"/>
          </p:nvPr>
        </p:nvSpPr>
        <p:spPr>
          <a:xfrm>
            <a:off x="11430001" y="6502998"/>
            <a:ext cx="605286" cy="365125"/>
          </a:xfrm>
        </p:spPr>
        <p:txBody>
          <a:bodyPr/>
          <a:lstStyle/>
          <a:p>
            <a:fld id="{D70692FC-D4EA-49C2-9AD0-22E77003FC0B}" type="slidenum">
              <a:rPr lang="nl-NL" sz="1400" b="1" smtClean="0">
                <a:solidFill>
                  <a:srgbClr val="00B0F0"/>
                </a:solidFill>
              </a:rPr>
              <a:t>53</a:t>
            </a:fld>
            <a:endParaRPr lang="nl-NL" sz="1400" b="1">
              <a:solidFill>
                <a:srgbClr val="00B0F0"/>
              </a:solidFill>
            </a:endParaRPr>
          </a:p>
        </p:txBody>
      </p:sp>
      <p:sp>
        <p:nvSpPr>
          <p:cNvPr id="8" name="Tekstvak 7">
            <a:extLst>
              <a:ext uri="{FF2B5EF4-FFF2-40B4-BE49-F238E27FC236}">
                <a16:creationId xmlns:a16="http://schemas.microsoft.com/office/drawing/2014/main" id="{72AC9842-00D9-4737-BE87-5FB0EBA5B123}"/>
              </a:ext>
            </a:extLst>
          </p:cNvPr>
          <p:cNvSpPr txBox="1"/>
          <p:nvPr/>
        </p:nvSpPr>
        <p:spPr>
          <a:xfrm>
            <a:off x="0" y="-901"/>
            <a:ext cx="12189600" cy="461665"/>
          </a:xfrm>
          <a:prstGeom prst="rect">
            <a:avLst/>
          </a:prstGeom>
          <a:solidFill>
            <a:srgbClr val="C00000"/>
          </a:solidFill>
        </p:spPr>
        <p:txBody>
          <a:bodyPr wrap="square" rtlCol="0">
            <a:spAutoFit/>
          </a:bodyPr>
          <a:lstStyle/>
          <a:p>
            <a:r>
              <a:rPr lang="nl-NL" sz="2400">
                <a:solidFill>
                  <a:srgbClr val="FFFF00"/>
                </a:solidFill>
              </a:rPr>
              <a:t>Parnassus Petronius    D  De aanhouder wint (p.132)</a:t>
            </a:r>
          </a:p>
        </p:txBody>
      </p:sp>
      <p:sp>
        <p:nvSpPr>
          <p:cNvPr id="9" name="Tekstvak 8">
            <a:extLst>
              <a:ext uri="{FF2B5EF4-FFF2-40B4-BE49-F238E27FC236}">
                <a16:creationId xmlns:a16="http://schemas.microsoft.com/office/drawing/2014/main" id="{984B3A88-98F7-4DC4-BE41-E44E7C1D0827}"/>
              </a:ext>
            </a:extLst>
          </p:cNvPr>
          <p:cNvSpPr txBox="1"/>
          <p:nvPr/>
        </p:nvSpPr>
        <p:spPr>
          <a:xfrm>
            <a:off x="180000" y="540000"/>
            <a:ext cx="11700000" cy="4420890"/>
          </a:xfrm>
          <a:prstGeom prst="rect">
            <a:avLst/>
          </a:prstGeom>
          <a:noFill/>
        </p:spPr>
        <p:txBody>
          <a:bodyPr wrap="square" rtlCol="0">
            <a:spAutoFit/>
          </a:bodyPr>
          <a:lstStyle/>
          <a:p>
            <a:pPr>
              <a:lnSpc>
                <a:spcPct val="200000"/>
              </a:lnSpc>
            </a:pPr>
            <a:r>
              <a:rPr lang="nl-NL" sz="2400">
                <a:solidFill>
                  <a:schemeClr val="accent4">
                    <a:lumMod val="20000"/>
                    <a:lumOff val="80000"/>
                  </a:schemeClr>
                </a:solidFill>
              </a:rPr>
              <a:t>Waarom talm ik langer? Zelfs niet dit deel van haar lichaam onthield de vrouw (hem) en de soldaat overreedde haar als overwinnaar op beide fronten. Zij lagen dus tezamen, niet alleen in die nacht waarin zij hun bruiloft vierden, maar ook op de volgende en de derde dag, nadat ze natuurlijk de deur van de grafkamer gesloten hadden, zodat ieder van bekenden en onbekenden die naar de grafkamer gekomen was, meende dat de zeer kuise vrouw op het lichaam van haar man de laatste adem had uitgeblazen.</a:t>
            </a:r>
          </a:p>
        </p:txBody>
      </p:sp>
      <p:sp>
        <p:nvSpPr>
          <p:cNvPr id="2" name="Pijl: omlaag 1">
            <a:hlinkClick r:id="rId2" action="ppaction://hlinksldjump"/>
            <a:extLst>
              <a:ext uri="{FF2B5EF4-FFF2-40B4-BE49-F238E27FC236}">
                <a16:creationId xmlns:a16="http://schemas.microsoft.com/office/drawing/2014/main" id="{6F38D6D8-3CF0-4696-9B81-C782936B6B99}"/>
              </a:ext>
            </a:extLst>
          </p:cNvPr>
          <p:cNvSpPr/>
          <p:nvPr/>
        </p:nvSpPr>
        <p:spPr>
          <a:xfrm rot="10800000">
            <a:off x="11740553" y="94891"/>
            <a:ext cx="362308" cy="302701"/>
          </a:xfrm>
          <a:prstGeom prst="downArrow">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7" name="Afbeelding 6">
            <a:hlinkClick r:id="rId3" action="ppaction://hlinksldjump"/>
            <a:extLst>
              <a:ext uri="{FF2B5EF4-FFF2-40B4-BE49-F238E27FC236}">
                <a16:creationId xmlns:a16="http://schemas.microsoft.com/office/drawing/2014/main" id="{3B62A5EF-3592-409B-837D-B0434310B1C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859858" y="0"/>
            <a:ext cx="987638" cy="542591"/>
          </a:xfrm>
          <a:prstGeom prst="rect">
            <a:avLst/>
          </a:prstGeom>
        </p:spPr>
      </p:pic>
    </p:spTree>
    <p:extLst>
      <p:ext uri="{BB962C8B-B14F-4D97-AF65-F5344CB8AC3E}">
        <p14:creationId xmlns:p14="http://schemas.microsoft.com/office/powerpoint/2010/main" val="1331910356"/>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bg>
      <p:bgPr>
        <a:solidFill>
          <a:srgbClr val="0E1509"/>
        </a:solidFill>
        <a:effectLst/>
      </p:bgPr>
    </p:bg>
    <p:spTree>
      <p:nvGrpSpPr>
        <p:cNvPr id="1" name=""/>
        <p:cNvGrpSpPr/>
        <p:nvPr/>
      </p:nvGrpSpPr>
      <p:grpSpPr>
        <a:xfrm>
          <a:off x="0" y="0"/>
          <a:ext cx="0" cy="0"/>
          <a:chOff x="0" y="0"/>
          <a:chExt cx="0" cy="0"/>
        </a:xfrm>
      </p:grpSpPr>
      <p:sp>
        <p:nvSpPr>
          <p:cNvPr id="4" name="Tijdelijke aanduiding voor voettekst 3">
            <a:extLst>
              <a:ext uri="{FF2B5EF4-FFF2-40B4-BE49-F238E27FC236}">
                <a16:creationId xmlns:a16="http://schemas.microsoft.com/office/drawing/2014/main" id="{0D9BFB9D-72E7-4E83-BF5C-CEFEB9E0A46E}"/>
              </a:ext>
            </a:extLst>
          </p:cNvPr>
          <p:cNvSpPr>
            <a:spLocks noGrp="1"/>
          </p:cNvSpPr>
          <p:nvPr>
            <p:ph type="ftr" sz="quarter" idx="11"/>
          </p:nvPr>
        </p:nvSpPr>
        <p:spPr>
          <a:xfrm>
            <a:off x="4038600" y="6563374"/>
            <a:ext cx="4114800" cy="365125"/>
          </a:xfrm>
        </p:spPr>
        <p:txBody>
          <a:bodyPr/>
          <a:lstStyle/>
          <a:p>
            <a:r>
              <a:rPr lang="nl-NL" sz="900">
                <a:solidFill>
                  <a:schemeClr val="bg1">
                    <a:lumMod val="50000"/>
                  </a:schemeClr>
                </a:solidFill>
              </a:rPr>
              <a:t>M. de Hoon - JDW - 2021</a:t>
            </a:r>
          </a:p>
        </p:txBody>
      </p:sp>
      <p:sp>
        <p:nvSpPr>
          <p:cNvPr id="5" name="Tijdelijke aanduiding voor dianummer 4">
            <a:extLst>
              <a:ext uri="{FF2B5EF4-FFF2-40B4-BE49-F238E27FC236}">
                <a16:creationId xmlns:a16="http://schemas.microsoft.com/office/drawing/2014/main" id="{6C74A2A9-EB8F-408D-83AD-A6FCBA9CD47B}"/>
              </a:ext>
            </a:extLst>
          </p:cNvPr>
          <p:cNvSpPr>
            <a:spLocks noGrp="1"/>
          </p:cNvSpPr>
          <p:nvPr>
            <p:ph type="sldNum" sz="quarter" idx="12"/>
          </p:nvPr>
        </p:nvSpPr>
        <p:spPr>
          <a:xfrm>
            <a:off x="11430001" y="6502998"/>
            <a:ext cx="605286" cy="365125"/>
          </a:xfrm>
        </p:spPr>
        <p:txBody>
          <a:bodyPr/>
          <a:lstStyle/>
          <a:p>
            <a:fld id="{D70692FC-D4EA-49C2-9AD0-22E77003FC0B}" type="slidenum">
              <a:rPr lang="nl-NL" sz="1400" b="1" smtClean="0">
                <a:solidFill>
                  <a:srgbClr val="00B0F0"/>
                </a:solidFill>
              </a:rPr>
              <a:t>54</a:t>
            </a:fld>
            <a:endParaRPr lang="nl-NL" sz="1400" b="1">
              <a:solidFill>
                <a:srgbClr val="00B0F0"/>
              </a:solidFill>
            </a:endParaRPr>
          </a:p>
        </p:txBody>
      </p:sp>
      <p:sp>
        <p:nvSpPr>
          <p:cNvPr id="8" name="Tekstvak 7">
            <a:extLst>
              <a:ext uri="{FF2B5EF4-FFF2-40B4-BE49-F238E27FC236}">
                <a16:creationId xmlns:a16="http://schemas.microsoft.com/office/drawing/2014/main" id="{72AC9842-00D9-4737-BE87-5FB0EBA5B123}"/>
              </a:ext>
            </a:extLst>
          </p:cNvPr>
          <p:cNvSpPr txBox="1"/>
          <p:nvPr/>
        </p:nvSpPr>
        <p:spPr>
          <a:xfrm>
            <a:off x="0" y="-901"/>
            <a:ext cx="12189600" cy="461665"/>
          </a:xfrm>
          <a:prstGeom prst="rect">
            <a:avLst/>
          </a:prstGeom>
          <a:solidFill>
            <a:srgbClr val="C00000"/>
          </a:solidFill>
        </p:spPr>
        <p:txBody>
          <a:bodyPr wrap="square" rtlCol="0">
            <a:spAutoFit/>
          </a:bodyPr>
          <a:lstStyle/>
          <a:p>
            <a:r>
              <a:rPr lang="nl-NL" sz="2400">
                <a:solidFill>
                  <a:srgbClr val="FFFF00"/>
                </a:solidFill>
              </a:rPr>
              <a:t>Parnassus Petronius    E  Liefde maakt slim (p.133)</a:t>
            </a:r>
          </a:p>
        </p:txBody>
      </p:sp>
      <p:sp>
        <p:nvSpPr>
          <p:cNvPr id="9" name="Tekstvak 8">
            <a:extLst>
              <a:ext uri="{FF2B5EF4-FFF2-40B4-BE49-F238E27FC236}">
                <a16:creationId xmlns:a16="http://schemas.microsoft.com/office/drawing/2014/main" id="{984B3A88-98F7-4DC4-BE41-E44E7C1D0827}"/>
              </a:ext>
            </a:extLst>
          </p:cNvPr>
          <p:cNvSpPr txBox="1"/>
          <p:nvPr/>
        </p:nvSpPr>
        <p:spPr>
          <a:xfrm>
            <a:off x="180000" y="540000"/>
            <a:ext cx="11700000" cy="3682226"/>
          </a:xfrm>
          <a:prstGeom prst="rect">
            <a:avLst/>
          </a:prstGeom>
          <a:noFill/>
        </p:spPr>
        <p:txBody>
          <a:bodyPr wrap="square" rtlCol="0">
            <a:spAutoFit/>
          </a:bodyPr>
          <a:lstStyle/>
          <a:p>
            <a:pPr>
              <a:lnSpc>
                <a:spcPct val="200000"/>
              </a:lnSpc>
            </a:pPr>
            <a:r>
              <a:rPr lang="nl-NL" sz="2400">
                <a:solidFill>
                  <a:schemeClr val="accent4">
                    <a:lumMod val="20000"/>
                    <a:lumOff val="80000"/>
                  </a:schemeClr>
                </a:solidFill>
              </a:rPr>
              <a:t>Maar de soldaat, die genoegen schepte zowel in de schoonheid van de vrouw als in hun geheimzinnig avontuur, kocht alle lekkernijen die hij met zijn middelen kon kopen, en hij bracht ze terstond bij het vallen van de nacht naar de grafkamer. Dus, zodra de ouders van één van de gekruisigde hadden gezien dat de bewaking verminderd was, haalden zij ‘s nachts de gehangene ervan af en bewezen hem de laatste eer.</a:t>
            </a:r>
          </a:p>
        </p:txBody>
      </p:sp>
      <p:sp>
        <p:nvSpPr>
          <p:cNvPr id="2" name="Pijl: omlaag 1">
            <a:hlinkClick r:id="rId2" action="ppaction://hlinksldjump"/>
            <a:extLst>
              <a:ext uri="{FF2B5EF4-FFF2-40B4-BE49-F238E27FC236}">
                <a16:creationId xmlns:a16="http://schemas.microsoft.com/office/drawing/2014/main" id="{6F38D6D8-3CF0-4696-9B81-C782936B6B99}"/>
              </a:ext>
            </a:extLst>
          </p:cNvPr>
          <p:cNvSpPr/>
          <p:nvPr/>
        </p:nvSpPr>
        <p:spPr>
          <a:xfrm rot="10800000">
            <a:off x="11740553" y="94891"/>
            <a:ext cx="362308" cy="302701"/>
          </a:xfrm>
          <a:prstGeom prst="downArrow">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7" name="Afbeelding 6">
            <a:hlinkClick r:id="rId3" action="ppaction://hlinksldjump"/>
            <a:extLst>
              <a:ext uri="{FF2B5EF4-FFF2-40B4-BE49-F238E27FC236}">
                <a16:creationId xmlns:a16="http://schemas.microsoft.com/office/drawing/2014/main" id="{068E076D-2FAC-41BD-ACD3-71C0E9BB81C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859858" y="0"/>
            <a:ext cx="987638" cy="542591"/>
          </a:xfrm>
          <a:prstGeom prst="rect">
            <a:avLst/>
          </a:prstGeom>
        </p:spPr>
      </p:pic>
    </p:spTree>
    <p:extLst>
      <p:ext uri="{BB962C8B-B14F-4D97-AF65-F5344CB8AC3E}">
        <p14:creationId xmlns:p14="http://schemas.microsoft.com/office/powerpoint/2010/main" val="1560247888"/>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bg>
      <p:bgPr>
        <a:solidFill>
          <a:srgbClr val="0E1509"/>
        </a:solidFill>
        <a:effectLst/>
      </p:bgPr>
    </p:bg>
    <p:spTree>
      <p:nvGrpSpPr>
        <p:cNvPr id="1" name=""/>
        <p:cNvGrpSpPr/>
        <p:nvPr/>
      </p:nvGrpSpPr>
      <p:grpSpPr>
        <a:xfrm>
          <a:off x="0" y="0"/>
          <a:ext cx="0" cy="0"/>
          <a:chOff x="0" y="0"/>
          <a:chExt cx="0" cy="0"/>
        </a:xfrm>
      </p:grpSpPr>
      <p:sp>
        <p:nvSpPr>
          <p:cNvPr id="4" name="Tijdelijke aanduiding voor voettekst 3">
            <a:extLst>
              <a:ext uri="{FF2B5EF4-FFF2-40B4-BE49-F238E27FC236}">
                <a16:creationId xmlns:a16="http://schemas.microsoft.com/office/drawing/2014/main" id="{0D9BFB9D-72E7-4E83-BF5C-CEFEB9E0A46E}"/>
              </a:ext>
            </a:extLst>
          </p:cNvPr>
          <p:cNvSpPr>
            <a:spLocks noGrp="1"/>
          </p:cNvSpPr>
          <p:nvPr>
            <p:ph type="ftr" sz="quarter" idx="11"/>
          </p:nvPr>
        </p:nvSpPr>
        <p:spPr>
          <a:xfrm>
            <a:off x="4038600" y="6563374"/>
            <a:ext cx="4114800" cy="365125"/>
          </a:xfrm>
        </p:spPr>
        <p:txBody>
          <a:bodyPr/>
          <a:lstStyle/>
          <a:p>
            <a:r>
              <a:rPr lang="nl-NL" sz="900">
                <a:solidFill>
                  <a:schemeClr val="bg1">
                    <a:lumMod val="50000"/>
                  </a:schemeClr>
                </a:solidFill>
              </a:rPr>
              <a:t>M. de Hoon - JDW - 2021</a:t>
            </a:r>
          </a:p>
        </p:txBody>
      </p:sp>
      <p:sp>
        <p:nvSpPr>
          <p:cNvPr id="5" name="Tijdelijke aanduiding voor dianummer 4">
            <a:extLst>
              <a:ext uri="{FF2B5EF4-FFF2-40B4-BE49-F238E27FC236}">
                <a16:creationId xmlns:a16="http://schemas.microsoft.com/office/drawing/2014/main" id="{6C74A2A9-EB8F-408D-83AD-A6FCBA9CD47B}"/>
              </a:ext>
            </a:extLst>
          </p:cNvPr>
          <p:cNvSpPr>
            <a:spLocks noGrp="1"/>
          </p:cNvSpPr>
          <p:nvPr>
            <p:ph type="sldNum" sz="quarter" idx="12"/>
          </p:nvPr>
        </p:nvSpPr>
        <p:spPr>
          <a:xfrm>
            <a:off x="11430001" y="6502998"/>
            <a:ext cx="605286" cy="365125"/>
          </a:xfrm>
        </p:spPr>
        <p:txBody>
          <a:bodyPr/>
          <a:lstStyle/>
          <a:p>
            <a:fld id="{D70692FC-D4EA-49C2-9AD0-22E77003FC0B}" type="slidenum">
              <a:rPr lang="nl-NL" sz="1400" b="1" smtClean="0">
                <a:solidFill>
                  <a:srgbClr val="00B0F0"/>
                </a:solidFill>
              </a:rPr>
              <a:t>55</a:t>
            </a:fld>
            <a:endParaRPr lang="nl-NL" sz="1400" b="1">
              <a:solidFill>
                <a:srgbClr val="00B0F0"/>
              </a:solidFill>
            </a:endParaRPr>
          </a:p>
        </p:txBody>
      </p:sp>
      <p:sp>
        <p:nvSpPr>
          <p:cNvPr id="8" name="Tekstvak 7">
            <a:extLst>
              <a:ext uri="{FF2B5EF4-FFF2-40B4-BE49-F238E27FC236}">
                <a16:creationId xmlns:a16="http://schemas.microsoft.com/office/drawing/2014/main" id="{72AC9842-00D9-4737-BE87-5FB0EBA5B123}"/>
              </a:ext>
            </a:extLst>
          </p:cNvPr>
          <p:cNvSpPr txBox="1"/>
          <p:nvPr/>
        </p:nvSpPr>
        <p:spPr>
          <a:xfrm>
            <a:off x="0" y="-901"/>
            <a:ext cx="12189600" cy="461665"/>
          </a:xfrm>
          <a:prstGeom prst="rect">
            <a:avLst/>
          </a:prstGeom>
          <a:solidFill>
            <a:srgbClr val="C00000"/>
          </a:solidFill>
        </p:spPr>
        <p:txBody>
          <a:bodyPr wrap="square" rtlCol="0">
            <a:spAutoFit/>
          </a:bodyPr>
          <a:lstStyle/>
          <a:p>
            <a:r>
              <a:rPr lang="nl-NL" sz="2400">
                <a:solidFill>
                  <a:srgbClr val="FFFF00"/>
                </a:solidFill>
              </a:rPr>
              <a:t>Parnassus Petronius    E  Liefde maakt slim (p.133)</a:t>
            </a:r>
          </a:p>
        </p:txBody>
      </p:sp>
      <p:sp>
        <p:nvSpPr>
          <p:cNvPr id="9" name="Tekstvak 8">
            <a:extLst>
              <a:ext uri="{FF2B5EF4-FFF2-40B4-BE49-F238E27FC236}">
                <a16:creationId xmlns:a16="http://schemas.microsoft.com/office/drawing/2014/main" id="{984B3A88-98F7-4DC4-BE41-E44E7C1D0827}"/>
              </a:ext>
            </a:extLst>
          </p:cNvPr>
          <p:cNvSpPr txBox="1"/>
          <p:nvPr/>
        </p:nvSpPr>
        <p:spPr>
          <a:xfrm>
            <a:off x="180000" y="540000"/>
            <a:ext cx="11700000" cy="4420890"/>
          </a:xfrm>
          <a:prstGeom prst="rect">
            <a:avLst/>
          </a:prstGeom>
          <a:noFill/>
        </p:spPr>
        <p:txBody>
          <a:bodyPr wrap="square" rtlCol="0">
            <a:spAutoFit/>
          </a:bodyPr>
          <a:lstStyle/>
          <a:p>
            <a:pPr>
              <a:lnSpc>
                <a:spcPct val="200000"/>
              </a:lnSpc>
            </a:pPr>
            <a:r>
              <a:rPr lang="nl-NL" sz="2400">
                <a:solidFill>
                  <a:schemeClr val="accent4">
                    <a:lumMod val="20000"/>
                    <a:lumOff val="80000"/>
                  </a:schemeClr>
                </a:solidFill>
              </a:rPr>
              <a:t>Maar terwijl de misleide soldaat werkeloos neerzat, zodra hij de volgende dag één kruis zonder lijk zag, vertelde hij uit angst voor straf aan de vrouw wat er gebeurd was: dat hij het oordeel van de rechter niet zou afwachten, maar dat hij met zijn zwaard over zijn nalatigheid recht zou spreken. Zij moest dus maar een plaats ter beschikking stellen voor hem die ging sterven, en de grafkelder tot doodsverblijf maken voor een intieme vriend en haar echtgenoot.</a:t>
            </a:r>
          </a:p>
        </p:txBody>
      </p:sp>
      <p:sp>
        <p:nvSpPr>
          <p:cNvPr id="2" name="Pijl: omlaag 1">
            <a:hlinkClick r:id="rId2" action="ppaction://hlinksldjump"/>
            <a:extLst>
              <a:ext uri="{FF2B5EF4-FFF2-40B4-BE49-F238E27FC236}">
                <a16:creationId xmlns:a16="http://schemas.microsoft.com/office/drawing/2014/main" id="{6F38D6D8-3CF0-4696-9B81-C782936B6B99}"/>
              </a:ext>
            </a:extLst>
          </p:cNvPr>
          <p:cNvSpPr/>
          <p:nvPr/>
        </p:nvSpPr>
        <p:spPr>
          <a:xfrm rot="10800000">
            <a:off x="11740553" y="94891"/>
            <a:ext cx="362308" cy="302701"/>
          </a:xfrm>
          <a:prstGeom prst="downArrow">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7" name="Afbeelding 6">
            <a:hlinkClick r:id="rId3" action="ppaction://hlinksldjump"/>
            <a:extLst>
              <a:ext uri="{FF2B5EF4-FFF2-40B4-BE49-F238E27FC236}">
                <a16:creationId xmlns:a16="http://schemas.microsoft.com/office/drawing/2014/main" id="{F5B06B11-8E59-4F6D-A5DB-DD97F1C7AC4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859858" y="0"/>
            <a:ext cx="987638" cy="542591"/>
          </a:xfrm>
          <a:prstGeom prst="rect">
            <a:avLst/>
          </a:prstGeom>
        </p:spPr>
      </p:pic>
    </p:spTree>
    <p:extLst>
      <p:ext uri="{BB962C8B-B14F-4D97-AF65-F5344CB8AC3E}">
        <p14:creationId xmlns:p14="http://schemas.microsoft.com/office/powerpoint/2010/main" val="3211434940"/>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bg>
      <p:bgPr>
        <a:solidFill>
          <a:srgbClr val="0E1509"/>
        </a:solidFill>
        <a:effectLst/>
      </p:bgPr>
    </p:bg>
    <p:spTree>
      <p:nvGrpSpPr>
        <p:cNvPr id="1" name=""/>
        <p:cNvGrpSpPr/>
        <p:nvPr/>
      </p:nvGrpSpPr>
      <p:grpSpPr>
        <a:xfrm>
          <a:off x="0" y="0"/>
          <a:ext cx="0" cy="0"/>
          <a:chOff x="0" y="0"/>
          <a:chExt cx="0" cy="0"/>
        </a:xfrm>
      </p:grpSpPr>
      <p:sp>
        <p:nvSpPr>
          <p:cNvPr id="4" name="Tijdelijke aanduiding voor voettekst 3">
            <a:extLst>
              <a:ext uri="{FF2B5EF4-FFF2-40B4-BE49-F238E27FC236}">
                <a16:creationId xmlns:a16="http://schemas.microsoft.com/office/drawing/2014/main" id="{0D9BFB9D-72E7-4E83-BF5C-CEFEB9E0A46E}"/>
              </a:ext>
            </a:extLst>
          </p:cNvPr>
          <p:cNvSpPr>
            <a:spLocks noGrp="1"/>
          </p:cNvSpPr>
          <p:nvPr>
            <p:ph type="ftr" sz="quarter" idx="11"/>
          </p:nvPr>
        </p:nvSpPr>
        <p:spPr>
          <a:xfrm>
            <a:off x="4038600" y="6563374"/>
            <a:ext cx="4114800" cy="365125"/>
          </a:xfrm>
        </p:spPr>
        <p:txBody>
          <a:bodyPr/>
          <a:lstStyle/>
          <a:p>
            <a:r>
              <a:rPr lang="nl-NL" sz="900">
                <a:solidFill>
                  <a:schemeClr val="bg1">
                    <a:lumMod val="50000"/>
                  </a:schemeClr>
                </a:solidFill>
              </a:rPr>
              <a:t>M. de Hoon - JDW - 2021</a:t>
            </a:r>
          </a:p>
        </p:txBody>
      </p:sp>
      <p:sp>
        <p:nvSpPr>
          <p:cNvPr id="5" name="Tijdelijke aanduiding voor dianummer 4">
            <a:extLst>
              <a:ext uri="{FF2B5EF4-FFF2-40B4-BE49-F238E27FC236}">
                <a16:creationId xmlns:a16="http://schemas.microsoft.com/office/drawing/2014/main" id="{6C74A2A9-EB8F-408D-83AD-A6FCBA9CD47B}"/>
              </a:ext>
            </a:extLst>
          </p:cNvPr>
          <p:cNvSpPr>
            <a:spLocks noGrp="1"/>
          </p:cNvSpPr>
          <p:nvPr>
            <p:ph type="sldNum" sz="quarter" idx="12"/>
          </p:nvPr>
        </p:nvSpPr>
        <p:spPr>
          <a:xfrm>
            <a:off x="11430001" y="6502998"/>
            <a:ext cx="605286" cy="365125"/>
          </a:xfrm>
        </p:spPr>
        <p:txBody>
          <a:bodyPr/>
          <a:lstStyle/>
          <a:p>
            <a:fld id="{D70692FC-D4EA-49C2-9AD0-22E77003FC0B}" type="slidenum">
              <a:rPr lang="nl-NL" sz="1400" b="1" smtClean="0">
                <a:solidFill>
                  <a:srgbClr val="00B0F0"/>
                </a:solidFill>
              </a:rPr>
              <a:t>56</a:t>
            </a:fld>
            <a:endParaRPr lang="nl-NL" sz="1400" b="1">
              <a:solidFill>
                <a:srgbClr val="00B0F0"/>
              </a:solidFill>
            </a:endParaRPr>
          </a:p>
        </p:txBody>
      </p:sp>
      <p:sp>
        <p:nvSpPr>
          <p:cNvPr id="8" name="Tekstvak 7">
            <a:extLst>
              <a:ext uri="{FF2B5EF4-FFF2-40B4-BE49-F238E27FC236}">
                <a16:creationId xmlns:a16="http://schemas.microsoft.com/office/drawing/2014/main" id="{72AC9842-00D9-4737-BE87-5FB0EBA5B123}"/>
              </a:ext>
            </a:extLst>
          </p:cNvPr>
          <p:cNvSpPr txBox="1"/>
          <p:nvPr/>
        </p:nvSpPr>
        <p:spPr>
          <a:xfrm>
            <a:off x="0" y="-901"/>
            <a:ext cx="12189600" cy="461665"/>
          </a:xfrm>
          <a:prstGeom prst="rect">
            <a:avLst/>
          </a:prstGeom>
          <a:solidFill>
            <a:srgbClr val="C00000"/>
          </a:solidFill>
        </p:spPr>
        <p:txBody>
          <a:bodyPr wrap="square" rtlCol="0">
            <a:spAutoFit/>
          </a:bodyPr>
          <a:lstStyle/>
          <a:p>
            <a:r>
              <a:rPr lang="nl-NL" sz="2400">
                <a:solidFill>
                  <a:srgbClr val="FFFF00"/>
                </a:solidFill>
              </a:rPr>
              <a:t>Parnassus Petronius    E  Liefde maakt slim (p.133)</a:t>
            </a:r>
          </a:p>
        </p:txBody>
      </p:sp>
      <p:sp>
        <p:nvSpPr>
          <p:cNvPr id="9" name="Tekstvak 8">
            <a:extLst>
              <a:ext uri="{FF2B5EF4-FFF2-40B4-BE49-F238E27FC236}">
                <a16:creationId xmlns:a16="http://schemas.microsoft.com/office/drawing/2014/main" id="{984B3A88-98F7-4DC4-BE41-E44E7C1D0827}"/>
              </a:ext>
            </a:extLst>
          </p:cNvPr>
          <p:cNvSpPr txBox="1"/>
          <p:nvPr/>
        </p:nvSpPr>
        <p:spPr>
          <a:xfrm>
            <a:off x="180000" y="540000"/>
            <a:ext cx="11700000" cy="2204899"/>
          </a:xfrm>
          <a:prstGeom prst="rect">
            <a:avLst/>
          </a:prstGeom>
          <a:noFill/>
        </p:spPr>
        <p:txBody>
          <a:bodyPr wrap="square" rtlCol="0">
            <a:spAutoFit/>
          </a:bodyPr>
          <a:lstStyle/>
          <a:p>
            <a:pPr>
              <a:lnSpc>
                <a:spcPct val="200000"/>
              </a:lnSpc>
            </a:pPr>
            <a:r>
              <a:rPr lang="nl-NL" sz="2400">
                <a:solidFill>
                  <a:schemeClr val="accent4">
                    <a:lumMod val="20000"/>
                    <a:lumOff val="80000"/>
                  </a:schemeClr>
                </a:solidFill>
              </a:rPr>
              <a:t>De vrouw, niet minder vol medeleven dan kuis, zei: ‘De goden moeten dat niet toestaan, dat ik in dezelfde tijd van twee aan mij zeer dierbare mannen, twee begrafenissen zie. Ik wil liever de dode opofferen dan een levende te gronde richten.’ </a:t>
            </a:r>
          </a:p>
        </p:txBody>
      </p:sp>
      <p:sp>
        <p:nvSpPr>
          <p:cNvPr id="2" name="Pijl: omlaag 1">
            <a:hlinkClick r:id="rId2" action="ppaction://hlinksldjump"/>
            <a:extLst>
              <a:ext uri="{FF2B5EF4-FFF2-40B4-BE49-F238E27FC236}">
                <a16:creationId xmlns:a16="http://schemas.microsoft.com/office/drawing/2014/main" id="{6F38D6D8-3CF0-4696-9B81-C782936B6B99}"/>
              </a:ext>
            </a:extLst>
          </p:cNvPr>
          <p:cNvSpPr/>
          <p:nvPr/>
        </p:nvSpPr>
        <p:spPr>
          <a:xfrm rot="10800000">
            <a:off x="11740553" y="94891"/>
            <a:ext cx="362308" cy="302701"/>
          </a:xfrm>
          <a:prstGeom prst="downArrow">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7" name="Afbeelding 6">
            <a:hlinkClick r:id="rId3" action="ppaction://hlinksldjump"/>
            <a:extLst>
              <a:ext uri="{FF2B5EF4-FFF2-40B4-BE49-F238E27FC236}">
                <a16:creationId xmlns:a16="http://schemas.microsoft.com/office/drawing/2014/main" id="{F0FC7CCE-5F63-4B37-B45A-D9BF8D49003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859858" y="0"/>
            <a:ext cx="987638" cy="542591"/>
          </a:xfrm>
          <a:prstGeom prst="rect">
            <a:avLst/>
          </a:prstGeom>
        </p:spPr>
      </p:pic>
    </p:spTree>
    <p:extLst>
      <p:ext uri="{BB962C8B-B14F-4D97-AF65-F5344CB8AC3E}">
        <p14:creationId xmlns:p14="http://schemas.microsoft.com/office/powerpoint/2010/main" val="3060410755"/>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bg>
      <p:bgPr>
        <a:solidFill>
          <a:srgbClr val="0E1509"/>
        </a:solidFill>
        <a:effectLst/>
      </p:bgPr>
    </p:bg>
    <p:spTree>
      <p:nvGrpSpPr>
        <p:cNvPr id="1" name=""/>
        <p:cNvGrpSpPr/>
        <p:nvPr/>
      </p:nvGrpSpPr>
      <p:grpSpPr>
        <a:xfrm>
          <a:off x="0" y="0"/>
          <a:ext cx="0" cy="0"/>
          <a:chOff x="0" y="0"/>
          <a:chExt cx="0" cy="0"/>
        </a:xfrm>
      </p:grpSpPr>
      <p:sp>
        <p:nvSpPr>
          <p:cNvPr id="4" name="Tijdelijke aanduiding voor voettekst 3">
            <a:extLst>
              <a:ext uri="{FF2B5EF4-FFF2-40B4-BE49-F238E27FC236}">
                <a16:creationId xmlns:a16="http://schemas.microsoft.com/office/drawing/2014/main" id="{0D9BFB9D-72E7-4E83-BF5C-CEFEB9E0A46E}"/>
              </a:ext>
            </a:extLst>
          </p:cNvPr>
          <p:cNvSpPr>
            <a:spLocks noGrp="1"/>
          </p:cNvSpPr>
          <p:nvPr>
            <p:ph type="ftr" sz="quarter" idx="11"/>
          </p:nvPr>
        </p:nvSpPr>
        <p:spPr>
          <a:xfrm>
            <a:off x="4038600" y="6563374"/>
            <a:ext cx="4114800" cy="365125"/>
          </a:xfrm>
        </p:spPr>
        <p:txBody>
          <a:bodyPr/>
          <a:lstStyle/>
          <a:p>
            <a:r>
              <a:rPr lang="nl-NL" sz="900">
                <a:solidFill>
                  <a:schemeClr val="bg1">
                    <a:lumMod val="50000"/>
                  </a:schemeClr>
                </a:solidFill>
              </a:rPr>
              <a:t>M. de Hoon - JDW - 2021</a:t>
            </a:r>
          </a:p>
        </p:txBody>
      </p:sp>
      <p:sp>
        <p:nvSpPr>
          <p:cNvPr id="5" name="Tijdelijke aanduiding voor dianummer 4">
            <a:extLst>
              <a:ext uri="{FF2B5EF4-FFF2-40B4-BE49-F238E27FC236}">
                <a16:creationId xmlns:a16="http://schemas.microsoft.com/office/drawing/2014/main" id="{6C74A2A9-EB8F-408D-83AD-A6FCBA9CD47B}"/>
              </a:ext>
            </a:extLst>
          </p:cNvPr>
          <p:cNvSpPr>
            <a:spLocks noGrp="1"/>
          </p:cNvSpPr>
          <p:nvPr>
            <p:ph type="sldNum" sz="quarter" idx="12"/>
          </p:nvPr>
        </p:nvSpPr>
        <p:spPr>
          <a:xfrm>
            <a:off x="11430001" y="6502998"/>
            <a:ext cx="605286" cy="365125"/>
          </a:xfrm>
        </p:spPr>
        <p:txBody>
          <a:bodyPr/>
          <a:lstStyle/>
          <a:p>
            <a:fld id="{D70692FC-D4EA-49C2-9AD0-22E77003FC0B}" type="slidenum">
              <a:rPr lang="nl-NL" sz="1400" b="1" smtClean="0">
                <a:solidFill>
                  <a:srgbClr val="00B0F0"/>
                </a:solidFill>
              </a:rPr>
              <a:t>57</a:t>
            </a:fld>
            <a:endParaRPr lang="nl-NL" sz="1400" b="1">
              <a:solidFill>
                <a:srgbClr val="00B0F0"/>
              </a:solidFill>
            </a:endParaRPr>
          </a:p>
        </p:txBody>
      </p:sp>
      <p:sp>
        <p:nvSpPr>
          <p:cNvPr id="8" name="Tekstvak 7">
            <a:extLst>
              <a:ext uri="{FF2B5EF4-FFF2-40B4-BE49-F238E27FC236}">
                <a16:creationId xmlns:a16="http://schemas.microsoft.com/office/drawing/2014/main" id="{72AC9842-00D9-4737-BE87-5FB0EBA5B123}"/>
              </a:ext>
            </a:extLst>
          </p:cNvPr>
          <p:cNvSpPr txBox="1"/>
          <p:nvPr/>
        </p:nvSpPr>
        <p:spPr>
          <a:xfrm>
            <a:off x="0" y="-901"/>
            <a:ext cx="12189600" cy="461665"/>
          </a:xfrm>
          <a:prstGeom prst="rect">
            <a:avLst/>
          </a:prstGeom>
          <a:solidFill>
            <a:srgbClr val="C00000"/>
          </a:solidFill>
        </p:spPr>
        <p:txBody>
          <a:bodyPr wrap="square" rtlCol="0">
            <a:spAutoFit/>
          </a:bodyPr>
          <a:lstStyle/>
          <a:p>
            <a:r>
              <a:rPr lang="nl-NL" sz="2400">
                <a:solidFill>
                  <a:srgbClr val="FFFF00"/>
                </a:solidFill>
              </a:rPr>
              <a:t>Parnassus Petronius    E  Liefde maakt slim (p.133)</a:t>
            </a:r>
          </a:p>
        </p:txBody>
      </p:sp>
      <p:sp>
        <p:nvSpPr>
          <p:cNvPr id="9" name="Tekstvak 8">
            <a:extLst>
              <a:ext uri="{FF2B5EF4-FFF2-40B4-BE49-F238E27FC236}">
                <a16:creationId xmlns:a16="http://schemas.microsoft.com/office/drawing/2014/main" id="{984B3A88-98F7-4DC4-BE41-E44E7C1D0827}"/>
              </a:ext>
            </a:extLst>
          </p:cNvPr>
          <p:cNvSpPr txBox="1"/>
          <p:nvPr/>
        </p:nvSpPr>
        <p:spPr>
          <a:xfrm>
            <a:off x="180000" y="540000"/>
            <a:ext cx="11700000" cy="2943563"/>
          </a:xfrm>
          <a:prstGeom prst="rect">
            <a:avLst/>
          </a:prstGeom>
          <a:noFill/>
        </p:spPr>
        <p:txBody>
          <a:bodyPr wrap="square" rtlCol="0">
            <a:spAutoFit/>
          </a:bodyPr>
          <a:lstStyle/>
          <a:p>
            <a:pPr>
              <a:lnSpc>
                <a:spcPct val="200000"/>
              </a:lnSpc>
            </a:pPr>
            <a:r>
              <a:rPr lang="nl-NL" sz="2400">
                <a:solidFill>
                  <a:schemeClr val="accent4">
                    <a:lumMod val="20000"/>
                    <a:lumOff val="80000"/>
                  </a:schemeClr>
                </a:solidFill>
              </a:rPr>
              <a:t>Meteen na deze redevoering/dit betoog beveelt zij het lijk van haar echtgenoot uit de kist op te tillen en aan dat kruis te nagelen dat leeg was. De soldaat maakte gebruik van de slimme vondst van de zeer verstandige vrouw en de volgende dag verwonderde het volk zich, op welke manier een dode het kruis bestegen had.</a:t>
            </a:r>
          </a:p>
        </p:txBody>
      </p:sp>
      <p:sp>
        <p:nvSpPr>
          <p:cNvPr id="2" name="Pijl: omlaag 1">
            <a:hlinkClick r:id="rId2" action="ppaction://hlinksldjump"/>
            <a:extLst>
              <a:ext uri="{FF2B5EF4-FFF2-40B4-BE49-F238E27FC236}">
                <a16:creationId xmlns:a16="http://schemas.microsoft.com/office/drawing/2014/main" id="{6F38D6D8-3CF0-4696-9B81-C782936B6B99}"/>
              </a:ext>
            </a:extLst>
          </p:cNvPr>
          <p:cNvSpPr/>
          <p:nvPr/>
        </p:nvSpPr>
        <p:spPr>
          <a:xfrm rot="10800000">
            <a:off x="11740553" y="94891"/>
            <a:ext cx="362308" cy="302701"/>
          </a:xfrm>
          <a:prstGeom prst="downArrow">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7" name="Afbeelding 6">
            <a:hlinkClick r:id="rId3" action="ppaction://hlinksldjump"/>
            <a:extLst>
              <a:ext uri="{FF2B5EF4-FFF2-40B4-BE49-F238E27FC236}">
                <a16:creationId xmlns:a16="http://schemas.microsoft.com/office/drawing/2014/main" id="{4D2DB1E3-0A1A-45C2-9A01-F9AB29B2102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859858" y="0"/>
            <a:ext cx="987638" cy="542591"/>
          </a:xfrm>
          <a:prstGeom prst="rect">
            <a:avLst/>
          </a:prstGeom>
        </p:spPr>
      </p:pic>
    </p:spTree>
    <p:extLst>
      <p:ext uri="{BB962C8B-B14F-4D97-AF65-F5344CB8AC3E}">
        <p14:creationId xmlns:p14="http://schemas.microsoft.com/office/powerpoint/2010/main" val="1576053527"/>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4" name="Tijdelijke aanduiding voor voettekst 3">
            <a:extLst>
              <a:ext uri="{FF2B5EF4-FFF2-40B4-BE49-F238E27FC236}">
                <a16:creationId xmlns:a16="http://schemas.microsoft.com/office/drawing/2014/main" id="{0D9BFB9D-72E7-4E83-BF5C-CEFEB9E0A46E}"/>
              </a:ext>
            </a:extLst>
          </p:cNvPr>
          <p:cNvSpPr>
            <a:spLocks noGrp="1"/>
          </p:cNvSpPr>
          <p:nvPr>
            <p:ph type="ftr" sz="quarter" idx="11"/>
          </p:nvPr>
        </p:nvSpPr>
        <p:spPr>
          <a:xfrm>
            <a:off x="4038600" y="6563374"/>
            <a:ext cx="4114800" cy="365125"/>
          </a:xfrm>
        </p:spPr>
        <p:txBody>
          <a:bodyPr/>
          <a:lstStyle/>
          <a:p>
            <a:r>
              <a:rPr lang="nl-NL" sz="900">
                <a:solidFill>
                  <a:schemeClr val="bg1">
                    <a:lumMod val="50000"/>
                  </a:schemeClr>
                </a:solidFill>
              </a:rPr>
              <a:t>M. de Hoon - JDW - 2021</a:t>
            </a:r>
          </a:p>
        </p:txBody>
      </p:sp>
      <p:sp>
        <p:nvSpPr>
          <p:cNvPr id="5" name="Tijdelijke aanduiding voor dianummer 4">
            <a:extLst>
              <a:ext uri="{FF2B5EF4-FFF2-40B4-BE49-F238E27FC236}">
                <a16:creationId xmlns:a16="http://schemas.microsoft.com/office/drawing/2014/main" id="{6C74A2A9-EB8F-408D-83AD-A6FCBA9CD47B}"/>
              </a:ext>
            </a:extLst>
          </p:cNvPr>
          <p:cNvSpPr>
            <a:spLocks noGrp="1"/>
          </p:cNvSpPr>
          <p:nvPr>
            <p:ph type="sldNum" sz="quarter" idx="12"/>
          </p:nvPr>
        </p:nvSpPr>
        <p:spPr>
          <a:xfrm>
            <a:off x="11430001" y="6502998"/>
            <a:ext cx="605286" cy="365125"/>
          </a:xfrm>
        </p:spPr>
        <p:txBody>
          <a:bodyPr/>
          <a:lstStyle/>
          <a:p>
            <a:fld id="{D70692FC-D4EA-49C2-9AD0-22E77003FC0B}" type="slidenum">
              <a:rPr lang="nl-NL" sz="1400" b="1" smtClean="0">
                <a:solidFill>
                  <a:srgbClr val="00B0F0"/>
                </a:solidFill>
              </a:rPr>
              <a:t>58</a:t>
            </a:fld>
            <a:endParaRPr lang="nl-NL" sz="1400" b="1">
              <a:solidFill>
                <a:srgbClr val="00B0F0"/>
              </a:solidFill>
            </a:endParaRPr>
          </a:p>
        </p:txBody>
      </p:sp>
      <p:sp>
        <p:nvSpPr>
          <p:cNvPr id="8" name="Tekstvak 7">
            <a:extLst>
              <a:ext uri="{FF2B5EF4-FFF2-40B4-BE49-F238E27FC236}">
                <a16:creationId xmlns:a16="http://schemas.microsoft.com/office/drawing/2014/main" id="{72AC9842-00D9-4737-BE87-5FB0EBA5B123}"/>
              </a:ext>
            </a:extLst>
          </p:cNvPr>
          <p:cNvSpPr txBox="1"/>
          <p:nvPr/>
        </p:nvSpPr>
        <p:spPr>
          <a:xfrm>
            <a:off x="0" y="-901"/>
            <a:ext cx="12189600" cy="461665"/>
          </a:xfrm>
          <a:prstGeom prst="rect">
            <a:avLst/>
          </a:prstGeom>
          <a:solidFill>
            <a:srgbClr val="C00000"/>
          </a:solidFill>
        </p:spPr>
        <p:txBody>
          <a:bodyPr wrap="square" rtlCol="0">
            <a:spAutoFit/>
          </a:bodyPr>
          <a:lstStyle/>
          <a:p>
            <a:r>
              <a:rPr lang="nl-NL" sz="2400" dirty="0">
                <a:solidFill>
                  <a:srgbClr val="FFFF00"/>
                </a:solidFill>
              </a:rPr>
              <a:t>Parnassus Petronius    Antwoorden op vragen (1)</a:t>
            </a:r>
          </a:p>
        </p:txBody>
      </p:sp>
      <p:sp>
        <p:nvSpPr>
          <p:cNvPr id="2" name="Pijl: omlaag 1">
            <a:hlinkClick r:id="rId2" action="ppaction://hlinksldjump"/>
            <a:extLst>
              <a:ext uri="{FF2B5EF4-FFF2-40B4-BE49-F238E27FC236}">
                <a16:creationId xmlns:a16="http://schemas.microsoft.com/office/drawing/2014/main" id="{6F38D6D8-3CF0-4696-9B81-C782936B6B99}"/>
              </a:ext>
            </a:extLst>
          </p:cNvPr>
          <p:cNvSpPr/>
          <p:nvPr/>
        </p:nvSpPr>
        <p:spPr>
          <a:xfrm rot="10800000">
            <a:off x="11740553" y="94891"/>
            <a:ext cx="362308" cy="302701"/>
          </a:xfrm>
          <a:prstGeom prst="downArrow">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7" name="Afbeelding 6">
            <a:hlinkClick r:id="rId3" action="ppaction://hlinksldjump"/>
            <a:extLst>
              <a:ext uri="{FF2B5EF4-FFF2-40B4-BE49-F238E27FC236}">
                <a16:creationId xmlns:a16="http://schemas.microsoft.com/office/drawing/2014/main" id="{4D2DB1E3-0A1A-45C2-9A01-F9AB29B2102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859858" y="0"/>
            <a:ext cx="987638" cy="542591"/>
          </a:xfrm>
          <a:prstGeom prst="rect">
            <a:avLst/>
          </a:prstGeom>
        </p:spPr>
      </p:pic>
      <p:sp>
        <p:nvSpPr>
          <p:cNvPr id="3" name="Rechthoek 2">
            <a:extLst>
              <a:ext uri="{FF2B5EF4-FFF2-40B4-BE49-F238E27FC236}">
                <a16:creationId xmlns:a16="http://schemas.microsoft.com/office/drawing/2014/main" id="{4D289FB3-775F-4CF4-B243-62E40123FB6E}"/>
              </a:ext>
            </a:extLst>
          </p:cNvPr>
          <p:cNvSpPr/>
          <p:nvPr/>
        </p:nvSpPr>
        <p:spPr>
          <a:xfrm>
            <a:off x="203199" y="637309"/>
            <a:ext cx="11832087" cy="6001643"/>
          </a:xfrm>
          <a:prstGeom prst="rect">
            <a:avLst/>
          </a:prstGeom>
        </p:spPr>
        <p:txBody>
          <a:bodyPr wrap="square">
            <a:spAutoFit/>
          </a:bodyPr>
          <a:lstStyle/>
          <a:p>
            <a:r>
              <a:rPr lang="nl-NL" sz="1600" dirty="0"/>
              <a:t>a. Een eerbare vrouw</a:t>
            </a:r>
          </a:p>
          <a:p>
            <a:r>
              <a:rPr lang="nl-NL" sz="1600" dirty="0"/>
              <a:t>1.	</a:t>
            </a:r>
            <a:r>
              <a:rPr lang="nl-NL" sz="1600" dirty="0" err="1"/>
              <a:t>Matrona</a:t>
            </a:r>
            <a:r>
              <a:rPr lang="nl-NL" sz="1600" dirty="0"/>
              <a:t> is een term die verbonden is met de oude Romeinse deugdzaamheid. Maar op grond van de inleiding 	kunnen we 	verwachten dat het verhaal van </a:t>
            </a:r>
            <a:r>
              <a:rPr lang="nl-NL" sz="1600" dirty="0" err="1"/>
              <a:t>Eumolpus</a:t>
            </a:r>
            <a:r>
              <a:rPr lang="nl-NL" sz="1600" dirty="0"/>
              <a:t> over de lichtzinnigheid van vrouwen gaat.</a:t>
            </a:r>
          </a:p>
          <a:p>
            <a:r>
              <a:rPr lang="nl-NL" sz="1600" dirty="0"/>
              <a:t>2.	Het feit dat ze bekeken wordt (</a:t>
            </a:r>
            <a:r>
              <a:rPr lang="nl-NL" sz="1600" dirty="0" err="1"/>
              <a:t>spectaculum</a:t>
            </a:r>
            <a:r>
              <a:rPr lang="nl-NL" sz="1600" dirty="0"/>
              <a:t>) past weinig bij haar eerbaarheid.</a:t>
            </a:r>
          </a:p>
          <a:p>
            <a:r>
              <a:rPr lang="nl-NL" sz="1600" dirty="0"/>
              <a:t>3.	</a:t>
            </a:r>
            <a:r>
              <a:rPr lang="nl-NL" sz="1600" dirty="0" err="1"/>
              <a:t>mortem</a:t>
            </a:r>
            <a:r>
              <a:rPr lang="nl-NL" sz="1600" dirty="0"/>
              <a:t> . . . </a:t>
            </a:r>
            <a:r>
              <a:rPr lang="nl-NL" sz="1600" dirty="0" err="1"/>
              <a:t>persequentem</a:t>
            </a:r>
            <a:r>
              <a:rPr lang="nl-NL" sz="1600" dirty="0"/>
              <a:t> (9)</a:t>
            </a:r>
          </a:p>
          <a:p>
            <a:r>
              <a:rPr lang="nl-NL" sz="1600" dirty="0"/>
              <a:t>4.	</a:t>
            </a:r>
            <a:r>
              <a:rPr lang="nl-NL" sz="1600" dirty="0" err="1"/>
              <a:t>aegrae</a:t>
            </a:r>
            <a:r>
              <a:rPr lang="nl-NL" sz="1600" dirty="0"/>
              <a:t> (13)</a:t>
            </a:r>
          </a:p>
          <a:p>
            <a:r>
              <a:rPr lang="nl-NL" sz="1600" dirty="0"/>
              <a:t>b. Onverwacht bezoek</a:t>
            </a:r>
          </a:p>
          <a:p>
            <a:r>
              <a:rPr lang="nl-NL" sz="1600" dirty="0"/>
              <a:t>1.	Omdat de kruisen bewaakt werden door een soldaat.</a:t>
            </a:r>
          </a:p>
          <a:p>
            <a:r>
              <a:rPr lang="nl-NL" sz="1600" dirty="0"/>
              <a:t>2.	Nieuwsgierigheid.</a:t>
            </a:r>
          </a:p>
          <a:p>
            <a:r>
              <a:rPr lang="nl-NL" sz="1600" dirty="0"/>
              <a:t>3.	scilicet (10)</a:t>
            </a:r>
          </a:p>
          <a:p>
            <a:r>
              <a:rPr lang="nl-NL" sz="1600" dirty="0"/>
              <a:t>4.	Omdat ze door de troostende woorden van de soldaat weer nadrukkelijk met het overlijden van haar man en haar verdriet 	hierover werd geconfronteerd.</a:t>
            </a:r>
          </a:p>
          <a:p>
            <a:r>
              <a:rPr lang="nl-NL" sz="1600" dirty="0"/>
              <a:t>c. Militair optreden</a:t>
            </a:r>
          </a:p>
          <a:p>
            <a:r>
              <a:rPr lang="nl-NL" sz="1600" dirty="0"/>
              <a:t>1.	</a:t>
            </a:r>
            <a:r>
              <a:rPr lang="nl-NL" sz="1600" dirty="0" err="1"/>
              <a:t>victam</a:t>
            </a:r>
            <a:r>
              <a:rPr lang="nl-NL" sz="1600" dirty="0"/>
              <a:t> (4), </a:t>
            </a:r>
            <a:r>
              <a:rPr lang="nl-NL" sz="1600" dirty="0" err="1"/>
              <a:t>expugnare</a:t>
            </a:r>
            <a:r>
              <a:rPr lang="nl-NL" sz="1600" dirty="0"/>
              <a:t> (5)</a:t>
            </a:r>
          </a:p>
          <a:p>
            <a:r>
              <a:rPr lang="nl-NL" sz="1600" dirty="0"/>
              <a:t>2.	nihil </a:t>
            </a:r>
            <a:r>
              <a:rPr lang="nl-NL" sz="1600" dirty="0" err="1"/>
              <a:t>profuturo</a:t>
            </a:r>
            <a:r>
              <a:rPr lang="nl-NL" sz="1600" dirty="0"/>
              <a:t> (13)</a:t>
            </a:r>
          </a:p>
          <a:p>
            <a:r>
              <a:rPr lang="nl-NL" sz="1600" dirty="0"/>
              <a:t>3.	Dat de verteller een dichter is, die graag wil laten zien hoe belezen hij is.</a:t>
            </a:r>
          </a:p>
          <a:p>
            <a:r>
              <a:rPr lang="nl-NL" sz="1600" dirty="0"/>
              <a:t>4.	De goede dingen die het leven te bieden heeft.</a:t>
            </a:r>
          </a:p>
          <a:p>
            <a:r>
              <a:rPr lang="nl-NL" sz="1600" dirty="0"/>
              <a:t>d. De aanhouder wint</a:t>
            </a:r>
          </a:p>
          <a:p>
            <a:r>
              <a:rPr lang="nl-NL" sz="1600" dirty="0"/>
              <a:t>1.	Degenen die naar </a:t>
            </a:r>
            <a:r>
              <a:rPr lang="nl-NL" sz="1600" dirty="0" err="1"/>
              <a:t>Eumolpus</a:t>
            </a:r>
            <a:r>
              <a:rPr lang="nl-NL" sz="1600" dirty="0"/>
              <a:t> luisteren (en de lezers).</a:t>
            </a:r>
          </a:p>
          <a:p>
            <a:r>
              <a:rPr lang="nl-NL" sz="1600" dirty="0"/>
              <a:t>2.	</a:t>
            </a:r>
            <a:r>
              <a:rPr lang="nl-NL" sz="1600" dirty="0" err="1"/>
              <a:t>aggressus</a:t>
            </a:r>
            <a:r>
              <a:rPr lang="nl-NL" sz="1600" dirty="0"/>
              <a:t> </a:t>
            </a:r>
            <a:r>
              <a:rPr lang="nl-NL" sz="1600" dirty="0" err="1"/>
              <a:t>est</a:t>
            </a:r>
            <a:r>
              <a:rPr lang="nl-NL" sz="1600" dirty="0"/>
              <a:t> (4)</a:t>
            </a:r>
          </a:p>
          <a:p>
            <a:r>
              <a:rPr lang="nl-NL" sz="1600" dirty="0"/>
              <a:t>3.	</a:t>
            </a:r>
            <a:r>
              <a:rPr lang="nl-NL" sz="1600" dirty="0" err="1"/>
              <a:t>castae</a:t>
            </a:r>
            <a:r>
              <a:rPr lang="nl-NL" sz="1600" dirty="0"/>
              <a:t> (5)</a:t>
            </a:r>
          </a:p>
          <a:p>
            <a:r>
              <a:rPr lang="nl-NL" sz="1600" dirty="0"/>
              <a:t>4.	</a:t>
            </a:r>
            <a:r>
              <a:rPr lang="nl-NL" sz="1600" dirty="0" err="1"/>
              <a:t>amori</a:t>
            </a:r>
            <a:r>
              <a:rPr lang="nl-NL" sz="1600" dirty="0"/>
              <a:t> (7)</a:t>
            </a:r>
          </a:p>
          <a:p>
            <a:r>
              <a:rPr lang="nl-NL" sz="1600" dirty="0"/>
              <a:t>5. 	eetgedrag en (een) lichamelijke liefde</a:t>
            </a:r>
          </a:p>
          <a:p>
            <a:r>
              <a:rPr lang="nl-NL" sz="1600" dirty="0"/>
              <a:t>6. 	</a:t>
            </a:r>
            <a:r>
              <a:rPr lang="nl-NL" sz="1600" dirty="0" err="1"/>
              <a:t>pudicissimam</a:t>
            </a:r>
            <a:r>
              <a:rPr lang="nl-NL" sz="1600" dirty="0"/>
              <a:t> (15)</a:t>
            </a:r>
          </a:p>
        </p:txBody>
      </p:sp>
    </p:spTree>
    <p:extLst>
      <p:ext uri="{BB962C8B-B14F-4D97-AF65-F5344CB8AC3E}">
        <p14:creationId xmlns:p14="http://schemas.microsoft.com/office/powerpoint/2010/main" val="2575990012"/>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4" name="Tijdelijke aanduiding voor voettekst 3">
            <a:extLst>
              <a:ext uri="{FF2B5EF4-FFF2-40B4-BE49-F238E27FC236}">
                <a16:creationId xmlns:a16="http://schemas.microsoft.com/office/drawing/2014/main" id="{0D9BFB9D-72E7-4E83-BF5C-CEFEB9E0A46E}"/>
              </a:ext>
            </a:extLst>
          </p:cNvPr>
          <p:cNvSpPr>
            <a:spLocks noGrp="1"/>
          </p:cNvSpPr>
          <p:nvPr>
            <p:ph type="ftr" sz="quarter" idx="11"/>
          </p:nvPr>
        </p:nvSpPr>
        <p:spPr>
          <a:xfrm>
            <a:off x="4038600" y="6563374"/>
            <a:ext cx="4114800" cy="365125"/>
          </a:xfrm>
        </p:spPr>
        <p:txBody>
          <a:bodyPr/>
          <a:lstStyle/>
          <a:p>
            <a:r>
              <a:rPr lang="nl-NL" sz="900">
                <a:solidFill>
                  <a:schemeClr val="bg1">
                    <a:lumMod val="50000"/>
                  </a:schemeClr>
                </a:solidFill>
              </a:rPr>
              <a:t>M. de Hoon - JDW - 2021</a:t>
            </a:r>
          </a:p>
        </p:txBody>
      </p:sp>
      <p:sp>
        <p:nvSpPr>
          <p:cNvPr id="5" name="Tijdelijke aanduiding voor dianummer 4">
            <a:extLst>
              <a:ext uri="{FF2B5EF4-FFF2-40B4-BE49-F238E27FC236}">
                <a16:creationId xmlns:a16="http://schemas.microsoft.com/office/drawing/2014/main" id="{6C74A2A9-EB8F-408D-83AD-A6FCBA9CD47B}"/>
              </a:ext>
            </a:extLst>
          </p:cNvPr>
          <p:cNvSpPr>
            <a:spLocks noGrp="1"/>
          </p:cNvSpPr>
          <p:nvPr>
            <p:ph type="sldNum" sz="quarter" idx="12"/>
          </p:nvPr>
        </p:nvSpPr>
        <p:spPr>
          <a:xfrm>
            <a:off x="11430001" y="6502998"/>
            <a:ext cx="605286" cy="365125"/>
          </a:xfrm>
        </p:spPr>
        <p:txBody>
          <a:bodyPr/>
          <a:lstStyle/>
          <a:p>
            <a:fld id="{D70692FC-D4EA-49C2-9AD0-22E77003FC0B}" type="slidenum">
              <a:rPr lang="nl-NL" sz="1400" b="1" smtClean="0">
                <a:solidFill>
                  <a:srgbClr val="00B0F0"/>
                </a:solidFill>
              </a:rPr>
              <a:t>59</a:t>
            </a:fld>
            <a:endParaRPr lang="nl-NL" sz="1400" b="1">
              <a:solidFill>
                <a:srgbClr val="00B0F0"/>
              </a:solidFill>
            </a:endParaRPr>
          </a:p>
        </p:txBody>
      </p:sp>
      <p:sp>
        <p:nvSpPr>
          <p:cNvPr id="8" name="Tekstvak 7">
            <a:extLst>
              <a:ext uri="{FF2B5EF4-FFF2-40B4-BE49-F238E27FC236}">
                <a16:creationId xmlns:a16="http://schemas.microsoft.com/office/drawing/2014/main" id="{72AC9842-00D9-4737-BE87-5FB0EBA5B123}"/>
              </a:ext>
            </a:extLst>
          </p:cNvPr>
          <p:cNvSpPr txBox="1"/>
          <p:nvPr/>
        </p:nvSpPr>
        <p:spPr>
          <a:xfrm>
            <a:off x="0" y="-901"/>
            <a:ext cx="12189600" cy="461665"/>
          </a:xfrm>
          <a:prstGeom prst="rect">
            <a:avLst/>
          </a:prstGeom>
          <a:solidFill>
            <a:srgbClr val="C00000"/>
          </a:solidFill>
        </p:spPr>
        <p:txBody>
          <a:bodyPr wrap="square" rtlCol="0">
            <a:spAutoFit/>
          </a:bodyPr>
          <a:lstStyle/>
          <a:p>
            <a:r>
              <a:rPr lang="nl-NL" sz="2400" dirty="0">
                <a:solidFill>
                  <a:srgbClr val="FFFF00"/>
                </a:solidFill>
              </a:rPr>
              <a:t>Parnassus Petronius    Antwoorden op vragen (2)</a:t>
            </a:r>
          </a:p>
        </p:txBody>
      </p:sp>
      <p:sp>
        <p:nvSpPr>
          <p:cNvPr id="2" name="Pijl: omlaag 1">
            <a:hlinkClick r:id="rId2" action="ppaction://hlinksldjump"/>
            <a:extLst>
              <a:ext uri="{FF2B5EF4-FFF2-40B4-BE49-F238E27FC236}">
                <a16:creationId xmlns:a16="http://schemas.microsoft.com/office/drawing/2014/main" id="{6F38D6D8-3CF0-4696-9B81-C782936B6B99}"/>
              </a:ext>
            </a:extLst>
          </p:cNvPr>
          <p:cNvSpPr/>
          <p:nvPr/>
        </p:nvSpPr>
        <p:spPr>
          <a:xfrm rot="10800000">
            <a:off x="11740553" y="94891"/>
            <a:ext cx="362308" cy="302701"/>
          </a:xfrm>
          <a:prstGeom prst="downArrow">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7" name="Afbeelding 6">
            <a:hlinkClick r:id="rId3" action="ppaction://hlinksldjump"/>
            <a:extLst>
              <a:ext uri="{FF2B5EF4-FFF2-40B4-BE49-F238E27FC236}">
                <a16:creationId xmlns:a16="http://schemas.microsoft.com/office/drawing/2014/main" id="{4D2DB1E3-0A1A-45C2-9A01-F9AB29B2102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859858" y="0"/>
            <a:ext cx="987638" cy="542591"/>
          </a:xfrm>
          <a:prstGeom prst="rect">
            <a:avLst/>
          </a:prstGeom>
        </p:spPr>
      </p:pic>
      <p:sp>
        <p:nvSpPr>
          <p:cNvPr id="3" name="Rechthoek 2">
            <a:extLst>
              <a:ext uri="{FF2B5EF4-FFF2-40B4-BE49-F238E27FC236}">
                <a16:creationId xmlns:a16="http://schemas.microsoft.com/office/drawing/2014/main" id="{4D289FB3-775F-4CF4-B243-62E40123FB6E}"/>
              </a:ext>
            </a:extLst>
          </p:cNvPr>
          <p:cNvSpPr/>
          <p:nvPr/>
        </p:nvSpPr>
        <p:spPr>
          <a:xfrm>
            <a:off x="203199" y="637309"/>
            <a:ext cx="11832087" cy="4524315"/>
          </a:xfrm>
          <a:prstGeom prst="rect">
            <a:avLst/>
          </a:prstGeom>
        </p:spPr>
        <p:txBody>
          <a:bodyPr wrap="square">
            <a:spAutoFit/>
          </a:bodyPr>
          <a:lstStyle/>
          <a:p>
            <a:r>
              <a:rPr lang="nl-NL" sz="1600" dirty="0"/>
              <a:t>d. De aanhouder wint</a:t>
            </a:r>
          </a:p>
          <a:p>
            <a:r>
              <a:rPr lang="nl-NL" sz="1600" dirty="0"/>
              <a:t>1.	Degenen die naar </a:t>
            </a:r>
            <a:r>
              <a:rPr lang="nl-NL" sz="1600" dirty="0" err="1"/>
              <a:t>Eumolpus</a:t>
            </a:r>
            <a:r>
              <a:rPr lang="nl-NL" sz="1600" dirty="0"/>
              <a:t> luisteren (en de lezers).</a:t>
            </a:r>
          </a:p>
          <a:p>
            <a:r>
              <a:rPr lang="nl-NL" sz="1600" dirty="0"/>
              <a:t>2.	</a:t>
            </a:r>
            <a:r>
              <a:rPr lang="nl-NL" sz="1600" dirty="0" err="1"/>
              <a:t>aggressus</a:t>
            </a:r>
            <a:r>
              <a:rPr lang="nl-NL" sz="1600" dirty="0"/>
              <a:t> </a:t>
            </a:r>
            <a:r>
              <a:rPr lang="nl-NL" sz="1600" dirty="0" err="1"/>
              <a:t>est</a:t>
            </a:r>
            <a:r>
              <a:rPr lang="nl-NL" sz="1600" dirty="0"/>
              <a:t> (4)</a:t>
            </a:r>
          </a:p>
          <a:p>
            <a:r>
              <a:rPr lang="nl-NL" sz="1600" dirty="0"/>
              <a:t>3.	</a:t>
            </a:r>
            <a:r>
              <a:rPr lang="nl-NL" sz="1600" dirty="0" err="1"/>
              <a:t>castae</a:t>
            </a:r>
            <a:r>
              <a:rPr lang="nl-NL" sz="1600" dirty="0"/>
              <a:t> (5)</a:t>
            </a:r>
          </a:p>
          <a:p>
            <a:r>
              <a:rPr lang="nl-NL" sz="1600" dirty="0"/>
              <a:t>4.	</a:t>
            </a:r>
            <a:r>
              <a:rPr lang="nl-NL" sz="1600" dirty="0" err="1"/>
              <a:t>amori</a:t>
            </a:r>
            <a:r>
              <a:rPr lang="nl-NL" sz="1600" dirty="0"/>
              <a:t> (7)</a:t>
            </a:r>
          </a:p>
          <a:p>
            <a:r>
              <a:rPr lang="nl-NL" sz="1600" dirty="0"/>
              <a:t>5. 	eetgedrag en (een) lichamelijke liefde</a:t>
            </a:r>
          </a:p>
          <a:p>
            <a:r>
              <a:rPr lang="nl-NL" sz="1600" dirty="0"/>
              <a:t>6. 	</a:t>
            </a:r>
            <a:r>
              <a:rPr lang="nl-NL" sz="1600" dirty="0" err="1"/>
              <a:t>pudicissimam</a:t>
            </a:r>
            <a:r>
              <a:rPr lang="nl-NL" sz="1600" dirty="0"/>
              <a:t> (15)</a:t>
            </a:r>
          </a:p>
          <a:p>
            <a:endParaRPr lang="nl-NL" sz="1600" dirty="0"/>
          </a:p>
          <a:p>
            <a:r>
              <a:rPr lang="nl-NL" sz="1600" dirty="0"/>
              <a:t>e. Liefde maakt slim</a:t>
            </a:r>
          </a:p>
          <a:p>
            <a:endParaRPr lang="nl-NL" sz="1600" dirty="0"/>
          </a:p>
          <a:p>
            <a:r>
              <a:rPr lang="nl-NL" sz="1600" dirty="0"/>
              <a:t>1.	Gebruik van de imperfecta: </a:t>
            </a:r>
            <a:r>
              <a:rPr lang="nl-NL" sz="1600" dirty="0" err="1"/>
              <a:t>coemebat</a:t>
            </a:r>
            <a:r>
              <a:rPr lang="nl-NL" sz="1600" dirty="0"/>
              <a:t>, </a:t>
            </a:r>
            <a:r>
              <a:rPr lang="nl-NL" sz="1600" dirty="0" err="1"/>
              <a:t>ferebat</a:t>
            </a:r>
            <a:r>
              <a:rPr lang="nl-NL" sz="1600" dirty="0"/>
              <a:t>.</a:t>
            </a:r>
          </a:p>
          <a:p>
            <a:r>
              <a:rPr lang="nl-NL" sz="1600" dirty="0"/>
              <a:t>2.	Zichzelf.</a:t>
            </a:r>
          </a:p>
          <a:p>
            <a:r>
              <a:rPr lang="nl-NL" sz="1600" dirty="0"/>
              <a:t>3.	De slavin en waarschijnlijk de soldaat.</a:t>
            </a:r>
          </a:p>
          <a:p>
            <a:r>
              <a:rPr lang="nl-NL" sz="1600" dirty="0"/>
              <a:t>4.	Tot nu toe werd van de vrouw benadrukt dat ze </a:t>
            </a:r>
            <a:r>
              <a:rPr lang="nl-NL" sz="1600" dirty="0" err="1"/>
              <a:t>pudicissima</a:t>
            </a:r>
            <a:r>
              <a:rPr lang="nl-NL" sz="1600" dirty="0"/>
              <a:t> was. Haar slimheid (</a:t>
            </a:r>
            <a:r>
              <a:rPr lang="nl-NL" sz="1600" dirty="0" err="1"/>
              <a:t>prudentissimae</a:t>
            </a:r>
            <a:r>
              <a:rPr lang="nl-NL" sz="1600" dirty="0"/>
              <a:t>) gebruikt ze om met haar 	nieuwe geliefde samen te zijn.</a:t>
            </a:r>
          </a:p>
          <a:p>
            <a:r>
              <a:rPr lang="nl-NL" sz="1600" dirty="0"/>
              <a:t>5.	Het benadrukt dat de houding van de soldaat en de vrouw eigenlijk te kennen geeft dat ze zich van niemand of niets iets willen 	aantrekken.</a:t>
            </a:r>
          </a:p>
          <a:p>
            <a:endParaRPr lang="nl-NL" sz="1600" dirty="0"/>
          </a:p>
        </p:txBody>
      </p:sp>
    </p:spTree>
    <p:extLst>
      <p:ext uri="{BB962C8B-B14F-4D97-AF65-F5344CB8AC3E}">
        <p14:creationId xmlns:p14="http://schemas.microsoft.com/office/powerpoint/2010/main" val="853226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001236"/>
        </a:solidFill>
        <a:effectLst/>
      </p:bgPr>
    </p:bg>
    <p:spTree>
      <p:nvGrpSpPr>
        <p:cNvPr id="1" name=""/>
        <p:cNvGrpSpPr/>
        <p:nvPr/>
      </p:nvGrpSpPr>
      <p:grpSpPr>
        <a:xfrm>
          <a:off x="0" y="0"/>
          <a:ext cx="0" cy="0"/>
          <a:chOff x="0" y="0"/>
          <a:chExt cx="0" cy="0"/>
        </a:xfrm>
      </p:grpSpPr>
      <p:sp>
        <p:nvSpPr>
          <p:cNvPr id="4" name="Tijdelijke aanduiding voor voettekst 3">
            <a:extLst>
              <a:ext uri="{FF2B5EF4-FFF2-40B4-BE49-F238E27FC236}">
                <a16:creationId xmlns:a16="http://schemas.microsoft.com/office/drawing/2014/main" id="{0D9BFB9D-72E7-4E83-BF5C-CEFEB9E0A46E}"/>
              </a:ext>
            </a:extLst>
          </p:cNvPr>
          <p:cNvSpPr>
            <a:spLocks noGrp="1"/>
          </p:cNvSpPr>
          <p:nvPr>
            <p:ph type="ftr" sz="quarter" idx="11"/>
          </p:nvPr>
        </p:nvSpPr>
        <p:spPr>
          <a:xfrm>
            <a:off x="4038600" y="6563374"/>
            <a:ext cx="4114800" cy="365125"/>
          </a:xfrm>
        </p:spPr>
        <p:txBody>
          <a:bodyPr/>
          <a:lstStyle/>
          <a:p>
            <a:r>
              <a:rPr lang="nl-NL" sz="900">
                <a:solidFill>
                  <a:schemeClr val="bg1">
                    <a:lumMod val="50000"/>
                  </a:schemeClr>
                </a:solidFill>
              </a:rPr>
              <a:t>M. de Hoon - JDW - 2021</a:t>
            </a:r>
          </a:p>
        </p:txBody>
      </p:sp>
      <p:sp>
        <p:nvSpPr>
          <p:cNvPr id="5" name="Tijdelijke aanduiding voor dianummer 4">
            <a:extLst>
              <a:ext uri="{FF2B5EF4-FFF2-40B4-BE49-F238E27FC236}">
                <a16:creationId xmlns:a16="http://schemas.microsoft.com/office/drawing/2014/main" id="{6C74A2A9-EB8F-408D-83AD-A6FCBA9CD47B}"/>
              </a:ext>
            </a:extLst>
          </p:cNvPr>
          <p:cNvSpPr>
            <a:spLocks noGrp="1"/>
          </p:cNvSpPr>
          <p:nvPr>
            <p:ph type="sldNum" sz="quarter" idx="12"/>
          </p:nvPr>
        </p:nvSpPr>
        <p:spPr>
          <a:xfrm>
            <a:off x="11430001" y="6502998"/>
            <a:ext cx="605286" cy="365125"/>
          </a:xfrm>
        </p:spPr>
        <p:txBody>
          <a:bodyPr/>
          <a:lstStyle/>
          <a:p>
            <a:fld id="{D70692FC-D4EA-49C2-9AD0-22E77003FC0B}" type="slidenum">
              <a:rPr lang="nl-NL" sz="1400" b="1" smtClean="0">
                <a:solidFill>
                  <a:srgbClr val="00B0F0"/>
                </a:solidFill>
              </a:rPr>
              <a:t>6</a:t>
            </a:fld>
            <a:endParaRPr lang="nl-NL" sz="1400" b="1">
              <a:solidFill>
                <a:srgbClr val="00B0F0"/>
              </a:solidFill>
            </a:endParaRPr>
          </a:p>
        </p:txBody>
      </p:sp>
      <p:sp>
        <p:nvSpPr>
          <p:cNvPr id="6" name="Tekstvak 5">
            <a:extLst>
              <a:ext uri="{FF2B5EF4-FFF2-40B4-BE49-F238E27FC236}">
                <a16:creationId xmlns:a16="http://schemas.microsoft.com/office/drawing/2014/main" id="{C49D4E43-ABB4-4A1C-9180-4320C4B6D94F}"/>
              </a:ext>
            </a:extLst>
          </p:cNvPr>
          <p:cNvSpPr txBox="1"/>
          <p:nvPr/>
        </p:nvSpPr>
        <p:spPr>
          <a:xfrm>
            <a:off x="152568" y="142256"/>
            <a:ext cx="11700000" cy="589072"/>
          </a:xfrm>
          <a:prstGeom prst="rect">
            <a:avLst/>
          </a:prstGeom>
          <a:noFill/>
        </p:spPr>
        <p:txBody>
          <a:bodyPr wrap="square" rtlCol="0">
            <a:spAutoFit/>
          </a:bodyPr>
          <a:lstStyle/>
          <a:p>
            <a:pPr>
              <a:lnSpc>
                <a:spcPct val="150000"/>
              </a:lnSpc>
              <a:spcBef>
                <a:spcPts val="1200"/>
              </a:spcBef>
            </a:pPr>
            <a:r>
              <a:rPr lang="nl-NL" sz="2400">
                <a:solidFill>
                  <a:schemeClr val="accent4">
                    <a:lumMod val="20000"/>
                    <a:lumOff val="80000"/>
                  </a:schemeClr>
                </a:solidFill>
              </a:rPr>
              <a:t>Stilistische middelen (2)</a:t>
            </a:r>
          </a:p>
        </p:txBody>
      </p:sp>
      <p:sp>
        <p:nvSpPr>
          <p:cNvPr id="7" name="Tekstvak 6">
            <a:extLst>
              <a:ext uri="{FF2B5EF4-FFF2-40B4-BE49-F238E27FC236}">
                <a16:creationId xmlns:a16="http://schemas.microsoft.com/office/drawing/2014/main" id="{70A6BDBB-4036-458E-B523-76155606C37A}"/>
              </a:ext>
            </a:extLst>
          </p:cNvPr>
          <p:cNvSpPr txBox="1"/>
          <p:nvPr/>
        </p:nvSpPr>
        <p:spPr>
          <a:xfrm>
            <a:off x="154640" y="976783"/>
            <a:ext cx="11882719" cy="5632311"/>
          </a:xfrm>
          <a:prstGeom prst="rect">
            <a:avLst/>
          </a:prstGeom>
          <a:noFill/>
        </p:spPr>
        <p:txBody>
          <a:bodyPr wrap="square">
            <a:spAutoFit/>
          </a:bodyPr>
          <a:lstStyle/>
          <a:p>
            <a:r>
              <a:rPr lang="nl-NL">
                <a:solidFill>
                  <a:schemeClr val="bg1">
                    <a:lumMod val="95000"/>
                  </a:schemeClr>
                </a:solidFill>
              </a:rPr>
              <a:t>6.	</a:t>
            </a:r>
            <a:r>
              <a:rPr lang="nl-NL" b="1">
                <a:solidFill>
                  <a:srgbClr val="00B050"/>
                </a:solidFill>
              </a:rPr>
              <a:t>Chiasme</a:t>
            </a:r>
            <a:r>
              <a:rPr lang="nl-NL">
                <a:solidFill>
                  <a:schemeClr val="bg1">
                    <a:lumMod val="95000"/>
                  </a:schemeClr>
                </a:solidFill>
              </a:rPr>
              <a:t>: kruisstelling (</a:t>
            </a:r>
            <a:r>
              <a:rPr lang="nl-NL" err="1">
                <a:solidFill>
                  <a:schemeClr val="bg1">
                    <a:lumMod val="95000"/>
                  </a:schemeClr>
                </a:solidFill>
              </a:rPr>
              <a:t>abba</a:t>
            </a:r>
            <a:r>
              <a:rPr lang="nl-NL">
                <a:solidFill>
                  <a:schemeClr val="bg1">
                    <a:lumMod val="95000"/>
                  </a:schemeClr>
                </a:solidFill>
              </a:rPr>
              <a:t>)</a:t>
            </a:r>
          </a:p>
          <a:p>
            <a:r>
              <a:rPr lang="nl-NL">
                <a:solidFill>
                  <a:schemeClr val="bg1">
                    <a:lumMod val="95000"/>
                  </a:schemeClr>
                </a:solidFill>
              </a:rPr>
              <a:t>	Omschrijving: overeenkomstige tekstelementen zijn in tegengestelde volgorde geplaatst</a:t>
            </a:r>
          </a:p>
          <a:p>
            <a:endParaRPr lang="nl-NL">
              <a:solidFill>
                <a:schemeClr val="bg1">
                  <a:lumMod val="95000"/>
                </a:schemeClr>
              </a:solidFill>
            </a:endParaRPr>
          </a:p>
          <a:p>
            <a:r>
              <a:rPr lang="nl-NL">
                <a:solidFill>
                  <a:schemeClr val="bg1">
                    <a:lumMod val="95000"/>
                  </a:schemeClr>
                </a:solidFill>
              </a:rPr>
              <a:t>7.	</a:t>
            </a:r>
            <a:r>
              <a:rPr lang="nl-NL" b="1">
                <a:solidFill>
                  <a:srgbClr val="00B050"/>
                </a:solidFill>
              </a:rPr>
              <a:t>Ellips</a:t>
            </a:r>
            <a:r>
              <a:rPr lang="nl-NL">
                <a:solidFill>
                  <a:schemeClr val="bg1">
                    <a:lumMod val="95000"/>
                  </a:schemeClr>
                </a:solidFill>
              </a:rPr>
              <a:t>: weglating</a:t>
            </a:r>
          </a:p>
          <a:p>
            <a:r>
              <a:rPr lang="nl-NL">
                <a:solidFill>
                  <a:schemeClr val="bg1">
                    <a:lumMod val="95000"/>
                  </a:schemeClr>
                </a:solidFill>
              </a:rPr>
              <a:t>	Omschrijving: Weglaten van een of meerdere woorden, meestal een vorm van </a:t>
            </a:r>
            <a:r>
              <a:rPr lang="nl-NL" err="1">
                <a:solidFill>
                  <a:schemeClr val="bg1">
                    <a:lumMod val="95000"/>
                  </a:schemeClr>
                </a:solidFill>
              </a:rPr>
              <a:t>esse</a:t>
            </a:r>
            <a:r>
              <a:rPr lang="nl-NL">
                <a:solidFill>
                  <a:schemeClr val="bg1">
                    <a:lumMod val="95000"/>
                  </a:schemeClr>
                </a:solidFill>
              </a:rPr>
              <a:t>.</a:t>
            </a:r>
          </a:p>
          <a:p>
            <a:endParaRPr lang="nl-NL">
              <a:solidFill>
                <a:schemeClr val="bg1">
                  <a:lumMod val="95000"/>
                </a:schemeClr>
              </a:solidFill>
            </a:endParaRPr>
          </a:p>
          <a:p>
            <a:r>
              <a:rPr lang="nl-NL">
                <a:solidFill>
                  <a:schemeClr val="bg1">
                    <a:lumMod val="95000"/>
                  </a:schemeClr>
                </a:solidFill>
              </a:rPr>
              <a:t>8.	</a:t>
            </a:r>
            <a:r>
              <a:rPr lang="nl-NL" b="1" err="1">
                <a:solidFill>
                  <a:srgbClr val="00B050"/>
                </a:solidFill>
              </a:rPr>
              <a:t>Enallage</a:t>
            </a:r>
            <a:r>
              <a:rPr lang="nl-NL">
                <a:solidFill>
                  <a:schemeClr val="bg1">
                    <a:lumMod val="95000"/>
                  </a:schemeClr>
                </a:solidFill>
              </a:rPr>
              <a:t>: verwisseling</a:t>
            </a:r>
          </a:p>
          <a:p>
            <a:r>
              <a:rPr lang="nl-NL">
                <a:solidFill>
                  <a:schemeClr val="bg1">
                    <a:lumMod val="95000"/>
                  </a:schemeClr>
                </a:solidFill>
              </a:rPr>
              <a:t>	Omschrijving: Een bijvoeglijk naamwoord wordt grammaticaal verbonden met een bepaald naamwoord, terwijl het 	inhoudelijk bij een ander woord hoort</a:t>
            </a:r>
          </a:p>
          <a:p>
            <a:endParaRPr lang="nl-NL">
              <a:solidFill>
                <a:schemeClr val="bg1">
                  <a:lumMod val="95000"/>
                </a:schemeClr>
              </a:solidFill>
            </a:endParaRPr>
          </a:p>
          <a:p>
            <a:r>
              <a:rPr lang="nl-NL">
                <a:solidFill>
                  <a:schemeClr val="bg1">
                    <a:lumMod val="95000"/>
                  </a:schemeClr>
                </a:solidFill>
              </a:rPr>
              <a:t>9.	</a:t>
            </a:r>
            <a:r>
              <a:rPr lang="nl-NL" b="1">
                <a:solidFill>
                  <a:srgbClr val="FFC000"/>
                </a:solidFill>
              </a:rPr>
              <a:t>Enjambement</a:t>
            </a:r>
            <a:r>
              <a:rPr lang="nl-NL">
                <a:solidFill>
                  <a:schemeClr val="bg1">
                    <a:lumMod val="95000"/>
                  </a:schemeClr>
                </a:solidFill>
              </a:rPr>
              <a:t>: einde vers valt niet samen met einde zin</a:t>
            </a:r>
          </a:p>
          <a:p>
            <a:r>
              <a:rPr lang="nl-NL">
                <a:solidFill>
                  <a:schemeClr val="bg1">
                    <a:lumMod val="95000"/>
                  </a:schemeClr>
                </a:solidFill>
              </a:rPr>
              <a:t>	Omschrijving: een bepaald woord ‘valt over de rand van het vers’ en krijgt daarmee nadruk</a:t>
            </a:r>
          </a:p>
          <a:p>
            <a:endParaRPr lang="nl-NL">
              <a:solidFill>
                <a:schemeClr val="bg1">
                  <a:lumMod val="95000"/>
                </a:schemeClr>
              </a:solidFill>
            </a:endParaRPr>
          </a:p>
          <a:p>
            <a:r>
              <a:rPr lang="nl-NL">
                <a:solidFill>
                  <a:schemeClr val="bg1">
                    <a:lumMod val="95000"/>
                  </a:schemeClr>
                </a:solidFill>
              </a:rPr>
              <a:t>10.	</a:t>
            </a:r>
            <a:r>
              <a:rPr lang="nl-NL" b="1" err="1">
                <a:solidFill>
                  <a:srgbClr val="FFC000"/>
                </a:solidFill>
              </a:rPr>
              <a:t>Exclamatio</a:t>
            </a:r>
            <a:r>
              <a:rPr lang="nl-NL">
                <a:solidFill>
                  <a:schemeClr val="bg1">
                    <a:lumMod val="95000"/>
                  </a:schemeClr>
                </a:solidFill>
              </a:rPr>
              <a:t>: uitroep</a:t>
            </a:r>
          </a:p>
          <a:p>
            <a:r>
              <a:rPr lang="nl-NL">
                <a:solidFill>
                  <a:schemeClr val="bg1">
                    <a:lumMod val="95000"/>
                  </a:schemeClr>
                </a:solidFill>
              </a:rPr>
              <a:t>	Omschrijving: Uitroep, die emotie of verbazing uitdrukt of nadruk geeft </a:t>
            </a:r>
          </a:p>
          <a:p>
            <a:endParaRPr lang="nl-NL">
              <a:solidFill>
                <a:schemeClr val="bg1">
                  <a:lumMod val="95000"/>
                </a:schemeClr>
              </a:solidFill>
            </a:endParaRPr>
          </a:p>
          <a:p>
            <a:r>
              <a:rPr lang="nl-NL">
                <a:solidFill>
                  <a:schemeClr val="bg1">
                    <a:lumMod val="95000"/>
                  </a:schemeClr>
                </a:solidFill>
              </a:rPr>
              <a:t>11.	</a:t>
            </a:r>
            <a:r>
              <a:rPr lang="nl-NL" b="1">
                <a:solidFill>
                  <a:srgbClr val="00B050"/>
                </a:solidFill>
              </a:rPr>
              <a:t>Hyperbaton</a:t>
            </a:r>
            <a:r>
              <a:rPr lang="nl-NL">
                <a:solidFill>
                  <a:schemeClr val="bg1">
                    <a:lumMod val="95000"/>
                  </a:schemeClr>
                </a:solidFill>
              </a:rPr>
              <a:t>: overstap</a:t>
            </a:r>
          </a:p>
          <a:p>
            <a:r>
              <a:rPr lang="nl-NL">
                <a:solidFill>
                  <a:schemeClr val="bg1">
                    <a:lumMod val="95000"/>
                  </a:schemeClr>
                </a:solidFill>
              </a:rPr>
              <a:t>	Omschrijving: woorden die bij elkaar horen worden uit elkaar geplaatst, geeft extra nadruk</a:t>
            </a:r>
          </a:p>
          <a:p>
            <a:endParaRPr lang="nl-NL">
              <a:solidFill>
                <a:schemeClr val="bg1">
                  <a:lumMod val="95000"/>
                </a:schemeClr>
              </a:solidFill>
            </a:endParaRPr>
          </a:p>
          <a:p>
            <a:endParaRPr lang="nl-NL">
              <a:solidFill>
                <a:schemeClr val="bg1">
                  <a:lumMod val="95000"/>
                </a:schemeClr>
              </a:solidFill>
            </a:endParaRPr>
          </a:p>
        </p:txBody>
      </p:sp>
      <p:pic>
        <p:nvPicPr>
          <p:cNvPr id="8" name="Afbeelding 7">
            <a:hlinkClick r:id="rId2" action="ppaction://hlinksldjump"/>
            <a:extLst>
              <a:ext uri="{FF2B5EF4-FFF2-40B4-BE49-F238E27FC236}">
                <a16:creationId xmlns:a16="http://schemas.microsoft.com/office/drawing/2014/main" id="{85DDC85E-9C59-4CCB-9D97-7E5F2F3E426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59858" y="0"/>
            <a:ext cx="987638" cy="542591"/>
          </a:xfrm>
          <a:prstGeom prst="rect">
            <a:avLst/>
          </a:prstGeom>
        </p:spPr>
      </p:pic>
    </p:spTree>
    <p:extLst>
      <p:ext uri="{BB962C8B-B14F-4D97-AF65-F5344CB8AC3E}">
        <p14:creationId xmlns:p14="http://schemas.microsoft.com/office/powerpoint/2010/main" val="11467631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001236"/>
        </a:solidFill>
        <a:effectLst/>
      </p:bgPr>
    </p:bg>
    <p:spTree>
      <p:nvGrpSpPr>
        <p:cNvPr id="1" name=""/>
        <p:cNvGrpSpPr/>
        <p:nvPr/>
      </p:nvGrpSpPr>
      <p:grpSpPr>
        <a:xfrm>
          <a:off x="0" y="0"/>
          <a:ext cx="0" cy="0"/>
          <a:chOff x="0" y="0"/>
          <a:chExt cx="0" cy="0"/>
        </a:xfrm>
      </p:grpSpPr>
      <p:sp>
        <p:nvSpPr>
          <p:cNvPr id="4" name="Tijdelijke aanduiding voor voettekst 3">
            <a:extLst>
              <a:ext uri="{FF2B5EF4-FFF2-40B4-BE49-F238E27FC236}">
                <a16:creationId xmlns:a16="http://schemas.microsoft.com/office/drawing/2014/main" id="{0D9BFB9D-72E7-4E83-BF5C-CEFEB9E0A46E}"/>
              </a:ext>
            </a:extLst>
          </p:cNvPr>
          <p:cNvSpPr>
            <a:spLocks noGrp="1"/>
          </p:cNvSpPr>
          <p:nvPr>
            <p:ph type="ftr" sz="quarter" idx="11"/>
          </p:nvPr>
        </p:nvSpPr>
        <p:spPr>
          <a:xfrm>
            <a:off x="4038600" y="6563374"/>
            <a:ext cx="4114800" cy="365125"/>
          </a:xfrm>
        </p:spPr>
        <p:txBody>
          <a:bodyPr/>
          <a:lstStyle/>
          <a:p>
            <a:r>
              <a:rPr lang="nl-NL" sz="900">
                <a:solidFill>
                  <a:schemeClr val="bg1">
                    <a:lumMod val="50000"/>
                  </a:schemeClr>
                </a:solidFill>
              </a:rPr>
              <a:t>M. de Hoon - JDW - 2021</a:t>
            </a:r>
          </a:p>
        </p:txBody>
      </p:sp>
      <p:sp>
        <p:nvSpPr>
          <p:cNvPr id="5" name="Tijdelijke aanduiding voor dianummer 4">
            <a:extLst>
              <a:ext uri="{FF2B5EF4-FFF2-40B4-BE49-F238E27FC236}">
                <a16:creationId xmlns:a16="http://schemas.microsoft.com/office/drawing/2014/main" id="{6C74A2A9-EB8F-408D-83AD-A6FCBA9CD47B}"/>
              </a:ext>
            </a:extLst>
          </p:cNvPr>
          <p:cNvSpPr>
            <a:spLocks noGrp="1"/>
          </p:cNvSpPr>
          <p:nvPr>
            <p:ph type="sldNum" sz="quarter" idx="12"/>
          </p:nvPr>
        </p:nvSpPr>
        <p:spPr>
          <a:xfrm>
            <a:off x="11430001" y="6502998"/>
            <a:ext cx="605286" cy="365125"/>
          </a:xfrm>
        </p:spPr>
        <p:txBody>
          <a:bodyPr/>
          <a:lstStyle/>
          <a:p>
            <a:fld id="{D70692FC-D4EA-49C2-9AD0-22E77003FC0B}" type="slidenum">
              <a:rPr lang="nl-NL" sz="1400" b="1" smtClean="0">
                <a:solidFill>
                  <a:srgbClr val="00B0F0"/>
                </a:solidFill>
              </a:rPr>
              <a:t>7</a:t>
            </a:fld>
            <a:endParaRPr lang="nl-NL" sz="1400" b="1">
              <a:solidFill>
                <a:srgbClr val="00B0F0"/>
              </a:solidFill>
            </a:endParaRPr>
          </a:p>
        </p:txBody>
      </p:sp>
      <p:sp>
        <p:nvSpPr>
          <p:cNvPr id="6" name="Tekstvak 5">
            <a:extLst>
              <a:ext uri="{FF2B5EF4-FFF2-40B4-BE49-F238E27FC236}">
                <a16:creationId xmlns:a16="http://schemas.microsoft.com/office/drawing/2014/main" id="{C49D4E43-ABB4-4A1C-9180-4320C4B6D94F}"/>
              </a:ext>
            </a:extLst>
          </p:cNvPr>
          <p:cNvSpPr txBox="1"/>
          <p:nvPr/>
        </p:nvSpPr>
        <p:spPr>
          <a:xfrm>
            <a:off x="152568" y="142256"/>
            <a:ext cx="11700000" cy="589072"/>
          </a:xfrm>
          <a:prstGeom prst="rect">
            <a:avLst/>
          </a:prstGeom>
          <a:noFill/>
        </p:spPr>
        <p:txBody>
          <a:bodyPr wrap="square" rtlCol="0">
            <a:spAutoFit/>
          </a:bodyPr>
          <a:lstStyle/>
          <a:p>
            <a:pPr>
              <a:lnSpc>
                <a:spcPct val="150000"/>
              </a:lnSpc>
              <a:spcBef>
                <a:spcPts val="1200"/>
              </a:spcBef>
            </a:pPr>
            <a:r>
              <a:rPr lang="nl-NL" sz="2400">
                <a:solidFill>
                  <a:schemeClr val="accent4">
                    <a:lumMod val="20000"/>
                    <a:lumOff val="80000"/>
                  </a:schemeClr>
                </a:solidFill>
              </a:rPr>
              <a:t>Stilistische middelen (3)</a:t>
            </a:r>
          </a:p>
        </p:txBody>
      </p:sp>
      <p:sp>
        <p:nvSpPr>
          <p:cNvPr id="7" name="Tekstvak 6">
            <a:extLst>
              <a:ext uri="{FF2B5EF4-FFF2-40B4-BE49-F238E27FC236}">
                <a16:creationId xmlns:a16="http://schemas.microsoft.com/office/drawing/2014/main" id="{70A6BDBB-4036-458E-B523-76155606C37A}"/>
              </a:ext>
            </a:extLst>
          </p:cNvPr>
          <p:cNvSpPr txBox="1"/>
          <p:nvPr/>
        </p:nvSpPr>
        <p:spPr>
          <a:xfrm>
            <a:off x="154640" y="857911"/>
            <a:ext cx="11882719" cy="5078313"/>
          </a:xfrm>
          <a:prstGeom prst="rect">
            <a:avLst/>
          </a:prstGeom>
          <a:noFill/>
        </p:spPr>
        <p:txBody>
          <a:bodyPr wrap="square">
            <a:spAutoFit/>
          </a:bodyPr>
          <a:lstStyle/>
          <a:p>
            <a:r>
              <a:rPr lang="nl-NL">
                <a:solidFill>
                  <a:schemeClr val="bg1">
                    <a:lumMod val="95000"/>
                  </a:schemeClr>
                </a:solidFill>
              </a:rPr>
              <a:t>12.	</a:t>
            </a:r>
            <a:r>
              <a:rPr lang="nl-NL" b="1" err="1">
                <a:solidFill>
                  <a:srgbClr val="FFC000"/>
                </a:solidFill>
              </a:rPr>
              <a:t>Iconiciteit</a:t>
            </a:r>
            <a:r>
              <a:rPr lang="nl-NL">
                <a:solidFill>
                  <a:schemeClr val="bg1">
                    <a:lumMod val="95000"/>
                  </a:schemeClr>
                </a:solidFill>
              </a:rPr>
              <a:t>: vorm weerspiegelt inhoud</a:t>
            </a:r>
          </a:p>
          <a:p>
            <a:r>
              <a:rPr lang="nl-NL">
                <a:solidFill>
                  <a:schemeClr val="bg1">
                    <a:lumMod val="95000"/>
                  </a:schemeClr>
                </a:solidFill>
              </a:rPr>
              <a:t>	Omschrijving: de plaatsing van de woorden in de zin weerspiegelt de inhoud</a:t>
            </a:r>
          </a:p>
          <a:p>
            <a:endParaRPr lang="nl-NL">
              <a:solidFill>
                <a:schemeClr val="bg1">
                  <a:lumMod val="95000"/>
                </a:schemeClr>
              </a:solidFill>
            </a:endParaRPr>
          </a:p>
          <a:p>
            <a:r>
              <a:rPr lang="nl-NL">
                <a:solidFill>
                  <a:schemeClr val="bg1">
                    <a:lumMod val="95000"/>
                  </a:schemeClr>
                </a:solidFill>
              </a:rPr>
              <a:t>13.	</a:t>
            </a:r>
            <a:r>
              <a:rPr lang="nl-NL" b="1" err="1">
                <a:solidFill>
                  <a:srgbClr val="00B050"/>
                </a:solidFill>
              </a:rPr>
              <a:t>Iuxtapositie</a:t>
            </a:r>
            <a:r>
              <a:rPr lang="nl-NL">
                <a:solidFill>
                  <a:schemeClr val="bg1">
                    <a:lumMod val="95000"/>
                  </a:schemeClr>
                </a:solidFill>
              </a:rPr>
              <a:t>: naast elkaar plaatsing</a:t>
            </a:r>
          </a:p>
          <a:p>
            <a:r>
              <a:rPr lang="nl-NL">
                <a:solidFill>
                  <a:schemeClr val="bg1">
                    <a:lumMod val="95000"/>
                  </a:schemeClr>
                </a:solidFill>
              </a:rPr>
              <a:t>	Omschrijving: naast elkaar plaatsing van zaken om een bepaald effect te bereiken</a:t>
            </a:r>
          </a:p>
          <a:p>
            <a:endParaRPr lang="nl-NL">
              <a:solidFill>
                <a:schemeClr val="bg1">
                  <a:lumMod val="95000"/>
                </a:schemeClr>
              </a:solidFill>
            </a:endParaRPr>
          </a:p>
          <a:p>
            <a:r>
              <a:rPr lang="nl-NL">
                <a:solidFill>
                  <a:schemeClr val="bg1">
                    <a:lumMod val="95000"/>
                  </a:schemeClr>
                </a:solidFill>
              </a:rPr>
              <a:t>14.	</a:t>
            </a:r>
            <a:r>
              <a:rPr lang="nl-NL" b="1">
                <a:solidFill>
                  <a:srgbClr val="00B050"/>
                </a:solidFill>
              </a:rPr>
              <a:t>Litotes</a:t>
            </a:r>
            <a:r>
              <a:rPr lang="nl-NL">
                <a:solidFill>
                  <a:schemeClr val="bg1">
                    <a:lumMod val="95000"/>
                  </a:schemeClr>
                </a:solidFill>
              </a:rPr>
              <a:t>: ontkenning tegendeel </a:t>
            </a:r>
          </a:p>
          <a:p>
            <a:r>
              <a:rPr lang="nl-NL">
                <a:solidFill>
                  <a:schemeClr val="bg1">
                    <a:lumMod val="95000"/>
                  </a:schemeClr>
                </a:solidFill>
              </a:rPr>
              <a:t>	Omschrijving: Het tegendeel wordt ontkend om versterkend effect teweeg te brengen</a:t>
            </a:r>
          </a:p>
          <a:p>
            <a:endParaRPr lang="nl-NL">
              <a:solidFill>
                <a:schemeClr val="bg1">
                  <a:lumMod val="95000"/>
                </a:schemeClr>
              </a:solidFill>
            </a:endParaRPr>
          </a:p>
          <a:p>
            <a:r>
              <a:rPr lang="nl-NL">
                <a:solidFill>
                  <a:schemeClr val="bg1">
                    <a:lumMod val="95000"/>
                  </a:schemeClr>
                </a:solidFill>
              </a:rPr>
              <a:t>15.	</a:t>
            </a:r>
            <a:r>
              <a:rPr lang="nl-NL" b="1">
                <a:solidFill>
                  <a:srgbClr val="00B050"/>
                </a:solidFill>
              </a:rPr>
              <a:t>Metafoor</a:t>
            </a:r>
            <a:r>
              <a:rPr lang="nl-NL">
                <a:solidFill>
                  <a:schemeClr val="bg1">
                    <a:lumMod val="95000"/>
                  </a:schemeClr>
                </a:solidFill>
              </a:rPr>
              <a:t>: figuurlijk taalgebruik (vergelijking zonder afgebeelde...)</a:t>
            </a:r>
          </a:p>
          <a:p>
            <a:r>
              <a:rPr lang="nl-NL">
                <a:solidFill>
                  <a:schemeClr val="bg1">
                    <a:lumMod val="95000"/>
                  </a:schemeClr>
                </a:solidFill>
              </a:rPr>
              <a:t>	Omschrijving: Figuurlijk taalgebruik of beeldspraak</a:t>
            </a:r>
          </a:p>
          <a:p>
            <a:endParaRPr lang="nl-NL">
              <a:solidFill>
                <a:schemeClr val="bg1">
                  <a:lumMod val="95000"/>
                </a:schemeClr>
              </a:solidFill>
            </a:endParaRPr>
          </a:p>
          <a:p>
            <a:r>
              <a:rPr lang="nl-NL">
                <a:solidFill>
                  <a:schemeClr val="bg1">
                    <a:lumMod val="95000"/>
                  </a:schemeClr>
                </a:solidFill>
              </a:rPr>
              <a:t>16.	</a:t>
            </a:r>
            <a:r>
              <a:rPr lang="nl-NL" b="1">
                <a:solidFill>
                  <a:srgbClr val="FFC000"/>
                </a:solidFill>
              </a:rPr>
              <a:t>Metonymie</a:t>
            </a:r>
            <a:r>
              <a:rPr lang="nl-NL">
                <a:solidFill>
                  <a:schemeClr val="bg1">
                    <a:lumMod val="95000"/>
                  </a:schemeClr>
                </a:solidFill>
              </a:rPr>
              <a:t>: naamsverwisseling</a:t>
            </a:r>
          </a:p>
          <a:p>
            <a:r>
              <a:rPr lang="nl-NL">
                <a:solidFill>
                  <a:schemeClr val="bg1">
                    <a:lumMod val="95000"/>
                  </a:schemeClr>
                </a:solidFill>
              </a:rPr>
              <a:t>	Omschrijving: iets wordt aangeduid </a:t>
            </a:r>
            <a:r>
              <a:rPr lang="nl-NL" err="1">
                <a:solidFill>
                  <a:schemeClr val="bg1">
                    <a:lumMod val="95000"/>
                  </a:schemeClr>
                </a:solidFill>
              </a:rPr>
              <a:t>d.m.v</a:t>
            </a:r>
            <a:r>
              <a:rPr lang="nl-NL">
                <a:solidFill>
                  <a:schemeClr val="bg1">
                    <a:lumMod val="95000"/>
                  </a:schemeClr>
                </a:solidFill>
              </a:rPr>
              <a:t> een ander, verwant begrip. Het kan gaan om iets abstracts ter vervanging 	van het concrete, of iets concreets ter vervanging van het abstracte, de godheid in plaats van de gave (Bacchus = 	wijn), of het materiaal in plaats van het voorwerp (ijzer = zwaard). Een frequente vorm is pars pro toto (zie onder).</a:t>
            </a:r>
          </a:p>
          <a:p>
            <a:r>
              <a:rPr lang="nl-NL">
                <a:solidFill>
                  <a:schemeClr val="bg1">
                    <a:lumMod val="95000"/>
                  </a:schemeClr>
                </a:solidFill>
              </a:rPr>
              <a:t>	* iemand die METONYMIA toepast wil door een (opmerkelijk) woord te gebruiken een associatie oproepen met wat 	hij eigenlijk bedoelt te zeggen. De spreker laat de geadresseerde het 	nadenkwerk doen en zelf op een idee komen.</a:t>
            </a:r>
          </a:p>
        </p:txBody>
      </p:sp>
      <p:pic>
        <p:nvPicPr>
          <p:cNvPr id="8" name="Afbeelding 7">
            <a:hlinkClick r:id="rId2" action="ppaction://hlinksldjump"/>
            <a:extLst>
              <a:ext uri="{FF2B5EF4-FFF2-40B4-BE49-F238E27FC236}">
                <a16:creationId xmlns:a16="http://schemas.microsoft.com/office/drawing/2014/main" id="{4BA6D854-3AD2-4295-88EF-2FB7A7A217C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59858" y="0"/>
            <a:ext cx="987638" cy="542591"/>
          </a:xfrm>
          <a:prstGeom prst="rect">
            <a:avLst/>
          </a:prstGeom>
        </p:spPr>
      </p:pic>
    </p:spTree>
    <p:extLst>
      <p:ext uri="{BB962C8B-B14F-4D97-AF65-F5344CB8AC3E}">
        <p14:creationId xmlns:p14="http://schemas.microsoft.com/office/powerpoint/2010/main" val="23556180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001236"/>
        </a:solidFill>
        <a:effectLst/>
      </p:bgPr>
    </p:bg>
    <p:spTree>
      <p:nvGrpSpPr>
        <p:cNvPr id="1" name=""/>
        <p:cNvGrpSpPr/>
        <p:nvPr/>
      </p:nvGrpSpPr>
      <p:grpSpPr>
        <a:xfrm>
          <a:off x="0" y="0"/>
          <a:ext cx="0" cy="0"/>
          <a:chOff x="0" y="0"/>
          <a:chExt cx="0" cy="0"/>
        </a:xfrm>
      </p:grpSpPr>
      <p:sp>
        <p:nvSpPr>
          <p:cNvPr id="4" name="Tijdelijke aanduiding voor voettekst 3">
            <a:extLst>
              <a:ext uri="{FF2B5EF4-FFF2-40B4-BE49-F238E27FC236}">
                <a16:creationId xmlns:a16="http://schemas.microsoft.com/office/drawing/2014/main" id="{0D9BFB9D-72E7-4E83-BF5C-CEFEB9E0A46E}"/>
              </a:ext>
            </a:extLst>
          </p:cNvPr>
          <p:cNvSpPr>
            <a:spLocks noGrp="1"/>
          </p:cNvSpPr>
          <p:nvPr>
            <p:ph type="ftr" sz="quarter" idx="11"/>
          </p:nvPr>
        </p:nvSpPr>
        <p:spPr>
          <a:xfrm>
            <a:off x="4038600" y="6563374"/>
            <a:ext cx="4114800" cy="365125"/>
          </a:xfrm>
        </p:spPr>
        <p:txBody>
          <a:bodyPr/>
          <a:lstStyle/>
          <a:p>
            <a:r>
              <a:rPr lang="nl-NL" sz="900">
                <a:solidFill>
                  <a:schemeClr val="bg1">
                    <a:lumMod val="50000"/>
                  </a:schemeClr>
                </a:solidFill>
              </a:rPr>
              <a:t>M. de Hoon - JDW - 2021</a:t>
            </a:r>
          </a:p>
        </p:txBody>
      </p:sp>
      <p:sp>
        <p:nvSpPr>
          <p:cNvPr id="5" name="Tijdelijke aanduiding voor dianummer 4">
            <a:extLst>
              <a:ext uri="{FF2B5EF4-FFF2-40B4-BE49-F238E27FC236}">
                <a16:creationId xmlns:a16="http://schemas.microsoft.com/office/drawing/2014/main" id="{6C74A2A9-EB8F-408D-83AD-A6FCBA9CD47B}"/>
              </a:ext>
            </a:extLst>
          </p:cNvPr>
          <p:cNvSpPr>
            <a:spLocks noGrp="1"/>
          </p:cNvSpPr>
          <p:nvPr>
            <p:ph type="sldNum" sz="quarter" idx="12"/>
          </p:nvPr>
        </p:nvSpPr>
        <p:spPr>
          <a:xfrm>
            <a:off x="11430001" y="6502998"/>
            <a:ext cx="605286" cy="365125"/>
          </a:xfrm>
        </p:spPr>
        <p:txBody>
          <a:bodyPr/>
          <a:lstStyle/>
          <a:p>
            <a:fld id="{D70692FC-D4EA-49C2-9AD0-22E77003FC0B}" type="slidenum">
              <a:rPr lang="nl-NL" sz="1400" b="1" smtClean="0">
                <a:solidFill>
                  <a:srgbClr val="00B0F0"/>
                </a:solidFill>
              </a:rPr>
              <a:t>8</a:t>
            </a:fld>
            <a:endParaRPr lang="nl-NL" sz="1400" b="1">
              <a:solidFill>
                <a:srgbClr val="00B0F0"/>
              </a:solidFill>
            </a:endParaRPr>
          </a:p>
        </p:txBody>
      </p:sp>
      <p:sp>
        <p:nvSpPr>
          <p:cNvPr id="6" name="Tekstvak 5">
            <a:extLst>
              <a:ext uri="{FF2B5EF4-FFF2-40B4-BE49-F238E27FC236}">
                <a16:creationId xmlns:a16="http://schemas.microsoft.com/office/drawing/2014/main" id="{C49D4E43-ABB4-4A1C-9180-4320C4B6D94F}"/>
              </a:ext>
            </a:extLst>
          </p:cNvPr>
          <p:cNvSpPr txBox="1"/>
          <p:nvPr/>
        </p:nvSpPr>
        <p:spPr>
          <a:xfrm>
            <a:off x="152568" y="142256"/>
            <a:ext cx="11700000" cy="589072"/>
          </a:xfrm>
          <a:prstGeom prst="rect">
            <a:avLst/>
          </a:prstGeom>
          <a:noFill/>
        </p:spPr>
        <p:txBody>
          <a:bodyPr wrap="square" rtlCol="0">
            <a:spAutoFit/>
          </a:bodyPr>
          <a:lstStyle/>
          <a:p>
            <a:pPr>
              <a:lnSpc>
                <a:spcPct val="150000"/>
              </a:lnSpc>
              <a:spcBef>
                <a:spcPts val="1200"/>
              </a:spcBef>
            </a:pPr>
            <a:r>
              <a:rPr lang="nl-NL" sz="2400">
                <a:solidFill>
                  <a:schemeClr val="accent4">
                    <a:lumMod val="20000"/>
                    <a:lumOff val="80000"/>
                  </a:schemeClr>
                </a:solidFill>
              </a:rPr>
              <a:t>Stilistische middelen (4)</a:t>
            </a:r>
          </a:p>
        </p:txBody>
      </p:sp>
      <p:sp>
        <p:nvSpPr>
          <p:cNvPr id="7" name="Tekstvak 6">
            <a:extLst>
              <a:ext uri="{FF2B5EF4-FFF2-40B4-BE49-F238E27FC236}">
                <a16:creationId xmlns:a16="http://schemas.microsoft.com/office/drawing/2014/main" id="{70A6BDBB-4036-458E-B523-76155606C37A}"/>
              </a:ext>
            </a:extLst>
          </p:cNvPr>
          <p:cNvSpPr txBox="1"/>
          <p:nvPr/>
        </p:nvSpPr>
        <p:spPr>
          <a:xfrm>
            <a:off x="154640" y="857911"/>
            <a:ext cx="11882719" cy="3416320"/>
          </a:xfrm>
          <a:prstGeom prst="rect">
            <a:avLst/>
          </a:prstGeom>
          <a:noFill/>
        </p:spPr>
        <p:txBody>
          <a:bodyPr wrap="square">
            <a:spAutoFit/>
          </a:bodyPr>
          <a:lstStyle/>
          <a:p>
            <a:r>
              <a:rPr lang="nl-NL">
                <a:solidFill>
                  <a:schemeClr val="bg1">
                    <a:lumMod val="95000"/>
                  </a:schemeClr>
                </a:solidFill>
              </a:rPr>
              <a:t>17.	</a:t>
            </a:r>
            <a:r>
              <a:rPr lang="nl-NL" b="1">
                <a:solidFill>
                  <a:srgbClr val="00B050"/>
                </a:solidFill>
              </a:rPr>
              <a:t>Parallellisme</a:t>
            </a:r>
            <a:r>
              <a:rPr lang="nl-NL">
                <a:solidFill>
                  <a:schemeClr val="bg1">
                    <a:lumMod val="95000"/>
                  </a:schemeClr>
                </a:solidFill>
              </a:rPr>
              <a:t>: gelijke opbouw (ABAB)</a:t>
            </a:r>
          </a:p>
          <a:p>
            <a:r>
              <a:rPr lang="nl-NL">
                <a:solidFill>
                  <a:schemeClr val="bg1">
                    <a:lumMod val="95000"/>
                  </a:schemeClr>
                </a:solidFill>
              </a:rPr>
              <a:t>	Omschrijving: twee zinnen of zinsdelen zijn qua inhoud of opbouw min of meer gelijk</a:t>
            </a:r>
          </a:p>
          <a:p>
            <a:endParaRPr lang="nl-NL">
              <a:solidFill>
                <a:schemeClr val="bg1">
                  <a:lumMod val="95000"/>
                </a:schemeClr>
              </a:solidFill>
            </a:endParaRPr>
          </a:p>
          <a:p>
            <a:r>
              <a:rPr lang="nl-NL">
                <a:solidFill>
                  <a:schemeClr val="bg1">
                    <a:lumMod val="95000"/>
                  </a:schemeClr>
                </a:solidFill>
              </a:rPr>
              <a:t>18.	</a:t>
            </a:r>
            <a:r>
              <a:rPr lang="nl-NL" b="1">
                <a:solidFill>
                  <a:srgbClr val="FFC000"/>
                </a:solidFill>
              </a:rPr>
              <a:t>Personificatie</a:t>
            </a:r>
            <a:r>
              <a:rPr lang="nl-NL">
                <a:solidFill>
                  <a:schemeClr val="bg1">
                    <a:lumMod val="95000"/>
                  </a:schemeClr>
                </a:solidFill>
              </a:rPr>
              <a:t>: vermenselijking</a:t>
            </a:r>
          </a:p>
          <a:p>
            <a:r>
              <a:rPr lang="nl-NL">
                <a:solidFill>
                  <a:schemeClr val="bg1">
                    <a:lumMod val="95000"/>
                  </a:schemeClr>
                </a:solidFill>
              </a:rPr>
              <a:t>	Omschrijving: Dieren, levenloze dingen of verschijnselen worden als persoon beschreven</a:t>
            </a:r>
          </a:p>
          <a:p>
            <a:endParaRPr lang="nl-NL">
              <a:solidFill>
                <a:schemeClr val="bg1">
                  <a:lumMod val="95000"/>
                </a:schemeClr>
              </a:solidFill>
            </a:endParaRPr>
          </a:p>
          <a:p>
            <a:r>
              <a:rPr lang="nl-NL">
                <a:solidFill>
                  <a:schemeClr val="bg1">
                    <a:lumMod val="95000"/>
                  </a:schemeClr>
                </a:solidFill>
              </a:rPr>
              <a:t>19.	</a:t>
            </a:r>
            <a:r>
              <a:rPr lang="nl-NL" b="1">
                <a:solidFill>
                  <a:srgbClr val="FFC000"/>
                </a:solidFill>
              </a:rPr>
              <a:t>Polysyndeton</a:t>
            </a:r>
            <a:r>
              <a:rPr lang="nl-NL">
                <a:solidFill>
                  <a:schemeClr val="bg1">
                    <a:lumMod val="95000"/>
                  </a:schemeClr>
                </a:solidFill>
              </a:rPr>
              <a:t>: veel verbindingen</a:t>
            </a:r>
          </a:p>
          <a:p>
            <a:r>
              <a:rPr lang="nl-NL">
                <a:solidFill>
                  <a:schemeClr val="bg1">
                    <a:lumMod val="95000"/>
                  </a:schemeClr>
                </a:solidFill>
              </a:rPr>
              <a:t>	Omschrijving: Drie of meer woorden of woordgroepen met dezelfde functie worden steeds door een 	nevenschikkend voegwoorden (et, </a:t>
            </a:r>
            <a:r>
              <a:rPr lang="nl-NL" err="1">
                <a:solidFill>
                  <a:schemeClr val="bg1">
                    <a:lumMod val="95000"/>
                  </a:schemeClr>
                </a:solidFill>
              </a:rPr>
              <a:t>ac</a:t>
            </a:r>
            <a:r>
              <a:rPr lang="nl-NL">
                <a:solidFill>
                  <a:schemeClr val="bg1">
                    <a:lumMod val="95000"/>
                  </a:schemeClr>
                </a:solidFill>
              </a:rPr>
              <a:t>, que, </a:t>
            </a:r>
            <a:r>
              <a:rPr lang="nl-NL" err="1">
                <a:solidFill>
                  <a:schemeClr val="bg1">
                    <a:lumMod val="95000"/>
                  </a:schemeClr>
                </a:solidFill>
              </a:rPr>
              <a:t>atque</a:t>
            </a:r>
            <a:r>
              <a:rPr lang="nl-NL">
                <a:solidFill>
                  <a:schemeClr val="bg1">
                    <a:lumMod val="95000"/>
                  </a:schemeClr>
                </a:solidFill>
              </a:rPr>
              <a:t>, </a:t>
            </a:r>
            <a:r>
              <a:rPr lang="nl-NL" err="1">
                <a:solidFill>
                  <a:schemeClr val="bg1">
                    <a:lumMod val="95000"/>
                  </a:schemeClr>
                </a:solidFill>
              </a:rPr>
              <a:t>aut</a:t>
            </a:r>
            <a:r>
              <a:rPr lang="nl-NL">
                <a:solidFill>
                  <a:schemeClr val="bg1">
                    <a:lumMod val="95000"/>
                  </a:schemeClr>
                </a:solidFill>
              </a:rPr>
              <a:t>) met elkaar verbonden.</a:t>
            </a:r>
          </a:p>
          <a:p>
            <a:endParaRPr lang="nl-NL">
              <a:solidFill>
                <a:schemeClr val="bg1">
                  <a:lumMod val="95000"/>
                </a:schemeClr>
              </a:solidFill>
            </a:endParaRPr>
          </a:p>
          <a:p>
            <a:r>
              <a:rPr lang="nl-NL">
                <a:solidFill>
                  <a:schemeClr val="bg1">
                    <a:lumMod val="95000"/>
                  </a:schemeClr>
                </a:solidFill>
              </a:rPr>
              <a:t>20.	</a:t>
            </a:r>
            <a:r>
              <a:rPr lang="nl-NL" b="1">
                <a:solidFill>
                  <a:srgbClr val="FFC000"/>
                </a:solidFill>
              </a:rPr>
              <a:t>Praeteritio</a:t>
            </a:r>
            <a:r>
              <a:rPr lang="nl-NL">
                <a:solidFill>
                  <a:schemeClr val="bg1">
                    <a:lumMod val="95000"/>
                  </a:schemeClr>
                </a:solidFill>
              </a:rPr>
              <a:t>: overslaan</a:t>
            </a:r>
          </a:p>
          <a:p>
            <a:r>
              <a:rPr lang="nl-NL">
                <a:solidFill>
                  <a:schemeClr val="bg1">
                    <a:lumMod val="95000"/>
                  </a:schemeClr>
                </a:solidFill>
              </a:rPr>
              <a:t>	Omschrijving: zeggen dat je iets niet gaat bespreken (of hoeft te bespreken), maar het daarmee juist of toch doen</a:t>
            </a:r>
          </a:p>
        </p:txBody>
      </p:sp>
      <p:pic>
        <p:nvPicPr>
          <p:cNvPr id="8" name="Afbeelding 7">
            <a:hlinkClick r:id="rId2" action="ppaction://hlinksldjump"/>
            <a:extLst>
              <a:ext uri="{FF2B5EF4-FFF2-40B4-BE49-F238E27FC236}">
                <a16:creationId xmlns:a16="http://schemas.microsoft.com/office/drawing/2014/main" id="{E0324AD2-8EFC-452C-8F75-98E3F3C4181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59858" y="0"/>
            <a:ext cx="987638" cy="542591"/>
          </a:xfrm>
          <a:prstGeom prst="rect">
            <a:avLst/>
          </a:prstGeom>
        </p:spPr>
      </p:pic>
    </p:spTree>
    <p:extLst>
      <p:ext uri="{BB962C8B-B14F-4D97-AF65-F5344CB8AC3E}">
        <p14:creationId xmlns:p14="http://schemas.microsoft.com/office/powerpoint/2010/main" val="21832722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001236"/>
        </a:solidFill>
        <a:effectLst/>
      </p:bgPr>
    </p:bg>
    <p:spTree>
      <p:nvGrpSpPr>
        <p:cNvPr id="1" name=""/>
        <p:cNvGrpSpPr/>
        <p:nvPr/>
      </p:nvGrpSpPr>
      <p:grpSpPr>
        <a:xfrm>
          <a:off x="0" y="0"/>
          <a:ext cx="0" cy="0"/>
          <a:chOff x="0" y="0"/>
          <a:chExt cx="0" cy="0"/>
        </a:xfrm>
      </p:grpSpPr>
      <p:sp>
        <p:nvSpPr>
          <p:cNvPr id="4" name="Tijdelijke aanduiding voor voettekst 3">
            <a:extLst>
              <a:ext uri="{FF2B5EF4-FFF2-40B4-BE49-F238E27FC236}">
                <a16:creationId xmlns:a16="http://schemas.microsoft.com/office/drawing/2014/main" id="{0D9BFB9D-72E7-4E83-BF5C-CEFEB9E0A46E}"/>
              </a:ext>
            </a:extLst>
          </p:cNvPr>
          <p:cNvSpPr>
            <a:spLocks noGrp="1"/>
          </p:cNvSpPr>
          <p:nvPr>
            <p:ph type="ftr" sz="quarter" idx="11"/>
          </p:nvPr>
        </p:nvSpPr>
        <p:spPr>
          <a:xfrm>
            <a:off x="4038600" y="6563374"/>
            <a:ext cx="4114800" cy="365125"/>
          </a:xfrm>
        </p:spPr>
        <p:txBody>
          <a:bodyPr/>
          <a:lstStyle/>
          <a:p>
            <a:r>
              <a:rPr lang="nl-NL" sz="900">
                <a:solidFill>
                  <a:schemeClr val="bg1">
                    <a:lumMod val="50000"/>
                  </a:schemeClr>
                </a:solidFill>
              </a:rPr>
              <a:t>M. de Hoon - JDW - 2021</a:t>
            </a:r>
          </a:p>
        </p:txBody>
      </p:sp>
      <p:sp>
        <p:nvSpPr>
          <p:cNvPr id="5" name="Tijdelijke aanduiding voor dianummer 4">
            <a:extLst>
              <a:ext uri="{FF2B5EF4-FFF2-40B4-BE49-F238E27FC236}">
                <a16:creationId xmlns:a16="http://schemas.microsoft.com/office/drawing/2014/main" id="{6C74A2A9-EB8F-408D-83AD-A6FCBA9CD47B}"/>
              </a:ext>
            </a:extLst>
          </p:cNvPr>
          <p:cNvSpPr>
            <a:spLocks noGrp="1"/>
          </p:cNvSpPr>
          <p:nvPr>
            <p:ph type="sldNum" sz="quarter" idx="12"/>
          </p:nvPr>
        </p:nvSpPr>
        <p:spPr>
          <a:xfrm>
            <a:off x="11430001" y="6502998"/>
            <a:ext cx="605286" cy="365125"/>
          </a:xfrm>
        </p:spPr>
        <p:txBody>
          <a:bodyPr/>
          <a:lstStyle/>
          <a:p>
            <a:fld id="{D70692FC-D4EA-49C2-9AD0-22E77003FC0B}" type="slidenum">
              <a:rPr lang="nl-NL" sz="1400" b="1" smtClean="0">
                <a:solidFill>
                  <a:srgbClr val="00B0F0"/>
                </a:solidFill>
              </a:rPr>
              <a:t>9</a:t>
            </a:fld>
            <a:endParaRPr lang="nl-NL" sz="1400" b="1">
              <a:solidFill>
                <a:srgbClr val="00B0F0"/>
              </a:solidFill>
            </a:endParaRPr>
          </a:p>
        </p:txBody>
      </p:sp>
      <p:sp>
        <p:nvSpPr>
          <p:cNvPr id="6" name="Tekstvak 5">
            <a:extLst>
              <a:ext uri="{FF2B5EF4-FFF2-40B4-BE49-F238E27FC236}">
                <a16:creationId xmlns:a16="http://schemas.microsoft.com/office/drawing/2014/main" id="{C49D4E43-ABB4-4A1C-9180-4320C4B6D94F}"/>
              </a:ext>
            </a:extLst>
          </p:cNvPr>
          <p:cNvSpPr txBox="1"/>
          <p:nvPr/>
        </p:nvSpPr>
        <p:spPr>
          <a:xfrm>
            <a:off x="152568" y="142256"/>
            <a:ext cx="11700000" cy="589072"/>
          </a:xfrm>
          <a:prstGeom prst="rect">
            <a:avLst/>
          </a:prstGeom>
          <a:noFill/>
        </p:spPr>
        <p:txBody>
          <a:bodyPr wrap="square" rtlCol="0">
            <a:spAutoFit/>
          </a:bodyPr>
          <a:lstStyle/>
          <a:p>
            <a:pPr>
              <a:lnSpc>
                <a:spcPct val="150000"/>
              </a:lnSpc>
              <a:spcBef>
                <a:spcPts val="1200"/>
              </a:spcBef>
            </a:pPr>
            <a:r>
              <a:rPr lang="nl-NL" sz="2400">
                <a:solidFill>
                  <a:schemeClr val="accent4">
                    <a:lumMod val="20000"/>
                    <a:lumOff val="80000"/>
                  </a:schemeClr>
                </a:solidFill>
              </a:rPr>
              <a:t>Stilistische middelen (5)</a:t>
            </a:r>
          </a:p>
        </p:txBody>
      </p:sp>
      <p:sp>
        <p:nvSpPr>
          <p:cNvPr id="7" name="Tekstvak 6">
            <a:extLst>
              <a:ext uri="{FF2B5EF4-FFF2-40B4-BE49-F238E27FC236}">
                <a16:creationId xmlns:a16="http://schemas.microsoft.com/office/drawing/2014/main" id="{70A6BDBB-4036-458E-B523-76155606C37A}"/>
              </a:ext>
            </a:extLst>
          </p:cNvPr>
          <p:cNvSpPr txBox="1"/>
          <p:nvPr/>
        </p:nvSpPr>
        <p:spPr>
          <a:xfrm>
            <a:off x="154640" y="857911"/>
            <a:ext cx="11882719" cy="3970318"/>
          </a:xfrm>
          <a:prstGeom prst="rect">
            <a:avLst/>
          </a:prstGeom>
          <a:noFill/>
        </p:spPr>
        <p:txBody>
          <a:bodyPr wrap="square">
            <a:spAutoFit/>
          </a:bodyPr>
          <a:lstStyle/>
          <a:p>
            <a:r>
              <a:rPr lang="nl-NL">
                <a:solidFill>
                  <a:schemeClr val="bg1">
                    <a:lumMod val="95000"/>
                  </a:schemeClr>
                </a:solidFill>
              </a:rPr>
              <a:t>21.	</a:t>
            </a:r>
            <a:r>
              <a:rPr lang="nl-NL" b="1">
                <a:solidFill>
                  <a:srgbClr val="FFC000"/>
                </a:solidFill>
              </a:rPr>
              <a:t>Prolepsis</a:t>
            </a:r>
            <a:r>
              <a:rPr lang="nl-NL">
                <a:solidFill>
                  <a:schemeClr val="bg1">
                    <a:lumMod val="95000"/>
                  </a:schemeClr>
                </a:solidFill>
              </a:rPr>
              <a:t>: vooropstelling</a:t>
            </a:r>
          </a:p>
          <a:p>
            <a:r>
              <a:rPr lang="nl-NL">
                <a:solidFill>
                  <a:schemeClr val="bg1">
                    <a:lumMod val="95000"/>
                  </a:schemeClr>
                </a:solidFill>
              </a:rPr>
              <a:t>	Omschrijving: het zinsdeel dat de aandacht moet krijgen wordt als eerste genoemd</a:t>
            </a:r>
          </a:p>
          <a:p>
            <a:endParaRPr lang="nl-NL">
              <a:solidFill>
                <a:schemeClr val="bg1">
                  <a:lumMod val="95000"/>
                </a:schemeClr>
              </a:solidFill>
            </a:endParaRPr>
          </a:p>
          <a:p>
            <a:r>
              <a:rPr lang="nl-NL">
                <a:solidFill>
                  <a:schemeClr val="bg1">
                    <a:lumMod val="95000"/>
                  </a:schemeClr>
                </a:solidFill>
              </a:rPr>
              <a:t>22.	</a:t>
            </a:r>
            <a:r>
              <a:rPr lang="nl-NL" b="1">
                <a:solidFill>
                  <a:srgbClr val="00B050"/>
                </a:solidFill>
              </a:rPr>
              <a:t>Retorische vraag</a:t>
            </a:r>
            <a:r>
              <a:rPr lang="nl-NL">
                <a:solidFill>
                  <a:schemeClr val="bg1">
                    <a:lumMod val="95000"/>
                  </a:schemeClr>
                </a:solidFill>
              </a:rPr>
              <a:t>: nepvraag</a:t>
            </a:r>
          </a:p>
          <a:p>
            <a:r>
              <a:rPr lang="nl-NL">
                <a:solidFill>
                  <a:schemeClr val="bg1">
                    <a:lumMod val="95000"/>
                  </a:schemeClr>
                </a:solidFill>
              </a:rPr>
              <a:t>	Omschrijving: vraag die geen echte vraag is (effect: geeft nadruk aan boosheid, verontwaardiging, ongeloof). 	Mededeling in de vorm van een vraag.</a:t>
            </a:r>
          </a:p>
          <a:p>
            <a:endParaRPr lang="nl-NL">
              <a:solidFill>
                <a:schemeClr val="bg1">
                  <a:lumMod val="95000"/>
                </a:schemeClr>
              </a:solidFill>
            </a:endParaRPr>
          </a:p>
          <a:p>
            <a:r>
              <a:rPr lang="nl-NL">
                <a:solidFill>
                  <a:schemeClr val="bg1">
                    <a:lumMod val="95000"/>
                  </a:schemeClr>
                </a:solidFill>
              </a:rPr>
              <a:t>23.	</a:t>
            </a:r>
            <a:r>
              <a:rPr lang="nl-NL" b="1">
                <a:solidFill>
                  <a:srgbClr val="00B050"/>
                </a:solidFill>
              </a:rPr>
              <a:t>Trikolon</a:t>
            </a:r>
            <a:r>
              <a:rPr lang="nl-NL">
                <a:solidFill>
                  <a:schemeClr val="bg1">
                    <a:lumMod val="95000"/>
                  </a:schemeClr>
                </a:solidFill>
              </a:rPr>
              <a:t>: drie onderdelen</a:t>
            </a:r>
          </a:p>
          <a:p>
            <a:r>
              <a:rPr lang="nl-NL">
                <a:solidFill>
                  <a:schemeClr val="bg1">
                    <a:lumMod val="95000"/>
                  </a:schemeClr>
                </a:solidFill>
              </a:rPr>
              <a:t>	Omschrijving: opsomming van drie tekstelementen, vaak gepaard met climax (uitsmijter) </a:t>
            </a:r>
          </a:p>
          <a:p>
            <a:endParaRPr lang="nl-NL">
              <a:solidFill>
                <a:schemeClr val="bg1">
                  <a:lumMod val="95000"/>
                </a:schemeClr>
              </a:solidFill>
            </a:endParaRPr>
          </a:p>
          <a:p>
            <a:r>
              <a:rPr lang="nl-NL">
                <a:solidFill>
                  <a:schemeClr val="bg1">
                    <a:lumMod val="95000"/>
                  </a:schemeClr>
                </a:solidFill>
              </a:rPr>
              <a:t>24.	</a:t>
            </a:r>
            <a:r>
              <a:rPr lang="nl-NL" b="1">
                <a:solidFill>
                  <a:srgbClr val="00B050"/>
                </a:solidFill>
              </a:rPr>
              <a:t>Vergelijking</a:t>
            </a:r>
            <a:r>
              <a:rPr lang="nl-NL">
                <a:solidFill>
                  <a:schemeClr val="bg1">
                    <a:lumMod val="95000"/>
                  </a:schemeClr>
                </a:solidFill>
              </a:rPr>
              <a:t> (soms zeer uitgebreid, dan ‘Homerisch’):</a:t>
            </a:r>
          </a:p>
          <a:p>
            <a:r>
              <a:rPr lang="nl-NL">
                <a:solidFill>
                  <a:schemeClr val="bg1">
                    <a:lumMod val="95000"/>
                  </a:schemeClr>
                </a:solidFill>
              </a:rPr>
              <a:t>	Omschrijving: iets (afgebeelde) wordt vergeleken met iets anders (beeld), beiden worden genoemd en verbonden 	door het voegwoord (zo)als. Er is ook sprake van een ‘raakpunt’, een punt van overeenkomst (tertium 	comparationis), dus hetgeen afgebeelde en beeld gemeen hebben.</a:t>
            </a:r>
          </a:p>
        </p:txBody>
      </p:sp>
      <p:pic>
        <p:nvPicPr>
          <p:cNvPr id="8" name="Afbeelding 7">
            <a:hlinkClick r:id="rId2" action="ppaction://hlinksldjump"/>
            <a:extLst>
              <a:ext uri="{FF2B5EF4-FFF2-40B4-BE49-F238E27FC236}">
                <a16:creationId xmlns:a16="http://schemas.microsoft.com/office/drawing/2014/main" id="{F6B94920-0390-4756-87FE-905F8C645E7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59858" y="0"/>
            <a:ext cx="987638" cy="542591"/>
          </a:xfrm>
          <a:prstGeom prst="rect">
            <a:avLst/>
          </a:prstGeom>
        </p:spPr>
      </p:pic>
    </p:spTree>
    <p:extLst>
      <p:ext uri="{BB962C8B-B14F-4D97-AF65-F5344CB8AC3E}">
        <p14:creationId xmlns:p14="http://schemas.microsoft.com/office/powerpoint/2010/main" val="4229521849"/>
      </p:ext>
    </p:extLst>
  </p:cSld>
  <p:clrMapOvr>
    <a:masterClrMapping/>
  </p:clrMapOvr>
</p:sld>
</file>

<file path=ppt/theme/theme1.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rtlCol="0">
        <a:spAutoFit/>
      </a:bodyPr>
      <a:lstStyle>
        <a:defPPr algn="l">
          <a:defRPr>
            <a:solidFill>
              <a:schemeClr val="accent4">
                <a:lumMod val="20000"/>
                <a:lumOff val="80000"/>
              </a:schemeClr>
            </a:solidFill>
          </a:defRPr>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NotebookType xmlns="e32639ae-8f6d-4911-b66a-adb5dd1289a2" xsi:nil="true"/>
    <FolderType xmlns="e32639ae-8f6d-4911-b66a-adb5dd1289a2" xsi:nil="true"/>
    <CultureName xmlns="e32639ae-8f6d-4911-b66a-adb5dd1289a2" xsi:nil="true"/>
    <Owner xmlns="e32639ae-8f6d-4911-b66a-adb5dd1289a2">
      <UserInfo>
        <DisplayName/>
        <AccountId xsi:nil="true"/>
        <AccountType/>
      </UserInfo>
    </Owner>
    <Distribution_Groups xmlns="e32639ae-8f6d-4911-b66a-adb5dd1289a2" xsi:nil="true"/>
    <TeamsChannelId xmlns="e32639ae-8f6d-4911-b66a-adb5dd1289a2" xsi:nil="true"/>
    <Invited_Students xmlns="e32639ae-8f6d-4911-b66a-adb5dd1289a2" xsi:nil="true"/>
    <IsNotebookLocked xmlns="e32639ae-8f6d-4911-b66a-adb5dd1289a2" xsi:nil="true"/>
    <Teachers xmlns="e32639ae-8f6d-4911-b66a-adb5dd1289a2">
      <UserInfo>
        <DisplayName/>
        <AccountId xsi:nil="true"/>
        <AccountType/>
      </UserInfo>
    </Teachers>
    <Students xmlns="e32639ae-8f6d-4911-b66a-adb5dd1289a2">
      <UserInfo>
        <DisplayName/>
        <AccountId xsi:nil="true"/>
        <AccountType/>
      </UserInfo>
    </Students>
    <Student_Groups xmlns="e32639ae-8f6d-4911-b66a-adb5dd1289a2">
      <UserInfo>
        <DisplayName/>
        <AccountId xsi:nil="true"/>
        <AccountType/>
      </UserInfo>
    </Student_Groups>
    <Math_Settings xmlns="e32639ae-8f6d-4911-b66a-adb5dd1289a2" xsi:nil="true"/>
    <Templates xmlns="e32639ae-8f6d-4911-b66a-adb5dd1289a2" xsi:nil="true"/>
    <DefaultSectionNames xmlns="e32639ae-8f6d-4911-b66a-adb5dd1289a2" xsi:nil="true"/>
    <Is_Collaboration_Space_Locked xmlns="e32639ae-8f6d-4911-b66a-adb5dd1289a2" xsi:nil="true"/>
    <AppVersion xmlns="e32639ae-8f6d-4911-b66a-adb5dd1289a2" xsi:nil="true"/>
    <Self_Registration_Enabled xmlns="e32639ae-8f6d-4911-b66a-adb5dd1289a2" xsi:nil="true"/>
    <Has_Teacher_Only_SectionGroup xmlns="e32639ae-8f6d-4911-b66a-adb5dd1289a2" xsi:nil="true"/>
    <LMS_Mappings xmlns="e32639ae-8f6d-4911-b66a-adb5dd1289a2" xsi:nil="true"/>
    <Invited_Teachers xmlns="e32639ae-8f6d-4911-b66a-adb5dd1289a2"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65924B3105174D4393B4B07524D9BF6D" ma:contentTypeVersion="33" ma:contentTypeDescription="Een nieuw document maken." ma:contentTypeScope="" ma:versionID="0f9cb46751358dfbbec2278cdefc75ad">
  <xsd:schema xmlns:xsd="http://www.w3.org/2001/XMLSchema" xmlns:xs="http://www.w3.org/2001/XMLSchema" xmlns:p="http://schemas.microsoft.com/office/2006/metadata/properties" xmlns:ns3="7ebd262f-237c-4621-aee1-f21638b3eaa2" xmlns:ns4="e32639ae-8f6d-4911-b66a-adb5dd1289a2" targetNamespace="http://schemas.microsoft.com/office/2006/metadata/properties" ma:root="true" ma:fieldsID="7a3e05306c382ff70d28f8ea0e9fdc7f" ns3:_="" ns4:_="">
    <xsd:import namespace="7ebd262f-237c-4621-aee1-f21638b3eaa2"/>
    <xsd:import namespace="e32639ae-8f6d-4911-b66a-adb5dd1289a2"/>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DateTaken" minOccurs="0"/>
                <xsd:element ref="ns4:MediaServiceAutoTags" minOccurs="0"/>
                <xsd:element ref="ns4:MediaServiceGenerationTime" minOccurs="0"/>
                <xsd:element ref="ns4:MediaServiceEventHashCode" minOccurs="0"/>
                <xsd:element ref="ns4:MediaServiceOCR" minOccurs="0"/>
                <xsd:element ref="ns4:MediaServiceLocation" minOccurs="0"/>
                <xsd:element ref="ns4:NotebookType" minOccurs="0"/>
                <xsd:element ref="ns4:FolderType" minOccurs="0"/>
                <xsd:element ref="ns4:CultureName" minOccurs="0"/>
                <xsd:element ref="ns4:AppVersion" minOccurs="0"/>
                <xsd:element ref="ns4:TeamsChannelId" minOccurs="0"/>
                <xsd:element ref="ns4:Owner" minOccurs="0"/>
                <xsd:element ref="ns4:Math_Settings" minOccurs="0"/>
                <xsd:element ref="ns4:DefaultSectionNames" minOccurs="0"/>
                <xsd:element ref="ns4:Templates" minOccurs="0"/>
                <xsd:element ref="ns4:Teachers" minOccurs="0"/>
                <xsd:element ref="ns4:Students" minOccurs="0"/>
                <xsd:element ref="ns4:Student_Groups" minOccurs="0"/>
                <xsd:element ref="ns4:Distribution_Groups" minOccurs="0"/>
                <xsd:element ref="ns4:LMS_Mappings" minOccurs="0"/>
                <xsd:element ref="ns4:Invited_Teachers" minOccurs="0"/>
                <xsd:element ref="ns4:Invited_Students" minOccurs="0"/>
                <xsd:element ref="ns4:Self_Registration_Enabled" minOccurs="0"/>
                <xsd:element ref="ns4:Has_Teacher_Only_SectionGroup" minOccurs="0"/>
                <xsd:element ref="ns4:Is_Collaboration_Space_Locked" minOccurs="0"/>
                <xsd:element ref="ns4:IsNotebookLocked" minOccurs="0"/>
                <xsd:element ref="ns4:MediaServiceAutoKeyPoints" minOccurs="0"/>
                <xsd:element ref="ns4: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ebd262f-237c-4621-aee1-f21638b3eaa2" elementFormDefault="qualified">
    <xsd:import namespace="http://schemas.microsoft.com/office/2006/documentManagement/types"/>
    <xsd:import namespace="http://schemas.microsoft.com/office/infopath/2007/PartnerControls"/>
    <xsd:element name="SharedWithUsers" ma:index="8" nillable="true" ma:displayName="Gedeeld met"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Gedeeld met details" ma:description="" ma:internalName="SharedWithDetails" ma:readOnly="true">
      <xsd:simpleType>
        <xsd:restriction base="dms:Note">
          <xsd:maxLength value="255"/>
        </xsd:restriction>
      </xsd:simpleType>
    </xsd:element>
    <xsd:element name="SharingHintHash" ma:index="10" nillable="true" ma:displayName="Hint-hash delen" ma:description=""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e32639ae-8f6d-4911-b66a-adb5dd1289a2" elementFormDefault="qualified">
    <xsd:import namespace="http://schemas.microsoft.com/office/2006/documentManagement/types"/>
    <xsd:import namespace="http://schemas.microsoft.com/office/infopath/2007/PartnerControls"/>
    <xsd:element name="MediaServiceMetadata" ma:index="11" nillable="true" ma:displayName="MediaServiceMetadata" ma:description="" ma:hidden="true" ma:internalName="MediaServiceMetadata" ma:readOnly="true">
      <xsd:simpleType>
        <xsd:restriction base="dms:Note"/>
      </xsd:simpleType>
    </xsd:element>
    <xsd:element name="MediaServiceFastMetadata" ma:index="12" nillable="true" ma:displayName="MediaServiceFastMetadata" ma:description=""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ServiceAutoTags" ma:index="14" nillable="true" ma:displayName="Tags" ma:internalName="MediaServiceAutoTags"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Location" ma:index="18" nillable="true" ma:displayName="Location" ma:internalName="MediaServiceLocation" ma:readOnly="true">
      <xsd:simpleType>
        <xsd:restriction base="dms:Text"/>
      </xsd:simpleType>
    </xsd:element>
    <xsd:element name="NotebookType" ma:index="19" nillable="true" ma:displayName="Notebook Type" ma:internalName="NotebookType">
      <xsd:simpleType>
        <xsd:restriction base="dms:Text"/>
      </xsd:simpleType>
    </xsd:element>
    <xsd:element name="FolderType" ma:index="20" nillable="true" ma:displayName="Folder Type" ma:internalName="FolderType">
      <xsd:simpleType>
        <xsd:restriction base="dms:Text"/>
      </xsd:simpleType>
    </xsd:element>
    <xsd:element name="CultureName" ma:index="21" nillable="true" ma:displayName="Culture Name" ma:internalName="CultureName">
      <xsd:simpleType>
        <xsd:restriction base="dms:Text"/>
      </xsd:simpleType>
    </xsd:element>
    <xsd:element name="AppVersion" ma:index="22" nillable="true" ma:displayName="App Version" ma:internalName="AppVersion">
      <xsd:simpleType>
        <xsd:restriction base="dms:Text"/>
      </xsd:simpleType>
    </xsd:element>
    <xsd:element name="TeamsChannelId" ma:index="23" nillable="true" ma:displayName="Teams Channel Id" ma:internalName="TeamsChannelId">
      <xsd:simpleType>
        <xsd:restriction base="dms:Text"/>
      </xsd:simpleType>
    </xsd:element>
    <xsd:element name="Owner" ma:index="24" nillable="true" ma:displayName="Owner" ma:internalName="Owner">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Math_Settings" ma:index="25" nillable="true" ma:displayName="Math Settings" ma:internalName="Math_Settings">
      <xsd:simpleType>
        <xsd:restriction base="dms:Text"/>
      </xsd:simpleType>
    </xsd:element>
    <xsd:element name="DefaultSectionNames" ma:index="26" nillable="true" ma:displayName="Default Section Names" ma:internalName="DefaultSectionNames">
      <xsd:simpleType>
        <xsd:restriction base="dms:Note">
          <xsd:maxLength value="255"/>
        </xsd:restriction>
      </xsd:simpleType>
    </xsd:element>
    <xsd:element name="Templates" ma:index="27" nillable="true" ma:displayName="Templates" ma:internalName="Templates">
      <xsd:simpleType>
        <xsd:restriction base="dms:Note">
          <xsd:maxLength value="255"/>
        </xsd:restriction>
      </xsd:simpleType>
    </xsd:element>
    <xsd:element name="Teachers" ma:index="28" nillable="true" ma:displayName="Teachers" ma:internalName="Teacher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tudents" ma:index="29" nillable="true" ma:displayName="Students" ma:internalName="Student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tudent_Groups" ma:index="30" nillable="true" ma:displayName="Student Groups" ma:internalName="Student_Group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Distribution_Groups" ma:index="31" nillable="true" ma:displayName="Distribution Groups" ma:internalName="Distribution_Groups">
      <xsd:simpleType>
        <xsd:restriction base="dms:Note">
          <xsd:maxLength value="255"/>
        </xsd:restriction>
      </xsd:simpleType>
    </xsd:element>
    <xsd:element name="LMS_Mappings" ma:index="32" nillable="true" ma:displayName="LMS Mappings" ma:internalName="LMS_Mappings">
      <xsd:simpleType>
        <xsd:restriction base="dms:Note">
          <xsd:maxLength value="255"/>
        </xsd:restriction>
      </xsd:simpleType>
    </xsd:element>
    <xsd:element name="Invited_Teachers" ma:index="33" nillable="true" ma:displayName="Invited Teachers" ma:internalName="Invited_Teachers">
      <xsd:simpleType>
        <xsd:restriction base="dms:Note">
          <xsd:maxLength value="255"/>
        </xsd:restriction>
      </xsd:simpleType>
    </xsd:element>
    <xsd:element name="Invited_Students" ma:index="34" nillable="true" ma:displayName="Invited Students" ma:internalName="Invited_Students">
      <xsd:simpleType>
        <xsd:restriction base="dms:Note">
          <xsd:maxLength value="255"/>
        </xsd:restriction>
      </xsd:simpleType>
    </xsd:element>
    <xsd:element name="Self_Registration_Enabled" ma:index="35" nillable="true" ma:displayName="Self Registration Enabled" ma:internalName="Self_Registration_Enabled">
      <xsd:simpleType>
        <xsd:restriction base="dms:Boolean"/>
      </xsd:simpleType>
    </xsd:element>
    <xsd:element name="Has_Teacher_Only_SectionGroup" ma:index="36" nillable="true" ma:displayName="Has Teacher Only SectionGroup" ma:internalName="Has_Teacher_Only_SectionGroup">
      <xsd:simpleType>
        <xsd:restriction base="dms:Boolean"/>
      </xsd:simpleType>
    </xsd:element>
    <xsd:element name="Is_Collaboration_Space_Locked" ma:index="37" nillable="true" ma:displayName="Is Collaboration Space Locked" ma:internalName="Is_Collaboration_Space_Locked">
      <xsd:simpleType>
        <xsd:restriction base="dms:Boolean"/>
      </xsd:simpleType>
    </xsd:element>
    <xsd:element name="IsNotebookLocked" ma:index="38" nillable="true" ma:displayName="Is Notebook Locked" ma:internalName="IsNotebookLocked">
      <xsd:simpleType>
        <xsd:restriction base="dms:Boolean"/>
      </xsd:simpleType>
    </xsd:element>
    <xsd:element name="MediaServiceAutoKeyPoints" ma:index="39" nillable="true" ma:displayName="MediaServiceAutoKeyPoints" ma:hidden="true" ma:internalName="MediaServiceAutoKeyPoints" ma:readOnly="true">
      <xsd:simpleType>
        <xsd:restriction base="dms:Note"/>
      </xsd:simpleType>
    </xsd:element>
    <xsd:element name="MediaServiceKeyPoints" ma:index="40"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CB88A49-20F0-4A91-B4C7-991086FE0147}">
  <ds:schemaRefs>
    <ds:schemaRef ds:uri="http://purl.org/dc/dcmitype/"/>
    <ds:schemaRef ds:uri="http://purl.org/dc/elements/1.1/"/>
    <ds:schemaRef ds:uri="http://purl.org/dc/terms/"/>
    <ds:schemaRef ds:uri="http://schemas.microsoft.com/office/infopath/2007/PartnerControls"/>
    <ds:schemaRef ds:uri="http://www.w3.org/XML/1998/namespace"/>
    <ds:schemaRef ds:uri="http://schemas.microsoft.com/office/2006/documentManagement/types"/>
    <ds:schemaRef ds:uri="7ebd262f-237c-4621-aee1-f21638b3eaa2"/>
    <ds:schemaRef ds:uri="http://schemas.openxmlformats.org/package/2006/metadata/core-properties"/>
    <ds:schemaRef ds:uri="e32639ae-8f6d-4911-b66a-adb5dd1289a2"/>
    <ds:schemaRef ds:uri="http://schemas.microsoft.com/office/2006/metadata/properties"/>
  </ds:schemaRefs>
</ds:datastoreItem>
</file>

<file path=customXml/itemProps2.xml><?xml version="1.0" encoding="utf-8"?>
<ds:datastoreItem xmlns:ds="http://schemas.openxmlformats.org/officeDocument/2006/customXml" ds:itemID="{4095F445-A233-4EC9-90E7-CCA9C7FBC8E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ebd262f-237c-4621-aee1-f21638b3eaa2"/>
    <ds:schemaRef ds:uri="e32639ae-8f6d-4911-b66a-adb5dd1289a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B4CE9B64-0974-48C2-825C-212ECEF2E313}">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21</TotalTime>
  <Words>8008</Words>
  <Application>Microsoft Office PowerPoint</Application>
  <PresentationFormat>Breedbeeld</PresentationFormat>
  <Paragraphs>724</Paragraphs>
  <Slides>59</Slides>
  <Notes>0</Notes>
  <HiddenSlides>0</HiddenSlides>
  <MMClips>0</MMClips>
  <ScaleCrop>false</ScaleCrop>
  <HeadingPairs>
    <vt:vector size="6" baseType="variant">
      <vt:variant>
        <vt:lpstr>Gebruikte lettertypen</vt:lpstr>
      </vt:variant>
      <vt:variant>
        <vt:i4>5</vt:i4>
      </vt:variant>
      <vt:variant>
        <vt:lpstr>Thema</vt:lpstr>
      </vt:variant>
      <vt:variant>
        <vt:i4>2</vt:i4>
      </vt:variant>
      <vt:variant>
        <vt:lpstr>Diatitels</vt:lpstr>
      </vt:variant>
      <vt:variant>
        <vt:i4>59</vt:i4>
      </vt:variant>
    </vt:vector>
  </HeadingPairs>
  <TitlesOfParts>
    <vt:vector size="66" baseType="lpstr">
      <vt:lpstr>Arial</vt:lpstr>
      <vt:lpstr>Calibri</vt:lpstr>
      <vt:lpstr>Calibri Light</vt:lpstr>
      <vt:lpstr>Comic Sans MS</vt:lpstr>
      <vt:lpstr>Verdana</vt:lpstr>
      <vt:lpstr>Kantoorthema</vt:lpstr>
      <vt:lpstr>1_Kantoorthema</vt:lpstr>
      <vt:lpstr>Gaius Petronius Arbiter Satyricon</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mdh</dc:creator>
  <cp:lastModifiedBy>mdh</cp:lastModifiedBy>
  <cp:revision>3</cp:revision>
  <dcterms:created xsi:type="dcterms:W3CDTF">2021-08-26T17:28:24Z</dcterms:created>
  <dcterms:modified xsi:type="dcterms:W3CDTF">2022-04-13T12:27:50Z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0x01010065924B3105174D4393B4B07524D9BF6D</vt:lpwstr>
  </property>
</Properties>
</file>